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49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3420-6A3F-4F71-A704-00BB77D41959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0FF5D-A035-4961-9DD1-8C9913E30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88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3420-6A3F-4F71-A704-00BB77D41959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0FF5D-A035-4961-9DD1-8C9913E30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584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3420-6A3F-4F71-A704-00BB77D41959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0FF5D-A035-4961-9DD1-8C9913E30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122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3420-6A3F-4F71-A704-00BB77D41959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0FF5D-A035-4961-9DD1-8C9913E30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609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3420-6A3F-4F71-A704-00BB77D41959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0FF5D-A035-4961-9DD1-8C9913E30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996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3420-6A3F-4F71-A704-00BB77D41959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0FF5D-A035-4961-9DD1-8C9913E30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115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3420-6A3F-4F71-A704-00BB77D41959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0FF5D-A035-4961-9DD1-8C9913E30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347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3420-6A3F-4F71-A704-00BB77D41959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0FF5D-A035-4961-9DD1-8C9913E30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748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3420-6A3F-4F71-A704-00BB77D41959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0FF5D-A035-4961-9DD1-8C9913E30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080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3420-6A3F-4F71-A704-00BB77D41959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0FF5D-A035-4961-9DD1-8C9913E30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343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E3420-6A3F-4F71-A704-00BB77D41959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0FF5D-A035-4961-9DD1-8C9913E30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908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BE3420-6A3F-4F71-A704-00BB77D41959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70FF5D-A035-4961-9DD1-8C9913E30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275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การขับเคลื่อนการจัดตั้งศูนย์เทคโนโลยีเกษตรและนวัตกรรม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83872" y="3988526"/>
            <a:ext cx="6521087" cy="1271451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th-TH" sz="4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โครงการจัดตั้งวิทยาเขตอำนาจเจริญ มหาวิทยาลัยมหิดล จังหวัด</a:t>
            </a:r>
            <a:r>
              <a:rPr lang="th-TH" sz="4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อำนาจเจริญ</a:t>
            </a:r>
            <a:endParaRPr lang="en-US" sz="4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2820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7502" y="1705233"/>
            <a:ext cx="9110749" cy="5020490"/>
          </a:xfrm>
        </p:spPr>
        <p:txBody>
          <a:bodyPr>
            <a:noAutofit/>
          </a:bodyPr>
          <a:lstStyle/>
          <a:p>
            <a:pPr algn="l"/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</a:t>
            </a:r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3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วท.บ. (</a:t>
            </a:r>
            <a:r>
              <a:rPr lang="th-TH" sz="360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เกษตรศาสตร์</a:t>
            </a:r>
            <a:r>
              <a:rPr lang="th-TH" sz="3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(ด้านพืช สัตว์ สมุนไพร การแปรรูป)  </a:t>
            </a:r>
            <a:br>
              <a:rPr lang="th-TH" sz="3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-ศศ.บ. (นวัตกรรมการจัดการสังคมและสิ่งแวดล้อม)  </a:t>
            </a:r>
            <a:br>
              <a:rPr lang="th-TH" sz="3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-ส.บ.(สาธารณสุขศาสตร์)</a:t>
            </a:r>
            <a:br>
              <a:rPr lang="th-TH" sz="3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3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ต้นทุน</a:t>
            </a:r>
            <a:r>
              <a:rPr lang="th-TH" sz="3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3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-ห้องปฏิบัติการตรวจวิเคราะห์ คุณภาพ</a:t>
            </a: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น้ำ </a:t>
            </a:r>
            <a:r>
              <a:rPr lang="th-TH" sz="3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เพาะเลี้ยงเนื้อเยื่อ </a:t>
            </a:r>
            <a:br>
              <a:rPr lang="th-TH" sz="3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-เครื่องมือ ครุภัณฑ์ ในการตรวจวิเคราะห์</a:t>
            </a:r>
            <a:r>
              <a:rPr lang="th-TH" sz="3600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สารสำคัญในพืช </a:t>
            </a:r>
            <a:r>
              <a:rPr lang="th-TH" sz="3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+ ศูนย์แพทย์แผนไทยพนา </a:t>
            </a:r>
            <a:br>
              <a:rPr lang="th-TH" sz="3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-เครือข่ายเกษตรอินทรีย์  </a:t>
            </a:r>
            <a:br>
              <a:rPr lang="th-TH" sz="3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endParaRPr lang="en-US" sz="3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47354" y="528620"/>
            <a:ext cx="9311046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โครงการจัดตั้งวิทยาเขตอำนาจเจริญ  </a:t>
            </a:r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มหาวิทยาลัยมหิดล ว.เทคนิค อจ. 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606830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5399" y="1989438"/>
            <a:ext cx="9088624" cy="3731742"/>
          </a:xfrm>
        </p:spPr>
        <p:txBody>
          <a:bodyPr>
            <a:noAutofit/>
          </a:bodyPr>
          <a:lstStyle/>
          <a:p>
            <a:pPr algn="l"/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-ข้าวเพื่อสุขภาพ (สินเหล็ก และ กข.43)</a:t>
            </a:r>
            <a:r>
              <a:rPr lang="en-US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สมุนไพร </a:t>
            </a: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(โรงเรือนอัจฉริยะ  วัตถุดิบสมุนไพร มะขามป้อม ขิง และการวิเคราะห์สารสำคัญ)</a:t>
            </a:r>
            <a:b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การท่องเที่ยวเชิงเกษตร</a:t>
            </a:r>
            <a:b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-การผลิตผักอินทรีย์  เทคโนโลยีปลูกผักไร้ดิน  </a:t>
            </a: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-การเกษตรพลังงานสะอาด (นวัตกรรมรถหย่อนกล้าข้าวสำหรับนาปราณีตและนาแปลง</a:t>
            </a:r>
            <a:r>
              <a:rPr lang="th-TH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ใหญ่  ระบบน้ำพลังงานโซล่าเซลล์  เทคโนโลยีใช้โดรนเพื่อการเกษตร  ระบบการเกษตรแม่นยำ) ร่วมกับเกษตรกร</a:t>
            </a:r>
            <a:endParaRPr lang="en-US" sz="3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95399" y="720208"/>
            <a:ext cx="4097597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ประเด็นวิจัยและบริการวิชาการ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68603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</TotalTime>
  <Words>32</Words>
  <Application>Microsoft Office PowerPoint</Application>
  <PresentationFormat>Widescreen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TH SarabunPSK</vt:lpstr>
      <vt:lpstr>Office Theme</vt:lpstr>
      <vt:lpstr>การขับเคลื่อนการจัดตั้งศูนย์เทคโนโลยีเกษตรและนวัตกรรม</vt:lpstr>
      <vt:lpstr>หลักสูตร -วท.บ. (เกษตรศาสตร์) (ด้านพืช สัตว์ สมุนไพร การแปรรูป)   -ศศ.บ. (นวัตกรรมการจัดการสังคมและสิ่งแวดล้อม)   -ส.บ.(สาธารณสุขศาสตร์)  ต้นทุน -ห้องปฏิบัติการตรวจวิเคราะห์ คุณภาพน้ำ เพาะเลี้ยงเนื้อเยื่อ  -เครื่องมือ ครุภัณฑ์ ในการตรวจวิเคราะห์สารสำคัญในพืช   + ศูนย์แพทย์แผนไทยพนา  -เครือข่ายเกษตรอินทรีย์   </vt:lpstr>
      <vt:lpstr> -ข้าวเพื่อสุขภาพ (สินเหล็ก และ กข.43)  -สมุนไพร (โรงเรือนอัจฉริยะ  วัตถุดิบสมุนไพร มะขามป้อม ขิง และการวิเคราะห์สารสำคัญ) -การท่องเที่ยวเชิงเกษตร -การผลิตผักอินทรีย์  เทคโนโลยีปลูกผักไร้ดิน   -การเกษตรพลังงานสะอาด (นวัตกรรมรถหย่อนกล้าข้าวสำหรับนาปราณีตและนาแปลงใหญ่  ระบบน้ำพลังงานโซล่าเซลล์  เทคโนโลยีใช้โดรนเพื่อการเกษตร  ระบบการเกษตรแม่นยำ) ร่วมกับเกษตรกร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การขับเคลื่อนการจัดตั้งศูนย์เทคโนโลยีเกษตรและนวัตกรรม</dc:title>
  <dc:creator>Windows User</dc:creator>
  <cp:lastModifiedBy>Windows User</cp:lastModifiedBy>
  <cp:revision>33</cp:revision>
  <dcterms:created xsi:type="dcterms:W3CDTF">2020-05-20T09:17:09Z</dcterms:created>
  <dcterms:modified xsi:type="dcterms:W3CDTF">2020-05-21T09:21:12Z</dcterms:modified>
</cp:coreProperties>
</file>