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8"/>
  </p:notesMasterIdLst>
  <p:handoutMasterIdLst>
    <p:handoutMasterId r:id="rId9"/>
  </p:handoutMasterIdLst>
  <p:sldIdLst>
    <p:sldId id="295" r:id="rId3"/>
    <p:sldId id="301" r:id="rId4"/>
    <p:sldId id="279" r:id="rId5"/>
    <p:sldId id="297" r:id="rId6"/>
    <p:sldId id="296" r:id="rId7"/>
  </p:sldIdLst>
  <p:sldSz cx="9906000" cy="6858000" type="A4"/>
  <p:notesSz cx="6797675" cy="9926638"/>
  <p:defaultTextStyle>
    <a:defPPr>
      <a:defRPr lang="th-TH"/>
    </a:defPPr>
    <a:lvl1pPr marL="0" algn="l" defTabSz="91313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6565" algn="l" defTabSz="91313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69695" algn="l" defTabSz="91313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6260" algn="l" defTabSz="91313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2825" algn="l" defTabSz="91313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39390" algn="l" defTabSz="91313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195955" algn="l" defTabSz="91313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2520" algn="l" defTabSz="91313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C272"/>
    <a:srgbClr val="2F894B"/>
    <a:srgbClr val="FFBA75"/>
    <a:srgbClr val="236738"/>
    <a:srgbClr val="E5FFE5"/>
    <a:srgbClr val="CCFFCC"/>
    <a:srgbClr val="99E7B9"/>
    <a:srgbClr val="FFFFCC"/>
    <a:srgbClr val="FF9933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9" autoAdjust="0"/>
    <p:restoredTop sz="94660"/>
  </p:normalViewPr>
  <p:slideViewPr>
    <p:cSldViewPr>
      <p:cViewPr varScale="1">
        <p:scale>
          <a:sx n="67" d="100"/>
          <a:sy n="67" d="100"/>
        </p:scale>
        <p:origin x="1218" y="60"/>
      </p:cViewPr>
      <p:guideLst>
        <p:guide orient="horz" pos="2160"/>
        <p:guide pos="3127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955" cy="495676"/>
          </a:xfrm>
          <a:prstGeom prst="rect">
            <a:avLst/>
          </a:prstGeom>
        </p:spPr>
        <p:txBody>
          <a:bodyPr vert="horz" lIns="91358" tIns="45679" rIns="91358" bIns="456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50247" y="0"/>
            <a:ext cx="2945955" cy="495676"/>
          </a:xfrm>
          <a:prstGeom prst="rect">
            <a:avLst/>
          </a:prstGeom>
        </p:spPr>
        <p:txBody>
          <a:bodyPr vert="horz" lIns="91358" tIns="45679" rIns="91358" bIns="45679" rtlCol="0"/>
          <a:lstStyle>
            <a:lvl1pPr algn="r">
              <a:defRPr sz="1200"/>
            </a:lvl1pPr>
          </a:lstStyle>
          <a:p>
            <a:fld id="{22F0CEA9-3D3D-4530-AF03-624D53C7C594}" type="datetimeFigureOut">
              <a:rPr lang="en-US" smtClean="0"/>
              <a:t>3/19/2020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2" y="9429323"/>
            <a:ext cx="2945955" cy="495676"/>
          </a:xfrm>
          <a:prstGeom prst="rect">
            <a:avLst/>
          </a:prstGeom>
        </p:spPr>
        <p:txBody>
          <a:bodyPr vert="horz" lIns="91358" tIns="45679" rIns="91358" bIns="456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50247" y="9429323"/>
            <a:ext cx="2945955" cy="495676"/>
          </a:xfrm>
          <a:prstGeom prst="rect">
            <a:avLst/>
          </a:prstGeom>
        </p:spPr>
        <p:txBody>
          <a:bodyPr vert="horz" lIns="91358" tIns="45679" rIns="91358" bIns="45679" rtlCol="0" anchor="b"/>
          <a:lstStyle>
            <a:lvl1pPr algn="r">
              <a:defRPr sz="1200"/>
            </a:lvl1pPr>
          </a:lstStyle>
          <a:p>
            <a:fld id="{312060F6-9A26-4426-B3F9-89F0907169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5504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4"/>
            <a:ext cx="2945448" cy="497838"/>
          </a:xfrm>
          <a:prstGeom prst="rect">
            <a:avLst/>
          </a:prstGeom>
        </p:spPr>
        <p:txBody>
          <a:bodyPr vert="horz" lIns="91349" tIns="45674" rIns="91349" bIns="45674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648" y="4"/>
            <a:ext cx="2945448" cy="497838"/>
          </a:xfrm>
          <a:prstGeom prst="rect">
            <a:avLst/>
          </a:prstGeom>
        </p:spPr>
        <p:txBody>
          <a:bodyPr vert="horz" lIns="91349" tIns="45674" rIns="91349" bIns="45674" rtlCol="0"/>
          <a:lstStyle>
            <a:lvl1pPr algn="r">
              <a:defRPr sz="1200"/>
            </a:lvl1pPr>
          </a:lstStyle>
          <a:p>
            <a:fld id="{2727F41D-D8C9-41E0-9EB1-6013B768215F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79488" y="1239838"/>
            <a:ext cx="48387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49" tIns="45674" rIns="91349" bIns="45674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087" y="4777028"/>
            <a:ext cx="5437506" cy="3908187"/>
          </a:xfrm>
          <a:prstGeom prst="rect">
            <a:avLst/>
          </a:prstGeom>
        </p:spPr>
        <p:txBody>
          <a:bodyPr vert="horz" lIns="91349" tIns="45674" rIns="91349" bIns="45674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28802"/>
            <a:ext cx="2945448" cy="497838"/>
          </a:xfrm>
          <a:prstGeom prst="rect">
            <a:avLst/>
          </a:prstGeom>
        </p:spPr>
        <p:txBody>
          <a:bodyPr vert="horz" lIns="91349" tIns="45674" rIns="91349" bIns="45674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648" y="9428802"/>
            <a:ext cx="2945448" cy="497838"/>
          </a:xfrm>
          <a:prstGeom prst="rect">
            <a:avLst/>
          </a:prstGeom>
        </p:spPr>
        <p:txBody>
          <a:bodyPr vert="horz" lIns="91349" tIns="45674" rIns="91349" bIns="45674" rtlCol="0" anchor="b"/>
          <a:lstStyle>
            <a:lvl1pPr algn="r">
              <a:defRPr sz="1200"/>
            </a:lvl1pPr>
          </a:lstStyle>
          <a:p>
            <a:fld id="{9A8A20B6-DBD0-4658-8700-D366E71C1FE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77509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565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9695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6260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2825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39390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5955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2520" algn="l" defTabSz="9131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8A20B6-DBD0-4658-8700-D366E71C1FE6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54320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48"/>
            <a:ext cx="84201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62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28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9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5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2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131A-1A6F-475E-8C01-28663B2E3094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C3BD-5F0E-4A0B-898C-34513BBF5CE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131A-1A6F-475E-8C01-28663B2E3094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C3BD-5F0E-4A0B-898C-34513BBF5CE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45"/>
            <a:ext cx="222885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45"/>
            <a:ext cx="652145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131A-1A6F-475E-8C01-28663B2E3094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C3BD-5F0E-4A0B-898C-34513BBF5CE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8173191" y="877033"/>
            <a:ext cx="1407575" cy="577200"/>
          </a:xfrm>
          <a:prstGeom prst="triangle">
            <a:avLst>
              <a:gd name="adj" fmla="val 32425"/>
            </a:avLst>
          </a:prstGeom>
          <a:solidFill>
            <a:srgbClr val="263248"/>
          </a:solidFill>
          <a:ln>
            <a:noFill/>
          </a:ln>
        </p:spPr>
        <p:txBody>
          <a:bodyPr spcFirstLastPara="1" wrap="square" lIns="107219" tIns="107219" rIns="107219" bIns="107219" anchor="ctr" anchorCtr="0">
            <a:noAutofit/>
          </a:bodyPr>
          <a:lstStyle/>
          <a:p>
            <a:pPr defTabSz="913765">
              <a:buClr>
                <a:srgbClr val="000000"/>
              </a:buClr>
              <a:buFont typeface="Arial" panose="020B0604020202020204"/>
              <a:buNone/>
            </a:pPr>
            <a:endParaRPr sz="1600" kern="0">
              <a:solidFill>
                <a:srgbClr val="000000"/>
              </a:solidFill>
              <a:latin typeface="Arvo"/>
              <a:ea typeface="Arvo"/>
              <a:cs typeface="Arvo"/>
              <a:sym typeface="Arvo"/>
            </a:endParaRPr>
          </a:p>
        </p:txBody>
      </p:sp>
      <p:grpSp>
        <p:nvGrpSpPr>
          <p:cNvPr id="11" name="Shape 11"/>
          <p:cNvGrpSpPr/>
          <p:nvPr/>
        </p:nvGrpSpPr>
        <p:grpSpPr>
          <a:xfrm>
            <a:off x="0" y="-9451"/>
            <a:ext cx="9383181" cy="6867451"/>
            <a:chOff x="0" y="-7088"/>
            <a:chExt cx="8661398" cy="5150588"/>
          </a:xfrm>
        </p:grpSpPr>
        <p:sp>
          <p:nvSpPr>
            <p:cNvPr id="12" name="Shape 12"/>
            <p:cNvSpPr/>
            <p:nvPr/>
          </p:nvSpPr>
          <p:spPr>
            <a:xfrm>
              <a:off x="0" y="0"/>
              <a:ext cx="3525000" cy="5143500"/>
            </a:xfrm>
            <a:prstGeom prst="rect">
              <a:avLst/>
            </a:prstGeom>
            <a:solidFill>
              <a:srgbClr val="C7D3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3765">
                <a:buClr>
                  <a:srgbClr val="000000"/>
                </a:buClr>
                <a:buFont typeface="Arial" panose="020B0604020202020204"/>
                <a:buNone/>
              </a:pPr>
              <a:endParaRPr sz="16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sp>
          <p:nvSpPr>
            <p:cNvPr id="13" name="Shape 13"/>
            <p:cNvSpPr/>
            <p:nvPr/>
          </p:nvSpPr>
          <p:spPr>
            <a:xfrm rot="10800000" flipH="1">
              <a:off x="3517898" y="-7088"/>
              <a:ext cx="5143500" cy="5143500"/>
            </a:xfrm>
            <a:prstGeom prst="rtTriangle">
              <a:avLst/>
            </a:prstGeom>
            <a:solidFill>
              <a:srgbClr val="C7D3E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3765">
                <a:buClr>
                  <a:srgbClr val="000000"/>
                </a:buClr>
                <a:buFont typeface="Arial" panose="020B0604020202020204"/>
                <a:buNone/>
              </a:pPr>
              <a:endParaRPr sz="1600" kern="0">
                <a:solidFill>
                  <a:srgbClr val="000000"/>
                </a:solidFill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4" name="Shape 14"/>
          <p:cNvGrpSpPr/>
          <p:nvPr/>
        </p:nvGrpSpPr>
        <p:grpSpPr>
          <a:xfrm rot="10800000" flipH="1">
            <a:off x="1" y="1454351"/>
            <a:ext cx="9584794" cy="3949300"/>
            <a:chOff x="-8178042" y="-4493254"/>
            <a:chExt cx="19483598" cy="6522736"/>
          </a:xfrm>
        </p:grpSpPr>
        <p:sp>
          <p:nvSpPr>
            <p:cNvPr id="15" name="Shape 15"/>
            <p:cNvSpPr/>
            <p:nvPr/>
          </p:nvSpPr>
          <p:spPr>
            <a:xfrm>
              <a:off x="-8178042" y="-4493118"/>
              <a:ext cx="12968400" cy="6522600"/>
            </a:xfrm>
            <a:prstGeom prst="rect">
              <a:avLst/>
            </a:prstGeom>
            <a:solidFill>
              <a:srgbClr val="3F53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3765">
                <a:buClr>
                  <a:srgbClr val="000000"/>
                </a:buClr>
                <a:buFont typeface="Arial" panose="020B0604020202020204"/>
                <a:buNone/>
              </a:pPr>
              <a:endParaRPr sz="1600" kern="0">
                <a:solidFill>
                  <a:srgbClr val="000000"/>
                </a:solidFill>
                <a:latin typeface="Arvo"/>
                <a:ea typeface="Arvo"/>
                <a:cs typeface="Arvo"/>
                <a:sym typeface="Arvo"/>
              </a:endParaRPr>
            </a:p>
          </p:txBody>
        </p:sp>
        <p:sp>
          <p:nvSpPr>
            <p:cNvPr id="16" name="Shape 16"/>
            <p:cNvSpPr/>
            <p:nvPr/>
          </p:nvSpPr>
          <p:spPr>
            <a:xfrm>
              <a:off x="4782955" y="-4493254"/>
              <a:ext cx="6522600" cy="6522600"/>
            </a:xfrm>
            <a:prstGeom prst="rtTriangle">
              <a:avLst/>
            </a:prstGeom>
            <a:solidFill>
              <a:srgbClr val="3F537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3765">
                <a:buClr>
                  <a:srgbClr val="000000"/>
                </a:buClr>
                <a:buFont typeface="Arial" panose="020B0604020202020204"/>
                <a:buNone/>
              </a:pPr>
              <a:endParaRPr sz="1600" kern="0">
                <a:solidFill>
                  <a:srgbClr val="000000"/>
                </a:solidFill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17" name="Shape 17"/>
          <p:cNvGrpSpPr/>
          <p:nvPr/>
        </p:nvGrpSpPr>
        <p:grpSpPr>
          <a:xfrm>
            <a:off x="3983677" y="5704465"/>
            <a:ext cx="5937565" cy="577328"/>
            <a:chOff x="5582265" y="4646738"/>
            <a:chExt cx="5480829" cy="432996"/>
          </a:xfrm>
        </p:grpSpPr>
        <p:sp>
          <p:nvSpPr>
            <p:cNvPr id="18" name="Shape 18"/>
            <p:cNvSpPr/>
            <p:nvPr/>
          </p:nvSpPr>
          <p:spPr>
            <a:xfrm rot="10800000">
              <a:off x="5582265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3765">
                <a:buClr>
                  <a:srgbClr val="000000"/>
                </a:buClr>
                <a:buFont typeface="Arial" panose="020B0604020202020204"/>
                <a:buNone/>
              </a:pPr>
              <a:endParaRPr sz="16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grpSp>
          <p:nvGrpSpPr>
            <p:cNvPr id="19" name="Shape 19"/>
            <p:cNvGrpSpPr/>
            <p:nvPr/>
          </p:nvGrpSpPr>
          <p:grpSpPr>
            <a:xfrm flipH="1">
              <a:off x="5585232" y="4646738"/>
              <a:ext cx="5477861" cy="304551"/>
              <a:chOff x="-24158748" y="330075"/>
              <a:chExt cx="30568423" cy="1699506"/>
            </a:xfrm>
          </p:grpSpPr>
          <p:sp>
            <p:nvSpPr>
              <p:cNvPr id="20" name="Shape 20"/>
              <p:cNvSpPr/>
              <p:nvPr/>
            </p:nvSpPr>
            <p:spPr>
              <a:xfrm>
                <a:off x="-24158748" y="330081"/>
                <a:ext cx="289080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3765">
                  <a:buClr>
                    <a:srgbClr val="000000"/>
                  </a:buClr>
                  <a:buFont typeface="Arial" panose="020B0604020202020204"/>
                  <a:buNone/>
                </a:pPr>
                <a:endParaRPr sz="16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21" name="Shape 21"/>
              <p:cNvSpPr/>
              <p:nvPr/>
            </p:nvSpPr>
            <p:spPr>
              <a:xfrm>
                <a:off x="4710175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3765">
                  <a:buClr>
                    <a:srgbClr val="000000"/>
                  </a:buClr>
                  <a:buFont typeface="Arial" panose="020B0604020202020204"/>
                  <a:buNone/>
                </a:pPr>
                <a:endParaRPr sz="16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  <p:sp>
        <p:nvSpPr>
          <p:cNvPr id="22" name="Shape 22"/>
          <p:cNvSpPr txBox="1">
            <a:spLocks noGrp="1"/>
          </p:cNvSpPr>
          <p:nvPr>
            <p:ph type="ctrTitle"/>
          </p:nvPr>
        </p:nvSpPr>
        <p:spPr>
          <a:xfrm>
            <a:off x="742950" y="1454333"/>
            <a:ext cx="5815225" cy="3949200"/>
          </a:xfrm>
          <a:prstGeom prst="rect">
            <a:avLst/>
          </a:prstGeom>
        </p:spPr>
        <p:txBody>
          <a:bodyPr spcFirstLastPara="1" wrap="square" lIns="107219" tIns="107219" rIns="107219" bIns="107219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5600"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" name="Shape 144"/>
          <p:cNvGrpSpPr/>
          <p:nvPr/>
        </p:nvGrpSpPr>
        <p:grpSpPr>
          <a:xfrm>
            <a:off x="2671650" y="5963637"/>
            <a:ext cx="7244060" cy="894393"/>
            <a:chOff x="5589288" y="4472723"/>
            <a:chExt cx="6686825" cy="670795"/>
          </a:xfrm>
        </p:grpSpPr>
        <p:sp>
          <p:nvSpPr>
            <p:cNvPr id="145" name="Shape 145"/>
            <p:cNvSpPr/>
            <p:nvPr/>
          </p:nvSpPr>
          <p:spPr>
            <a:xfrm rot="10800000">
              <a:off x="5589288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3765">
                <a:buClr>
                  <a:srgbClr val="000000"/>
                </a:buClr>
                <a:buFont typeface="Arial" panose="020B0604020202020204"/>
                <a:buNone/>
              </a:pPr>
              <a:endParaRPr sz="16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grpSp>
          <p:nvGrpSpPr>
            <p:cNvPr id="146" name="Shape 146"/>
            <p:cNvGrpSpPr/>
            <p:nvPr/>
          </p:nvGrpSpPr>
          <p:grpSpPr>
            <a:xfrm flipH="1">
              <a:off x="5748896" y="4472723"/>
              <a:ext cx="6527217" cy="670795"/>
              <a:chOff x="-10101302" y="330075"/>
              <a:chExt cx="16532971" cy="1699506"/>
            </a:xfrm>
          </p:grpSpPr>
          <p:sp>
            <p:nvSpPr>
              <p:cNvPr id="147" name="Shape 147"/>
              <p:cNvSpPr/>
              <p:nvPr/>
            </p:nvSpPr>
            <p:spPr>
              <a:xfrm>
                <a:off x="-10101302" y="330081"/>
                <a:ext cx="148464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3765">
                  <a:buClr>
                    <a:srgbClr val="000000"/>
                  </a:buClr>
                  <a:buFont typeface="Arial" panose="020B0604020202020204"/>
                  <a:buNone/>
                </a:pPr>
                <a:endParaRPr sz="16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48" name="Shape 148"/>
              <p:cNvSpPr/>
              <p:nvPr/>
            </p:nvSpPr>
            <p:spPr>
              <a:xfrm>
                <a:off x="4732169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3765">
                  <a:buClr>
                    <a:srgbClr val="000000"/>
                  </a:buClr>
                  <a:buFont typeface="Arial" panose="020B0604020202020204"/>
                  <a:buNone/>
                </a:pPr>
                <a:endParaRPr sz="16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149" name="Shape 149"/>
            <p:cNvGrpSpPr/>
            <p:nvPr/>
          </p:nvGrpSpPr>
          <p:grpSpPr>
            <a:xfrm flipH="1">
              <a:off x="5592255" y="4646738"/>
              <a:ext cx="6682918" cy="304563"/>
              <a:chOff x="-30922586" y="330075"/>
              <a:chExt cx="37293070" cy="1699569"/>
            </a:xfrm>
          </p:grpSpPr>
          <p:sp>
            <p:nvSpPr>
              <p:cNvPr id="150" name="Shape 150"/>
              <p:cNvSpPr/>
              <p:nvPr/>
            </p:nvSpPr>
            <p:spPr>
              <a:xfrm>
                <a:off x="-30922586" y="330144"/>
                <a:ext cx="355881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3765">
                  <a:buClr>
                    <a:srgbClr val="000000"/>
                  </a:buClr>
                  <a:buFont typeface="Arial" panose="020B0604020202020204"/>
                  <a:buNone/>
                </a:pPr>
                <a:endParaRPr sz="16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51" name="Shape 151"/>
              <p:cNvSpPr/>
              <p:nvPr/>
            </p:nvSpPr>
            <p:spPr>
              <a:xfrm>
                <a:off x="4670984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3765">
                  <a:buClr>
                    <a:srgbClr val="000000"/>
                  </a:buClr>
                  <a:buFont typeface="Arial" panose="020B0604020202020204"/>
                  <a:buNone/>
                </a:pPr>
                <a:endParaRPr sz="16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2906367" y="6182000"/>
            <a:ext cx="6504550" cy="420800"/>
          </a:xfrm>
          <a:prstGeom prst="rect">
            <a:avLst/>
          </a:prstGeom>
        </p:spPr>
        <p:txBody>
          <a:bodyPr spcFirstLastPara="1" wrap="square" lIns="107219" tIns="107219" rIns="107219" bIns="107219" anchor="ctr" anchorCtr="0"/>
          <a:lstStyle>
            <a:lvl1pPr marL="535940" lvl="0" indent="-267970">
              <a:spcBef>
                <a:spcPts val="0"/>
              </a:spcBef>
              <a:spcAft>
                <a:spcPts val="0"/>
              </a:spcAft>
              <a:buSzPts val="1300"/>
              <a:buNone/>
              <a:defRPr sz="1500"/>
            </a:lvl1pPr>
          </a:lstStyle>
          <a:p>
            <a:endParaRPr/>
          </a:p>
        </p:txBody>
      </p:sp>
      <p:sp>
        <p:nvSpPr>
          <p:cNvPr id="153" name="Shape 153"/>
          <p:cNvSpPr txBox="1">
            <a:spLocks noGrp="1"/>
          </p:cNvSpPr>
          <p:nvPr>
            <p:ph type="sldNum" idx="12"/>
          </p:nvPr>
        </p:nvSpPr>
        <p:spPr>
          <a:xfrm>
            <a:off x="8252833" y="6182000"/>
            <a:ext cx="1611350" cy="420800"/>
          </a:xfrm>
          <a:prstGeom prst="rect">
            <a:avLst/>
          </a:prstGeom>
        </p:spPr>
        <p:txBody>
          <a:bodyPr spcFirstLastPara="1" wrap="square" lIns="107219" tIns="107219" rIns="107219" bIns="107219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grpSp>
        <p:nvGrpSpPr>
          <p:cNvPr id="154" name="Shape 154"/>
          <p:cNvGrpSpPr/>
          <p:nvPr/>
        </p:nvGrpSpPr>
        <p:grpSpPr>
          <a:xfrm rot="10800000">
            <a:off x="-9" y="-1"/>
            <a:ext cx="2386399" cy="894393"/>
            <a:chOff x="5575242" y="4472723"/>
            <a:chExt cx="2202830" cy="670795"/>
          </a:xfrm>
        </p:grpSpPr>
        <p:sp>
          <p:nvSpPr>
            <p:cNvPr id="155" name="Shape 155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2632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3765">
                <a:buClr>
                  <a:srgbClr val="000000"/>
                </a:buClr>
                <a:buFont typeface="Arial" panose="020B0604020202020204"/>
                <a:buNone/>
              </a:pPr>
              <a:endParaRPr sz="1600" kern="0">
                <a:solidFill>
                  <a:srgbClr val="000000"/>
                </a:solidFill>
                <a:cs typeface="Arial" panose="020B0604020202020204"/>
                <a:sym typeface="Arial" panose="020B0604020202020204"/>
              </a:endParaRPr>
            </a:p>
          </p:txBody>
        </p:sp>
        <p:grpSp>
          <p:nvGrpSpPr>
            <p:cNvPr id="156" name="Shape 156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57" name="Shape 157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3765">
                  <a:buClr>
                    <a:srgbClr val="000000"/>
                  </a:buClr>
                  <a:buFont typeface="Arial" panose="020B0604020202020204"/>
                  <a:buNone/>
                </a:pPr>
                <a:endParaRPr sz="16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58" name="Shape 158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3765">
                  <a:buClr>
                    <a:srgbClr val="000000"/>
                  </a:buClr>
                  <a:buFont typeface="Arial" panose="020B0604020202020204"/>
                  <a:buNone/>
                </a:pPr>
                <a:endParaRPr sz="16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</p:grpSp>
        <p:grpSp>
          <p:nvGrpSpPr>
            <p:cNvPr id="159" name="Shape 159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60" name="Shape 160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3765">
                  <a:buClr>
                    <a:srgbClr val="000000"/>
                  </a:buClr>
                  <a:buFont typeface="Arial" panose="020B0604020202020204"/>
                  <a:buNone/>
                </a:pPr>
                <a:endParaRPr sz="16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  <p:sp>
            <p:nvSpPr>
              <p:cNvPr id="161" name="Shape 161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defTabSz="913765">
                  <a:buClr>
                    <a:srgbClr val="000000"/>
                  </a:buClr>
                  <a:buFont typeface="Arial" panose="020B0604020202020204"/>
                  <a:buNone/>
                </a:pPr>
                <a:endParaRPr sz="1600" kern="0">
                  <a:solidFill>
                    <a:srgbClr val="000000"/>
                  </a:solidFill>
                  <a:cs typeface="Arial" panose="020B0604020202020204"/>
                  <a:sym typeface="Arial" panose="020B0604020202020204"/>
                </a:endParaRPr>
              </a:p>
            </p:txBody>
          </p:sp>
        </p:grpSp>
      </p:grp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131A-1A6F-475E-8C01-28663B2E3094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C3BD-5F0E-4A0B-898C-34513BBF5CE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9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56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1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96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62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282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93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59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25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131A-1A6F-475E-8C01-28663B2E3094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C3BD-5F0E-4A0B-898C-34513BBF5CE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131A-1A6F-475E-8C01-28663B2E3094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C3BD-5F0E-4A0B-898C-34513BBF5CE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6565" indent="0">
              <a:buNone/>
              <a:defRPr sz="2000" b="1"/>
            </a:lvl2pPr>
            <a:lvl3pPr marL="913130" indent="0">
              <a:buNone/>
              <a:defRPr sz="1800" b="1"/>
            </a:lvl3pPr>
            <a:lvl4pPr marL="1369695" indent="0">
              <a:buNone/>
              <a:defRPr sz="1600" b="1"/>
            </a:lvl4pPr>
            <a:lvl5pPr marL="1826260" indent="0">
              <a:buNone/>
              <a:defRPr sz="1600" b="1"/>
            </a:lvl5pPr>
            <a:lvl6pPr marL="2282825" indent="0">
              <a:buNone/>
              <a:defRPr sz="1600" b="1"/>
            </a:lvl6pPr>
            <a:lvl7pPr marL="2739390" indent="0">
              <a:buNone/>
              <a:defRPr sz="1600" b="1"/>
            </a:lvl7pPr>
            <a:lvl8pPr marL="3195955" indent="0">
              <a:buNone/>
              <a:defRPr sz="1600" b="1"/>
            </a:lvl8pPr>
            <a:lvl9pPr marL="365252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3"/>
          </a:xfrm>
        </p:spPr>
        <p:txBody>
          <a:bodyPr anchor="b"/>
          <a:lstStyle>
            <a:lvl1pPr marL="0" indent="0">
              <a:buNone/>
              <a:defRPr sz="2300" b="1"/>
            </a:lvl1pPr>
            <a:lvl2pPr marL="456565" indent="0">
              <a:buNone/>
              <a:defRPr sz="2000" b="1"/>
            </a:lvl2pPr>
            <a:lvl3pPr marL="913130" indent="0">
              <a:buNone/>
              <a:defRPr sz="1800" b="1"/>
            </a:lvl3pPr>
            <a:lvl4pPr marL="1369695" indent="0">
              <a:buNone/>
              <a:defRPr sz="1600" b="1"/>
            </a:lvl4pPr>
            <a:lvl5pPr marL="1826260" indent="0">
              <a:buNone/>
              <a:defRPr sz="1600" b="1"/>
            </a:lvl5pPr>
            <a:lvl6pPr marL="2282825" indent="0">
              <a:buNone/>
              <a:defRPr sz="1600" b="1"/>
            </a:lvl6pPr>
            <a:lvl7pPr marL="2739390" indent="0">
              <a:buNone/>
              <a:defRPr sz="1600" b="1"/>
            </a:lvl7pPr>
            <a:lvl8pPr marL="3195955" indent="0">
              <a:buNone/>
              <a:defRPr sz="1600" b="1"/>
            </a:lvl8pPr>
            <a:lvl9pPr marL="365252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131A-1A6F-475E-8C01-28663B2E3094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C3BD-5F0E-4A0B-898C-34513BBF5CE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131A-1A6F-475E-8C01-28663B2E3094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C3BD-5F0E-4A0B-898C-34513BBF5CE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131A-1A6F-475E-8C01-28663B2E3094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C3BD-5F0E-4A0B-898C-34513BBF5CE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49"/>
            <a:ext cx="3259006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6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4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565" indent="0">
              <a:buNone/>
              <a:defRPr sz="1200"/>
            </a:lvl2pPr>
            <a:lvl3pPr marL="913130" indent="0">
              <a:buNone/>
              <a:defRPr sz="1100"/>
            </a:lvl3pPr>
            <a:lvl4pPr marL="1369695" indent="0">
              <a:buNone/>
              <a:defRPr sz="900"/>
            </a:lvl4pPr>
            <a:lvl5pPr marL="1826260" indent="0">
              <a:buNone/>
              <a:defRPr sz="900"/>
            </a:lvl5pPr>
            <a:lvl6pPr marL="2282825" indent="0">
              <a:buNone/>
              <a:defRPr sz="900"/>
            </a:lvl6pPr>
            <a:lvl7pPr marL="2739390" indent="0">
              <a:buNone/>
              <a:defRPr sz="900"/>
            </a:lvl7pPr>
            <a:lvl8pPr marL="3195955" indent="0">
              <a:buNone/>
              <a:defRPr sz="900"/>
            </a:lvl8pPr>
            <a:lvl9pPr marL="365252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131A-1A6F-475E-8C01-28663B2E3094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C3BD-5F0E-4A0B-898C-34513BBF5CE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565" indent="0">
              <a:buNone/>
              <a:defRPr sz="2800"/>
            </a:lvl2pPr>
            <a:lvl3pPr marL="913130" indent="0">
              <a:buNone/>
              <a:defRPr sz="2300"/>
            </a:lvl3pPr>
            <a:lvl4pPr marL="1369695" indent="0">
              <a:buNone/>
              <a:defRPr sz="2000"/>
            </a:lvl4pPr>
            <a:lvl5pPr marL="1826260" indent="0">
              <a:buNone/>
              <a:defRPr sz="2000"/>
            </a:lvl5pPr>
            <a:lvl6pPr marL="2282825" indent="0">
              <a:buNone/>
              <a:defRPr sz="2000"/>
            </a:lvl6pPr>
            <a:lvl7pPr marL="2739390" indent="0">
              <a:buNone/>
              <a:defRPr sz="2000"/>
            </a:lvl7pPr>
            <a:lvl8pPr marL="3195955" indent="0">
              <a:buNone/>
              <a:defRPr sz="2000"/>
            </a:lvl8pPr>
            <a:lvl9pPr marL="365252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53"/>
            <a:ext cx="59436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6565" indent="0">
              <a:buNone/>
              <a:defRPr sz="1200"/>
            </a:lvl2pPr>
            <a:lvl3pPr marL="913130" indent="0">
              <a:buNone/>
              <a:defRPr sz="1100"/>
            </a:lvl3pPr>
            <a:lvl4pPr marL="1369695" indent="0">
              <a:buNone/>
              <a:defRPr sz="900"/>
            </a:lvl4pPr>
            <a:lvl5pPr marL="1826260" indent="0">
              <a:buNone/>
              <a:defRPr sz="900"/>
            </a:lvl5pPr>
            <a:lvl6pPr marL="2282825" indent="0">
              <a:buNone/>
              <a:defRPr sz="900"/>
            </a:lvl6pPr>
            <a:lvl7pPr marL="2739390" indent="0">
              <a:buNone/>
              <a:defRPr sz="900"/>
            </a:lvl7pPr>
            <a:lvl8pPr marL="3195955" indent="0">
              <a:buNone/>
              <a:defRPr sz="900"/>
            </a:lvl8pPr>
            <a:lvl9pPr marL="365252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A131A-1A6F-475E-8C01-28663B2E3094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C3BD-5F0E-4A0B-898C-34513BBF5CE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7"/>
            <a:ext cx="8915400" cy="1143000"/>
          </a:xfrm>
          <a:prstGeom prst="rect">
            <a:avLst/>
          </a:prstGeom>
        </p:spPr>
        <p:txBody>
          <a:bodyPr vert="horz" lIns="91313" tIns="45655" rIns="91313" bIns="45655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6"/>
            <a:ext cx="8915400" cy="4525963"/>
          </a:xfrm>
          <a:prstGeom prst="rect">
            <a:avLst/>
          </a:prstGeom>
        </p:spPr>
        <p:txBody>
          <a:bodyPr vert="horz" lIns="91313" tIns="45655" rIns="91313" bIns="4565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60"/>
            <a:ext cx="2311400" cy="365125"/>
          </a:xfrm>
          <a:prstGeom prst="rect">
            <a:avLst/>
          </a:prstGeom>
        </p:spPr>
        <p:txBody>
          <a:bodyPr vert="horz" lIns="91313" tIns="45655" rIns="91313" bIns="4565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A131A-1A6F-475E-8C01-28663B2E3094}" type="datetimeFigureOut">
              <a:rPr lang="th-TH" smtClean="0"/>
              <a:t>19/03/63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60"/>
            <a:ext cx="3136900" cy="365125"/>
          </a:xfrm>
          <a:prstGeom prst="rect">
            <a:avLst/>
          </a:prstGeom>
        </p:spPr>
        <p:txBody>
          <a:bodyPr vert="horz" lIns="91313" tIns="45655" rIns="91313" bIns="4565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60"/>
            <a:ext cx="2311400" cy="365125"/>
          </a:xfrm>
          <a:prstGeom prst="rect">
            <a:avLst/>
          </a:prstGeom>
        </p:spPr>
        <p:txBody>
          <a:bodyPr vert="horz" lIns="91313" tIns="45655" rIns="91313" bIns="4565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1C3BD-5F0E-4A0B-898C-34513BBF5CEC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3130" rtl="0" eaLnBrk="1" latinLnBrk="0" hangingPunct="1">
        <a:spcBef>
          <a:spcPct val="0"/>
        </a:spcBef>
        <a:buNone/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265" indent="-342265" algn="l" defTabSz="91313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80" indent="-285115" algn="l" defTabSz="91313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8600" algn="l" defTabSz="9131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295" indent="-228600" algn="l" defTabSz="91313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4860" indent="-228600" algn="l" defTabSz="91313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1425" indent="-228600" algn="l" defTabSz="9131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7990" indent="-228600" algn="l" defTabSz="9131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4555" indent="-228600" algn="l" defTabSz="9131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1120" indent="-228600" algn="l" defTabSz="91313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313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565" algn="l" defTabSz="91313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130" algn="l" defTabSz="91313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695" algn="l" defTabSz="91313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260" algn="l" defTabSz="91313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2825" algn="l" defTabSz="91313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390" algn="l" defTabSz="91313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5955" algn="l" defTabSz="91313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2520" algn="l" defTabSz="91313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82131" y="523433"/>
            <a:ext cx="5696600" cy="10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7219" tIns="107219" rIns="107219" bIns="107219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82131" y="1769800"/>
            <a:ext cx="6643650" cy="41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7219" tIns="107219" rIns="107219" bIns="107219" anchor="ctr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▰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1pPr>
            <a:lvl2pPr marL="914400" lvl="1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lvl="2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lvl="3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lvl="4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lvl="5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lvl="6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lvl="7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lvl="8" indent="-381000">
              <a:spcBef>
                <a:spcPts val="1000"/>
              </a:spcBef>
              <a:spcAft>
                <a:spcPts val="100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252833" y="6182000"/>
            <a:ext cx="1611350" cy="4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7219" tIns="107219" rIns="107219" bIns="107219" anchor="ctr" anchorCtr="0">
            <a:noAutofit/>
          </a:bodyPr>
          <a:lstStyle>
            <a:lvl1pPr lvl="0" algn="r">
              <a:buNone/>
              <a:defRPr sz="14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r">
              <a:buNone/>
              <a:defRPr sz="14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r">
              <a:buNone/>
              <a:defRPr sz="14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r">
              <a:buNone/>
              <a:defRPr sz="14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r">
              <a:buNone/>
              <a:defRPr sz="14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r">
              <a:buNone/>
              <a:defRPr sz="14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r">
              <a:buNone/>
              <a:defRPr sz="14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r">
              <a:buNone/>
              <a:defRPr sz="14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r">
              <a:buNone/>
              <a:defRPr sz="14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pPr defTabSz="913765">
              <a:buClr>
                <a:srgbClr val="000000"/>
              </a:buClr>
            </a:pPr>
            <a:fld id="{00000000-1234-1234-1234-123412341234}" type="slidenum">
              <a:rPr lang="en-GB" kern="0" smtClean="0"/>
              <a:t>‹#›</a:t>
            </a:fld>
            <a:endParaRPr lang="en-GB" kern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6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/>
          <p:nvPr/>
        </p:nvSpPr>
        <p:spPr>
          <a:xfrm>
            <a:off x="-15552" y="1340768"/>
            <a:ext cx="9921552" cy="2304256"/>
          </a:xfrm>
          <a:prstGeom prst="rect">
            <a:avLst/>
          </a:prstGeom>
          <a:solidFill>
            <a:srgbClr val="CCFFCC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91313" tIns="45655" rIns="91313" bIns="45655" rtlCol="0" anchor="ctr"/>
          <a:lstStyle/>
          <a:p>
            <a:pPr lvl="5" algn="ctr">
              <a:lnSpc>
                <a:spcPct val="80000"/>
              </a:lnSpc>
            </a:pPr>
            <a:r>
              <a:rPr lang="th-TH" sz="5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anose="02000506000000020004" pitchFamily="2" charset="-34"/>
              </a:rPr>
              <a:t>แบบนำเสนอการ</a:t>
            </a:r>
            <a:r>
              <a:rPr lang="th-TH" sz="5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anose="02000506000000020004" pitchFamily="2" charset="-34"/>
              </a:rPr>
              <a:t>บริหาร</a:t>
            </a:r>
            <a:r>
              <a:rPr lang="th-TH" sz="5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anose="02000506000000020004" pitchFamily="2" charset="-34"/>
              </a:rPr>
              <a:t>จัดการ</a:t>
            </a:r>
            <a:br>
              <a:rPr lang="th-TH" sz="5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anose="02000506000000020004" pitchFamily="2" charset="-34"/>
              </a:rPr>
            </a:br>
            <a:r>
              <a:rPr lang="th-TH" sz="5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anose="02000506000000020004" pitchFamily="2" charset="-34"/>
              </a:rPr>
              <a:t>สินค้า</a:t>
            </a:r>
            <a:r>
              <a:rPr lang="th-TH" sz="5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anose="02000506000000020004" pitchFamily="2" charset="-34"/>
              </a:rPr>
              <a:t>เกษตรที่</a:t>
            </a:r>
            <a:r>
              <a:rPr lang="th-TH" sz="5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anose="02000506000000020004" pitchFamily="2" charset="-34"/>
              </a:rPr>
              <a:t>สำคัญของจังหวัดปี 2563</a:t>
            </a:r>
            <a:endParaRPr lang="th-TH" sz="50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Chakra Petch" panose="02000506000000020004" pitchFamily="2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52" y="1052739"/>
            <a:ext cx="2349048" cy="4341196"/>
          </a:xfrm>
          <a:prstGeom prst="rect">
            <a:avLst/>
          </a:prstGeom>
        </p:spPr>
      </p:pic>
      <p:sp>
        <p:nvSpPr>
          <p:cNvPr id="11" name="Rectangle 2"/>
          <p:cNvSpPr/>
          <p:nvPr/>
        </p:nvSpPr>
        <p:spPr>
          <a:xfrm>
            <a:off x="-15552" y="6021288"/>
            <a:ext cx="9404464" cy="57606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13" tIns="45655" rIns="91313" bIns="45655" rtlCol="0" anchor="ctr"/>
          <a:lstStyle/>
          <a:p>
            <a:pPr algn="r">
              <a:lnSpc>
                <a:spcPct val="80000"/>
              </a:lnSpc>
            </a:pPr>
            <a:r>
              <a:rPr lang="th-TH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TH Chakra Petch" panose="02000506000000020004" pitchFamily="2" charset="-34"/>
              </a:rPr>
              <a:t>		</a:t>
            </a:r>
            <a:r>
              <a:rPr lang="th-TH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H Chakra Petch" panose="02000506000000020004" pitchFamily="2" charset="-34"/>
              </a:rPr>
              <a:t>สำนักงานเกษตร</a:t>
            </a:r>
            <a:r>
              <a:rPr lang="th-TH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H Chakra Petch" panose="02000506000000020004" pitchFamily="2" charset="-34"/>
              </a:rPr>
              <a:t>และ</a:t>
            </a:r>
            <a:r>
              <a:rPr lang="th-TH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H Chakra Petch" panose="02000506000000020004" pitchFamily="2" charset="-34"/>
              </a:rPr>
              <a:t>สหกรณ์จังหวัด.....................</a:t>
            </a:r>
            <a:endParaRPr lang="th-TH" sz="2000" b="1" dirty="0">
              <a:solidFill>
                <a:schemeClr val="tx1">
                  <a:lumMod val="50000"/>
                  <a:lumOff val="50000"/>
                </a:schemeClr>
              </a:solidFill>
              <a:latin typeface="TH Chakra Petch" panose="02000506000000020004" pitchFamily="2" charset="-34"/>
            </a:endParaRPr>
          </a:p>
          <a:p>
            <a:pPr algn="r">
              <a:lnSpc>
                <a:spcPct val="80000"/>
              </a:lnSpc>
            </a:pPr>
            <a:r>
              <a:rPr lang="th-TH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H Chakra Petch" panose="02000506000000020004" pitchFamily="2" charset="-34"/>
              </a:rPr>
              <a:t>.................... 2563</a:t>
            </a:r>
            <a:endParaRPr lang="th-TH" sz="2000" b="1" dirty="0">
              <a:solidFill>
                <a:schemeClr val="tx1">
                  <a:lumMod val="50000"/>
                  <a:lumOff val="50000"/>
                </a:schemeClr>
              </a:solidFill>
              <a:latin typeface="TH Chakra Petch" panose="02000506000000020004" pitchFamily="2" charset="-34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982" y="3821133"/>
            <a:ext cx="1907186" cy="190718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704" y="3933636"/>
            <a:ext cx="2016224" cy="151216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584" y="3973680"/>
            <a:ext cx="1538808" cy="153880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801" y="3789040"/>
            <a:ext cx="1749703" cy="174970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217436" y="228600"/>
            <a:ext cx="14555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TH SarabunIT๙" panose="020B0500040200020003" pitchFamily="34" charset="-34"/>
              </a:rPr>
              <a:t>ภาคผนวก ค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1137920"/>
            <a:ext cx="5246370" cy="168910"/>
            <a:chOff x="0" y="1792"/>
            <a:chExt cx="8262" cy="266"/>
          </a:xfrm>
        </p:grpSpPr>
        <p:sp>
          <p:nvSpPr>
            <p:cNvPr id="42" name="Isosceles Triangle 41"/>
            <p:cNvSpPr/>
            <p:nvPr/>
          </p:nvSpPr>
          <p:spPr>
            <a:xfrm flipV="1">
              <a:off x="5042" y="1792"/>
              <a:ext cx="3221" cy="266"/>
            </a:xfrm>
            <a:prstGeom prst="triangle">
              <a:avLst/>
            </a:prstGeom>
            <a:solidFill>
              <a:srgbClr val="4EC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0" y="1800"/>
              <a:ext cx="6690" cy="258"/>
            </a:xfrm>
            <a:prstGeom prst="rect">
              <a:avLst/>
            </a:prstGeom>
            <a:solidFill>
              <a:srgbClr val="4EC2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Pentagon 37"/>
          <p:cNvSpPr/>
          <p:nvPr/>
        </p:nvSpPr>
        <p:spPr>
          <a:xfrm>
            <a:off x="0" y="626110"/>
            <a:ext cx="9906000" cy="516890"/>
          </a:xfrm>
          <a:prstGeom prst="homePlate">
            <a:avLst>
              <a:gd name="adj" fmla="val 142308"/>
            </a:avLst>
          </a:prstGeom>
          <a:solidFill>
            <a:srgbClr val="99E7B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434340"/>
            <a:ext cx="8915400" cy="1059180"/>
          </a:xfrm>
        </p:spPr>
        <p:txBody>
          <a:bodyPr/>
          <a:lstStyle/>
          <a:p>
            <a:r>
              <a:rPr lang="th-TH" sz="2800" b="1" dirty="0" smtClean="0">
                <a:latin typeface="TH Kodchasal" panose="02000506000000020004" pitchFamily="2" charset="-34"/>
                <a:cs typeface="+mn-cs"/>
              </a:rPr>
              <a:t>จังหวัด........................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33650" y="1524000"/>
            <a:ext cx="5223510" cy="601980"/>
          </a:xfrm>
        </p:spPr>
        <p:txBody>
          <a:bodyPr/>
          <a:lstStyle/>
          <a:p>
            <a:pPr marL="0" indent="0">
              <a:buNone/>
            </a:pPr>
            <a:r>
              <a:rPr lang="th-TH" sz="2400" b="1" dirty="0" smtClean="0">
                <a:latin typeface="TH Kodchasal" panose="02000506000000020004" pitchFamily="2" charset="-34"/>
              </a:rPr>
              <a:t>จำนวนสินค้าทั้งหมด...................รายการ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39395" y="2190750"/>
            <a:ext cx="9448800" cy="3827780"/>
            <a:chOff x="360" y="4427"/>
            <a:chExt cx="14880" cy="6028"/>
          </a:xfrm>
        </p:grpSpPr>
        <p:sp>
          <p:nvSpPr>
            <p:cNvPr id="11" name="Rounded Rectangle 10"/>
            <p:cNvSpPr/>
            <p:nvPr/>
          </p:nvSpPr>
          <p:spPr>
            <a:xfrm>
              <a:off x="10440" y="4427"/>
              <a:ext cx="4800" cy="6000"/>
            </a:xfrm>
            <a:prstGeom prst="roundRect">
              <a:avLst>
                <a:gd name="adj" fmla="val 0"/>
              </a:avLst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5400" y="4427"/>
              <a:ext cx="4800" cy="6000"/>
            </a:xfrm>
            <a:prstGeom prst="roundRect">
              <a:avLst>
                <a:gd name="adj" fmla="val 0"/>
              </a:avLst>
            </a:prstGeom>
            <a:solidFill>
              <a:srgbClr val="FFBA7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360" y="4455"/>
              <a:ext cx="4800" cy="6000"/>
            </a:xfrm>
            <a:prstGeom prst="roundRect">
              <a:avLst>
                <a:gd name="adj" fmla="val 0"/>
              </a:avLst>
            </a:prstGeom>
            <a:solidFill>
              <a:srgbClr val="CCFF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Content Placeholder 2"/>
          <p:cNvSpPr txBox="1"/>
          <p:nvPr/>
        </p:nvSpPr>
        <p:spPr>
          <a:xfrm>
            <a:off x="1182370" y="2301240"/>
            <a:ext cx="1190625" cy="685800"/>
          </a:xfrm>
          <a:prstGeom prst="rect">
            <a:avLst/>
          </a:prstGeom>
        </p:spPr>
        <p:txBody>
          <a:bodyPr vert="horz" lIns="91313" tIns="45655" rIns="91313" bIns="45655" rtlCol="0">
            <a:normAutofit/>
          </a:bodyPr>
          <a:lstStyle>
            <a:lvl1pPr marL="342265" indent="-342265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680" indent="-285115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295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4860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1425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7990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4555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1120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h-TH" b="1" dirty="0" smtClean="0">
                <a:latin typeface="TH Kodchasal" panose="02000506000000020004" pitchFamily="2" charset="-34"/>
              </a:rPr>
              <a:t>สมดุล</a:t>
            </a:r>
            <a:endParaRPr lang="en-US" b="1" dirty="0">
              <a:latin typeface="TH Kodchasal" panose="02000506000000020004" pitchFamily="2" charset="-34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4258945" y="2301240"/>
            <a:ext cx="1447800" cy="549275"/>
          </a:xfrm>
          <a:prstGeom prst="rect">
            <a:avLst/>
          </a:prstGeom>
        </p:spPr>
        <p:txBody>
          <a:bodyPr vert="horz" lIns="91313" tIns="45655" rIns="91313" bIns="45655" rtlCol="0">
            <a:normAutofit lnSpcReduction="10000"/>
          </a:bodyPr>
          <a:lstStyle>
            <a:lvl1pPr marL="342265" indent="-342265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680" indent="-285115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295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4860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1425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7990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4555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1120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h-TH" b="1" dirty="0" smtClean="0">
                <a:latin typeface="TH Kodchasal" panose="02000506000000020004" pitchFamily="2" charset="-34"/>
              </a:rPr>
              <a:t>ส่วนเกิน</a:t>
            </a:r>
            <a:endParaRPr lang="en-US" b="1" dirty="0">
              <a:latin typeface="TH Kodchasal" panose="02000506000000020004" pitchFamily="2" charset="-34"/>
            </a:endParaRPr>
          </a:p>
        </p:txBody>
      </p:sp>
      <p:sp>
        <p:nvSpPr>
          <p:cNvPr id="13" name="Content Placeholder 2"/>
          <p:cNvSpPr txBox="1"/>
          <p:nvPr/>
        </p:nvSpPr>
        <p:spPr>
          <a:xfrm>
            <a:off x="7459345" y="2266950"/>
            <a:ext cx="1562100" cy="685800"/>
          </a:xfrm>
          <a:prstGeom prst="rect">
            <a:avLst/>
          </a:prstGeom>
        </p:spPr>
        <p:txBody>
          <a:bodyPr vert="horz" lIns="91313" tIns="45655" rIns="91313" bIns="45655" rtlCol="0">
            <a:normAutofit/>
          </a:bodyPr>
          <a:lstStyle>
            <a:lvl1pPr marL="342265" indent="-342265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680" indent="-285115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295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4860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1425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7990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4555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1120" indent="-228600" algn="l" defTabSz="9131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h-TH" b="1" dirty="0" smtClean="0">
                <a:latin typeface="TH Kodchasal" panose="02000506000000020004" pitchFamily="2" charset="-34"/>
              </a:rPr>
              <a:t>ส่วนขาด</a:t>
            </a:r>
            <a:endParaRPr lang="en-US" b="1" dirty="0">
              <a:latin typeface="TH Kodchasal" panose="02000506000000020004" pitchFamily="2" charset="-34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326390" y="2808605"/>
            <a:ext cx="2656205" cy="2697480"/>
            <a:chOff x="315788" y="3352800"/>
            <a:chExt cx="2656011" cy="2697397"/>
          </a:xfrm>
        </p:grpSpPr>
        <p:sp>
          <p:nvSpPr>
            <p:cNvPr id="14" name="Content Placeholder 2"/>
            <p:cNvSpPr txBox="1"/>
            <p:nvPr/>
          </p:nvSpPr>
          <p:spPr>
            <a:xfrm>
              <a:off x="327512" y="3352800"/>
              <a:ext cx="2644287" cy="685794"/>
            </a:xfrm>
            <a:prstGeom prst="rect">
              <a:avLst/>
            </a:prstGeom>
          </p:spPr>
          <p:txBody>
            <a:bodyPr vert="horz" lIns="91313" tIns="45655" rIns="91313" bIns="45655" rtlCol="0">
              <a:normAutofit/>
            </a:bodyPr>
            <a:lstStyle>
              <a:lvl1pPr marL="342265" indent="-342265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1680" indent="-285115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173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8295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486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1425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6799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4555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112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th-TH" sz="2800" dirty="0" smtClean="0">
                  <a:latin typeface="TH Kodchasal" panose="02000506000000020004" pitchFamily="2" charset="-34"/>
                </a:rPr>
                <a:t>จำนวน ......... รายการ</a:t>
              </a:r>
              <a:endParaRPr lang="en-US" sz="2800" dirty="0">
                <a:latin typeface="TH Kodchasal" panose="02000506000000020004" pitchFamily="2" charset="-34"/>
              </a:endParaRPr>
            </a:p>
          </p:txBody>
        </p:sp>
        <p:sp>
          <p:nvSpPr>
            <p:cNvPr id="15" name="Content Placeholder 2"/>
            <p:cNvSpPr txBox="1"/>
            <p:nvPr/>
          </p:nvSpPr>
          <p:spPr>
            <a:xfrm>
              <a:off x="1171575" y="3787197"/>
              <a:ext cx="844063" cy="535045"/>
            </a:xfrm>
            <a:prstGeom prst="rect">
              <a:avLst/>
            </a:prstGeom>
          </p:spPr>
          <p:txBody>
            <a:bodyPr vert="horz" lIns="91313" tIns="45655" rIns="91313" bIns="45655" rtlCol="0">
              <a:normAutofit/>
            </a:bodyPr>
            <a:lstStyle>
              <a:lvl1pPr marL="342265" indent="-342265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1680" indent="-285115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173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8295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486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1425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6799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4555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112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th-TH" sz="2800" dirty="0" smtClean="0">
                  <a:latin typeface="TH Kodchasal" panose="02000506000000020004" pitchFamily="2" charset="-34"/>
                </a:rPr>
                <a:t>ได้แก่</a:t>
              </a:r>
              <a:endParaRPr lang="en-US" sz="2800" dirty="0">
                <a:latin typeface="TH Kodchasal" panose="02000506000000020004" pitchFamily="2" charset="-34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315788" y="4278704"/>
              <a:ext cx="2656011" cy="1771493"/>
              <a:chOff x="315788" y="4278704"/>
              <a:chExt cx="2656011" cy="1771493"/>
            </a:xfrm>
          </p:grpSpPr>
          <p:sp>
            <p:nvSpPr>
              <p:cNvPr id="16" name="Content Placeholder 2"/>
              <p:cNvSpPr txBox="1"/>
              <p:nvPr/>
            </p:nvSpPr>
            <p:spPr>
              <a:xfrm>
                <a:off x="327511" y="4278704"/>
                <a:ext cx="2644288" cy="460315"/>
              </a:xfrm>
              <a:prstGeom prst="rect">
                <a:avLst/>
              </a:prstGeom>
            </p:spPr>
            <p:txBody>
              <a:bodyPr vert="horz" lIns="91313" tIns="45655" rIns="91313" bIns="45655" rtlCol="0">
                <a:normAutofit/>
              </a:bodyPr>
              <a:lstStyle>
                <a:lvl1pPr marL="342265" indent="-34226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1680" indent="-28511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173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829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486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142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799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455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112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th-TH" sz="2400" dirty="0" smtClean="0">
                    <a:latin typeface="TH Kodchasal" panose="02000506000000020004" pitchFamily="2" charset="-34"/>
                  </a:rPr>
                  <a:t>1)..........................</a:t>
                </a:r>
                <a:endParaRPr lang="en-US" sz="2400" dirty="0">
                  <a:latin typeface="TH Kodchasal" panose="02000506000000020004" pitchFamily="2" charset="-34"/>
                </a:endParaRPr>
              </a:p>
            </p:txBody>
          </p:sp>
          <p:sp>
            <p:nvSpPr>
              <p:cNvPr id="17" name="Content Placeholder 2"/>
              <p:cNvSpPr txBox="1"/>
              <p:nvPr/>
            </p:nvSpPr>
            <p:spPr>
              <a:xfrm>
                <a:off x="315788" y="4704733"/>
                <a:ext cx="2644288" cy="460315"/>
              </a:xfrm>
              <a:prstGeom prst="rect">
                <a:avLst/>
              </a:prstGeom>
            </p:spPr>
            <p:txBody>
              <a:bodyPr vert="horz" lIns="91313" tIns="45655" rIns="91313" bIns="45655" rtlCol="0">
                <a:normAutofit/>
              </a:bodyPr>
              <a:lstStyle>
                <a:lvl1pPr marL="342265" indent="-34226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1680" indent="-28511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173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829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486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142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799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455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112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th-TH" sz="2400" dirty="0">
                    <a:latin typeface="TH Kodchasal" panose="02000506000000020004" pitchFamily="2" charset="-34"/>
                  </a:rPr>
                  <a:t>2</a:t>
                </a:r>
                <a:r>
                  <a:rPr lang="th-TH" sz="2400" dirty="0" smtClean="0">
                    <a:latin typeface="TH Kodchasal" panose="02000506000000020004" pitchFamily="2" charset="-34"/>
                  </a:rPr>
                  <a:t>)..........................</a:t>
                </a:r>
                <a:endParaRPr lang="en-US" sz="2400" dirty="0">
                  <a:latin typeface="TH Kodchasal" panose="02000506000000020004" pitchFamily="2" charset="-34"/>
                </a:endParaRPr>
              </a:p>
            </p:txBody>
          </p:sp>
          <p:sp>
            <p:nvSpPr>
              <p:cNvPr id="18" name="Content Placeholder 2"/>
              <p:cNvSpPr txBox="1"/>
              <p:nvPr/>
            </p:nvSpPr>
            <p:spPr>
              <a:xfrm>
                <a:off x="315788" y="5163853"/>
                <a:ext cx="2644288" cy="460315"/>
              </a:xfrm>
              <a:prstGeom prst="rect">
                <a:avLst/>
              </a:prstGeom>
            </p:spPr>
            <p:txBody>
              <a:bodyPr vert="horz" lIns="91313" tIns="45655" rIns="91313" bIns="45655" rtlCol="0">
                <a:normAutofit/>
              </a:bodyPr>
              <a:lstStyle>
                <a:lvl1pPr marL="342265" indent="-34226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1680" indent="-28511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173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829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486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142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799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455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112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th-TH" sz="2400" dirty="0">
                    <a:latin typeface="TH Kodchasal" panose="02000506000000020004" pitchFamily="2" charset="-34"/>
                  </a:rPr>
                  <a:t>3</a:t>
                </a:r>
                <a:r>
                  <a:rPr lang="th-TH" sz="2400" dirty="0" smtClean="0">
                    <a:latin typeface="TH Kodchasal" panose="02000506000000020004" pitchFamily="2" charset="-34"/>
                  </a:rPr>
                  <a:t>)..........................</a:t>
                </a:r>
                <a:endParaRPr lang="en-US" sz="2400" dirty="0">
                  <a:latin typeface="TH Kodchasal" panose="02000506000000020004" pitchFamily="2" charset="-34"/>
                </a:endParaRPr>
              </a:p>
            </p:txBody>
          </p:sp>
          <p:sp>
            <p:nvSpPr>
              <p:cNvPr id="19" name="Content Placeholder 2"/>
              <p:cNvSpPr txBox="1"/>
              <p:nvPr/>
            </p:nvSpPr>
            <p:spPr>
              <a:xfrm>
                <a:off x="315788" y="5589882"/>
                <a:ext cx="2644288" cy="460315"/>
              </a:xfrm>
              <a:prstGeom prst="rect">
                <a:avLst/>
              </a:prstGeom>
            </p:spPr>
            <p:txBody>
              <a:bodyPr vert="horz" lIns="91313" tIns="45655" rIns="91313" bIns="45655" rtlCol="0">
                <a:normAutofit/>
              </a:bodyPr>
              <a:lstStyle>
                <a:lvl1pPr marL="342265" indent="-34226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1680" indent="-28511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173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829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486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142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799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455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112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th-TH" sz="2400" dirty="0">
                    <a:latin typeface="TH Kodchasal" panose="02000506000000020004" pitchFamily="2" charset="-34"/>
                  </a:rPr>
                  <a:t>4</a:t>
                </a:r>
                <a:r>
                  <a:rPr lang="th-TH" sz="2400" dirty="0" smtClean="0">
                    <a:latin typeface="TH Kodchasal" panose="02000506000000020004" pitchFamily="2" charset="-34"/>
                  </a:rPr>
                  <a:t>)..........................</a:t>
                </a:r>
                <a:endParaRPr lang="en-US" sz="2400" dirty="0">
                  <a:latin typeface="TH Kodchasal" panose="02000506000000020004" pitchFamily="2" charset="-34"/>
                </a:endParaRPr>
              </a:p>
            </p:txBody>
          </p:sp>
        </p:grpSp>
      </p:grpSp>
      <p:grpSp>
        <p:nvGrpSpPr>
          <p:cNvPr id="22" name="Group 21"/>
          <p:cNvGrpSpPr/>
          <p:nvPr/>
        </p:nvGrpSpPr>
        <p:grpSpPr>
          <a:xfrm>
            <a:off x="3636010" y="2844800"/>
            <a:ext cx="2656205" cy="2697480"/>
            <a:chOff x="315788" y="3352800"/>
            <a:chExt cx="2656011" cy="2697397"/>
          </a:xfrm>
        </p:grpSpPr>
        <p:sp>
          <p:nvSpPr>
            <p:cNvPr id="23" name="Content Placeholder 2"/>
            <p:cNvSpPr txBox="1"/>
            <p:nvPr/>
          </p:nvSpPr>
          <p:spPr>
            <a:xfrm>
              <a:off x="327512" y="3352800"/>
              <a:ext cx="2644287" cy="685794"/>
            </a:xfrm>
            <a:prstGeom prst="rect">
              <a:avLst/>
            </a:prstGeom>
          </p:spPr>
          <p:txBody>
            <a:bodyPr vert="horz" lIns="91313" tIns="45655" rIns="91313" bIns="45655" rtlCol="0">
              <a:normAutofit/>
            </a:bodyPr>
            <a:lstStyle>
              <a:lvl1pPr marL="342265" indent="-342265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1680" indent="-285115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173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8295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486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1425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6799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4555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112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th-TH" sz="2800" dirty="0" smtClean="0">
                  <a:latin typeface="TH Kodchasal" panose="02000506000000020004" pitchFamily="2" charset="-34"/>
                </a:rPr>
                <a:t>จำนวน ......... รายการ</a:t>
              </a:r>
              <a:endParaRPr lang="en-US" sz="2800" dirty="0">
                <a:latin typeface="TH Kodchasal" panose="02000506000000020004" pitchFamily="2" charset="-34"/>
              </a:endParaRPr>
            </a:p>
          </p:txBody>
        </p:sp>
        <p:sp>
          <p:nvSpPr>
            <p:cNvPr id="24" name="Content Placeholder 2"/>
            <p:cNvSpPr txBox="1"/>
            <p:nvPr/>
          </p:nvSpPr>
          <p:spPr>
            <a:xfrm>
              <a:off x="1171575" y="3787197"/>
              <a:ext cx="844063" cy="535045"/>
            </a:xfrm>
            <a:prstGeom prst="rect">
              <a:avLst/>
            </a:prstGeom>
          </p:spPr>
          <p:txBody>
            <a:bodyPr vert="horz" lIns="91313" tIns="45655" rIns="91313" bIns="45655" rtlCol="0">
              <a:normAutofit/>
            </a:bodyPr>
            <a:lstStyle>
              <a:lvl1pPr marL="342265" indent="-342265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1680" indent="-285115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173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8295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486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1425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6799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4555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112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th-TH" sz="2800" dirty="0" smtClean="0">
                  <a:latin typeface="TH Kodchasal" panose="02000506000000020004" pitchFamily="2" charset="-34"/>
                </a:rPr>
                <a:t>ได้แก่</a:t>
              </a:r>
              <a:endParaRPr lang="en-US" sz="2800" dirty="0">
                <a:latin typeface="TH Kodchasal" panose="02000506000000020004" pitchFamily="2" charset="-34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315788" y="4278704"/>
              <a:ext cx="2656011" cy="1771493"/>
              <a:chOff x="315788" y="4278704"/>
              <a:chExt cx="2656011" cy="1771493"/>
            </a:xfrm>
          </p:grpSpPr>
          <p:sp>
            <p:nvSpPr>
              <p:cNvPr id="26" name="Content Placeholder 2"/>
              <p:cNvSpPr txBox="1"/>
              <p:nvPr/>
            </p:nvSpPr>
            <p:spPr>
              <a:xfrm>
                <a:off x="327511" y="4278704"/>
                <a:ext cx="2644288" cy="460315"/>
              </a:xfrm>
              <a:prstGeom prst="rect">
                <a:avLst/>
              </a:prstGeom>
            </p:spPr>
            <p:txBody>
              <a:bodyPr vert="horz" lIns="91313" tIns="45655" rIns="91313" bIns="45655" rtlCol="0">
                <a:normAutofit/>
              </a:bodyPr>
              <a:lstStyle>
                <a:lvl1pPr marL="342265" indent="-34226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1680" indent="-28511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173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829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486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142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799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455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112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th-TH" sz="2400" dirty="0" smtClean="0">
                    <a:latin typeface="TH Kodchasal" panose="02000506000000020004" pitchFamily="2" charset="-34"/>
                  </a:rPr>
                  <a:t>1)..........................</a:t>
                </a:r>
                <a:endParaRPr lang="en-US" sz="2400" dirty="0">
                  <a:latin typeface="TH Kodchasal" panose="02000506000000020004" pitchFamily="2" charset="-34"/>
                </a:endParaRPr>
              </a:p>
            </p:txBody>
          </p:sp>
          <p:sp>
            <p:nvSpPr>
              <p:cNvPr id="27" name="Content Placeholder 2"/>
              <p:cNvSpPr txBox="1"/>
              <p:nvPr/>
            </p:nvSpPr>
            <p:spPr>
              <a:xfrm>
                <a:off x="315788" y="4704733"/>
                <a:ext cx="2644288" cy="460315"/>
              </a:xfrm>
              <a:prstGeom prst="rect">
                <a:avLst/>
              </a:prstGeom>
            </p:spPr>
            <p:txBody>
              <a:bodyPr vert="horz" lIns="91313" tIns="45655" rIns="91313" bIns="45655" rtlCol="0">
                <a:normAutofit/>
              </a:bodyPr>
              <a:lstStyle>
                <a:lvl1pPr marL="342265" indent="-34226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1680" indent="-28511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173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829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486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142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799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455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112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th-TH" sz="2400" dirty="0">
                    <a:latin typeface="TH Kodchasal" panose="02000506000000020004" pitchFamily="2" charset="-34"/>
                  </a:rPr>
                  <a:t>2</a:t>
                </a:r>
                <a:r>
                  <a:rPr lang="th-TH" sz="2400" dirty="0" smtClean="0">
                    <a:latin typeface="TH Kodchasal" panose="02000506000000020004" pitchFamily="2" charset="-34"/>
                  </a:rPr>
                  <a:t>)..........................</a:t>
                </a:r>
                <a:endParaRPr lang="en-US" sz="2400" dirty="0">
                  <a:latin typeface="TH Kodchasal" panose="02000506000000020004" pitchFamily="2" charset="-34"/>
                </a:endParaRPr>
              </a:p>
            </p:txBody>
          </p:sp>
          <p:sp>
            <p:nvSpPr>
              <p:cNvPr id="28" name="Content Placeholder 2"/>
              <p:cNvSpPr txBox="1"/>
              <p:nvPr/>
            </p:nvSpPr>
            <p:spPr>
              <a:xfrm>
                <a:off x="315788" y="5163853"/>
                <a:ext cx="2644288" cy="460315"/>
              </a:xfrm>
              <a:prstGeom prst="rect">
                <a:avLst/>
              </a:prstGeom>
            </p:spPr>
            <p:txBody>
              <a:bodyPr vert="horz" lIns="91313" tIns="45655" rIns="91313" bIns="45655" rtlCol="0">
                <a:normAutofit/>
              </a:bodyPr>
              <a:lstStyle>
                <a:lvl1pPr marL="342265" indent="-34226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1680" indent="-28511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173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829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486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142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799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455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112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th-TH" sz="2400" dirty="0">
                    <a:latin typeface="TH Kodchasal" panose="02000506000000020004" pitchFamily="2" charset="-34"/>
                  </a:rPr>
                  <a:t>3</a:t>
                </a:r>
                <a:r>
                  <a:rPr lang="th-TH" sz="2400" dirty="0" smtClean="0">
                    <a:latin typeface="TH Kodchasal" panose="02000506000000020004" pitchFamily="2" charset="-34"/>
                  </a:rPr>
                  <a:t>)..........................</a:t>
                </a:r>
                <a:endParaRPr lang="en-US" sz="2400" dirty="0">
                  <a:latin typeface="TH Kodchasal" panose="02000506000000020004" pitchFamily="2" charset="-34"/>
                </a:endParaRPr>
              </a:p>
            </p:txBody>
          </p:sp>
          <p:sp>
            <p:nvSpPr>
              <p:cNvPr id="29" name="Content Placeholder 2"/>
              <p:cNvSpPr txBox="1"/>
              <p:nvPr/>
            </p:nvSpPr>
            <p:spPr>
              <a:xfrm>
                <a:off x="315788" y="5589882"/>
                <a:ext cx="2644288" cy="460315"/>
              </a:xfrm>
              <a:prstGeom prst="rect">
                <a:avLst/>
              </a:prstGeom>
            </p:spPr>
            <p:txBody>
              <a:bodyPr vert="horz" lIns="91313" tIns="45655" rIns="91313" bIns="45655" rtlCol="0">
                <a:normAutofit/>
              </a:bodyPr>
              <a:lstStyle>
                <a:lvl1pPr marL="342265" indent="-34226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1680" indent="-28511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173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829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486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142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799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455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112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th-TH" sz="2400" dirty="0">
                    <a:latin typeface="TH Kodchasal" panose="02000506000000020004" pitchFamily="2" charset="-34"/>
                  </a:rPr>
                  <a:t>4</a:t>
                </a:r>
                <a:r>
                  <a:rPr lang="th-TH" sz="2400" dirty="0" smtClean="0">
                    <a:latin typeface="TH Kodchasal" panose="02000506000000020004" pitchFamily="2" charset="-34"/>
                  </a:rPr>
                  <a:t>)..........................</a:t>
                </a:r>
                <a:endParaRPr lang="en-US" sz="2400" dirty="0">
                  <a:latin typeface="TH Kodchasal" panose="02000506000000020004" pitchFamily="2" charset="-34"/>
                </a:endParaRPr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6912610" y="2847975"/>
            <a:ext cx="2656205" cy="2697480"/>
            <a:chOff x="315788" y="3352800"/>
            <a:chExt cx="2656011" cy="2697397"/>
          </a:xfrm>
        </p:grpSpPr>
        <p:sp>
          <p:nvSpPr>
            <p:cNvPr id="31" name="Content Placeholder 2"/>
            <p:cNvSpPr txBox="1"/>
            <p:nvPr/>
          </p:nvSpPr>
          <p:spPr>
            <a:xfrm>
              <a:off x="327512" y="3352800"/>
              <a:ext cx="2644287" cy="685794"/>
            </a:xfrm>
            <a:prstGeom prst="rect">
              <a:avLst/>
            </a:prstGeom>
          </p:spPr>
          <p:txBody>
            <a:bodyPr vert="horz" lIns="91313" tIns="45655" rIns="91313" bIns="45655" rtlCol="0">
              <a:normAutofit/>
            </a:bodyPr>
            <a:lstStyle>
              <a:lvl1pPr marL="342265" indent="-342265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1680" indent="-285115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173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8295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486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1425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6799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4555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112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th-TH" sz="2800" dirty="0" smtClean="0">
                  <a:latin typeface="TH Kodchasal" panose="02000506000000020004" pitchFamily="2" charset="-34"/>
                </a:rPr>
                <a:t>จำนวน ......... รายการ</a:t>
              </a:r>
              <a:endParaRPr lang="en-US" sz="2800" dirty="0">
                <a:latin typeface="TH Kodchasal" panose="02000506000000020004" pitchFamily="2" charset="-34"/>
              </a:endParaRPr>
            </a:p>
          </p:txBody>
        </p:sp>
        <p:sp>
          <p:nvSpPr>
            <p:cNvPr id="32" name="Content Placeholder 2"/>
            <p:cNvSpPr txBox="1"/>
            <p:nvPr/>
          </p:nvSpPr>
          <p:spPr>
            <a:xfrm>
              <a:off x="1171575" y="3787197"/>
              <a:ext cx="844063" cy="535045"/>
            </a:xfrm>
            <a:prstGeom prst="rect">
              <a:avLst/>
            </a:prstGeom>
          </p:spPr>
          <p:txBody>
            <a:bodyPr vert="horz" lIns="91313" tIns="45655" rIns="91313" bIns="45655" rtlCol="0">
              <a:normAutofit/>
            </a:bodyPr>
            <a:lstStyle>
              <a:lvl1pPr marL="342265" indent="-342265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1680" indent="-285115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173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8295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486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1425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6799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4555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1120" indent="-228600" algn="l" defTabSz="91313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anose="020B0604020202020204" pitchFamily="34" charset="0"/>
                <a:buNone/>
              </a:pPr>
              <a:r>
                <a:rPr lang="th-TH" sz="2800" dirty="0" smtClean="0">
                  <a:latin typeface="TH Kodchasal" panose="02000506000000020004" pitchFamily="2" charset="-34"/>
                </a:rPr>
                <a:t>ได้แก่</a:t>
              </a:r>
              <a:endParaRPr lang="en-US" sz="2800" dirty="0">
                <a:latin typeface="TH Kodchasal" panose="02000506000000020004" pitchFamily="2" charset="-34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315788" y="4278704"/>
              <a:ext cx="2656011" cy="1771493"/>
              <a:chOff x="315788" y="4278704"/>
              <a:chExt cx="2656011" cy="1771493"/>
            </a:xfrm>
          </p:grpSpPr>
          <p:sp>
            <p:nvSpPr>
              <p:cNvPr id="34" name="Content Placeholder 2"/>
              <p:cNvSpPr txBox="1"/>
              <p:nvPr/>
            </p:nvSpPr>
            <p:spPr>
              <a:xfrm>
                <a:off x="327511" y="4278704"/>
                <a:ext cx="2644288" cy="460315"/>
              </a:xfrm>
              <a:prstGeom prst="rect">
                <a:avLst/>
              </a:prstGeom>
            </p:spPr>
            <p:txBody>
              <a:bodyPr vert="horz" lIns="91313" tIns="45655" rIns="91313" bIns="45655" rtlCol="0">
                <a:normAutofit/>
              </a:bodyPr>
              <a:lstStyle>
                <a:lvl1pPr marL="342265" indent="-34226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1680" indent="-28511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173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829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486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142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799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455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112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th-TH" sz="2400" dirty="0" smtClean="0">
                    <a:latin typeface="TH Kodchasal" panose="02000506000000020004" pitchFamily="2" charset="-34"/>
                  </a:rPr>
                  <a:t>1)..........................</a:t>
                </a:r>
                <a:endParaRPr lang="en-US" sz="2400" dirty="0">
                  <a:latin typeface="TH Kodchasal" panose="02000506000000020004" pitchFamily="2" charset="-34"/>
                </a:endParaRPr>
              </a:p>
            </p:txBody>
          </p:sp>
          <p:sp>
            <p:nvSpPr>
              <p:cNvPr id="35" name="Content Placeholder 2"/>
              <p:cNvSpPr txBox="1"/>
              <p:nvPr/>
            </p:nvSpPr>
            <p:spPr>
              <a:xfrm>
                <a:off x="315788" y="4704733"/>
                <a:ext cx="2644288" cy="460315"/>
              </a:xfrm>
              <a:prstGeom prst="rect">
                <a:avLst/>
              </a:prstGeom>
            </p:spPr>
            <p:txBody>
              <a:bodyPr vert="horz" lIns="91313" tIns="45655" rIns="91313" bIns="45655" rtlCol="0">
                <a:normAutofit/>
              </a:bodyPr>
              <a:lstStyle>
                <a:lvl1pPr marL="342265" indent="-34226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1680" indent="-28511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173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829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486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142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799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455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112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th-TH" sz="2400" dirty="0">
                    <a:latin typeface="TH Kodchasal" panose="02000506000000020004" pitchFamily="2" charset="-34"/>
                  </a:rPr>
                  <a:t>2</a:t>
                </a:r>
                <a:r>
                  <a:rPr lang="th-TH" sz="2400" dirty="0" smtClean="0">
                    <a:latin typeface="TH Kodchasal" panose="02000506000000020004" pitchFamily="2" charset="-34"/>
                  </a:rPr>
                  <a:t>)..........................</a:t>
                </a:r>
                <a:endParaRPr lang="en-US" sz="2400" dirty="0">
                  <a:latin typeface="TH Kodchasal" panose="02000506000000020004" pitchFamily="2" charset="-34"/>
                </a:endParaRPr>
              </a:p>
            </p:txBody>
          </p:sp>
          <p:sp>
            <p:nvSpPr>
              <p:cNvPr id="36" name="Content Placeholder 2"/>
              <p:cNvSpPr txBox="1"/>
              <p:nvPr/>
            </p:nvSpPr>
            <p:spPr>
              <a:xfrm>
                <a:off x="315788" y="5163853"/>
                <a:ext cx="2644288" cy="460315"/>
              </a:xfrm>
              <a:prstGeom prst="rect">
                <a:avLst/>
              </a:prstGeom>
            </p:spPr>
            <p:txBody>
              <a:bodyPr vert="horz" lIns="91313" tIns="45655" rIns="91313" bIns="45655" rtlCol="0">
                <a:normAutofit/>
              </a:bodyPr>
              <a:lstStyle>
                <a:lvl1pPr marL="342265" indent="-34226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1680" indent="-28511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173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829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486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142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799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455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112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th-TH" sz="2400" dirty="0">
                    <a:latin typeface="TH Kodchasal" panose="02000506000000020004" pitchFamily="2" charset="-34"/>
                  </a:rPr>
                  <a:t>3</a:t>
                </a:r>
                <a:r>
                  <a:rPr lang="th-TH" sz="2400" dirty="0" smtClean="0">
                    <a:latin typeface="TH Kodchasal" panose="02000506000000020004" pitchFamily="2" charset="-34"/>
                  </a:rPr>
                  <a:t>)..........................</a:t>
                </a:r>
                <a:endParaRPr lang="en-US" sz="2400" dirty="0">
                  <a:latin typeface="TH Kodchasal" panose="02000506000000020004" pitchFamily="2" charset="-34"/>
                </a:endParaRPr>
              </a:p>
            </p:txBody>
          </p:sp>
          <p:sp>
            <p:nvSpPr>
              <p:cNvPr id="37" name="Content Placeholder 2"/>
              <p:cNvSpPr txBox="1"/>
              <p:nvPr/>
            </p:nvSpPr>
            <p:spPr>
              <a:xfrm>
                <a:off x="315788" y="5589882"/>
                <a:ext cx="2644288" cy="460315"/>
              </a:xfrm>
              <a:prstGeom prst="rect">
                <a:avLst/>
              </a:prstGeom>
            </p:spPr>
            <p:txBody>
              <a:bodyPr vert="horz" lIns="91313" tIns="45655" rIns="91313" bIns="45655" rtlCol="0">
                <a:normAutofit/>
              </a:bodyPr>
              <a:lstStyle>
                <a:lvl1pPr marL="342265" indent="-34226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1680" indent="-285115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173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3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59829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486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142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6799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4555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1120" indent="-228600" algn="l" defTabSz="91313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anose="020B0604020202020204" pitchFamily="34" charset="0"/>
                  <a:buNone/>
                </a:pPr>
                <a:r>
                  <a:rPr lang="th-TH" sz="2400" dirty="0">
                    <a:latin typeface="TH Kodchasal" panose="02000506000000020004" pitchFamily="2" charset="-34"/>
                  </a:rPr>
                  <a:t>4</a:t>
                </a:r>
                <a:r>
                  <a:rPr lang="th-TH" sz="2400" dirty="0" smtClean="0">
                    <a:latin typeface="TH Kodchasal" panose="02000506000000020004" pitchFamily="2" charset="-34"/>
                  </a:rPr>
                  <a:t>)..........................</a:t>
                </a:r>
                <a:endParaRPr lang="en-US" sz="2400" dirty="0">
                  <a:latin typeface="TH Kodchasal" panose="02000506000000020004" pitchFamily="2" charset="-34"/>
                </a:endParaRPr>
              </a:p>
            </p:txBody>
          </p:sp>
        </p:grpSp>
      </p:grpSp>
      <p:sp>
        <p:nvSpPr>
          <p:cNvPr id="39" name="Rectangle 38"/>
          <p:cNvSpPr/>
          <p:nvPr/>
        </p:nvSpPr>
        <p:spPr>
          <a:xfrm>
            <a:off x="0" y="-10795"/>
            <a:ext cx="7757160" cy="637540"/>
          </a:xfrm>
          <a:prstGeom prst="rect">
            <a:avLst/>
          </a:prstGeom>
          <a:solidFill>
            <a:srgbClr val="E5F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5" algn="l">
              <a:lnSpc>
                <a:spcPct val="80000"/>
              </a:lnSpc>
            </a:pPr>
            <a:endParaRPr lang="th-TH" sz="1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Chakra Petch" panose="02000506000000020004" pitchFamily="2" charset="-34"/>
              <a:sym typeface="+mn-ea"/>
            </a:endParaRPr>
          </a:p>
        </p:txBody>
      </p:sp>
      <p:sp>
        <p:nvSpPr>
          <p:cNvPr id="40" name="Isosceles Triangle 39"/>
          <p:cNvSpPr/>
          <p:nvPr/>
        </p:nvSpPr>
        <p:spPr>
          <a:xfrm>
            <a:off x="6705600" y="0"/>
            <a:ext cx="2209800" cy="625475"/>
          </a:xfrm>
          <a:prstGeom prst="triangle">
            <a:avLst/>
          </a:prstGeom>
          <a:solidFill>
            <a:srgbClr val="E5F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Box 4"/>
          <p:cNvSpPr txBox="1"/>
          <p:nvPr/>
        </p:nvSpPr>
        <p:spPr>
          <a:xfrm>
            <a:off x="1210310" y="45720"/>
            <a:ext cx="67144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5"/>
            <a:r>
              <a:rPr lang="th-TH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anose="02000506000000020004" pitchFamily="2" charset="-34"/>
                <a:sym typeface="+mn-ea"/>
              </a:rPr>
              <a:t>แบบ</a:t>
            </a:r>
            <a:r>
              <a:rPr lang="th-TH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anose="02000506000000020004" pitchFamily="2" charset="-34"/>
                <a:sym typeface="+mn-ea"/>
              </a:rPr>
              <a:t>นำเสนอการ</a:t>
            </a:r>
            <a:r>
              <a:rPr lang="th-TH" sz="36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Chakra Petch" panose="02000506000000020004" pitchFamily="2" charset="-34"/>
                <a:sym typeface="+mn-ea"/>
              </a:rPr>
              <a:t>บริหารจัดการสินค้าเกษตรที่สำคัญ</a:t>
            </a:r>
            <a:endParaRPr lang="th-TH" altLang="th-TH" sz="36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Chakra Petch" panose="02000506000000020004" pitchFamily="2" charset="-34"/>
              <a:sym typeface="+mn-ea"/>
            </a:endParaRPr>
          </a:p>
        </p:txBody>
      </p:sp>
      <p:sp>
        <p:nvSpPr>
          <p:cNvPr id="9" name="Rectangle 2"/>
          <p:cNvSpPr/>
          <p:nvPr/>
        </p:nvSpPr>
        <p:spPr>
          <a:xfrm>
            <a:off x="395928" y="6253063"/>
            <a:ext cx="9404464" cy="576064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13" tIns="45655" rIns="91313" bIns="45655" rtlCol="0" anchor="ctr"/>
          <a:lstStyle/>
          <a:p>
            <a:pPr algn="r">
              <a:lnSpc>
                <a:spcPct val="80000"/>
              </a:lnSpc>
            </a:pPr>
            <a:r>
              <a:rPr lang="th-TH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TH Chakra Petch" panose="02000506000000020004" pitchFamily="2" charset="-34"/>
              </a:rPr>
              <a:t>		</a:t>
            </a:r>
            <a:r>
              <a:rPr lang="th-TH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H Chakra Petch" panose="02000506000000020004" pitchFamily="2" charset="-34"/>
              </a:rPr>
              <a:t>สำนักงานเกษตร</a:t>
            </a:r>
            <a:r>
              <a:rPr lang="th-TH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H Chakra Petch" panose="02000506000000020004" pitchFamily="2" charset="-34"/>
              </a:rPr>
              <a:t>และ</a:t>
            </a:r>
            <a:r>
              <a:rPr lang="th-TH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H Chakra Petch" panose="02000506000000020004" pitchFamily="2" charset="-34"/>
              </a:rPr>
              <a:t>สหกรณ์จังหวัด</a:t>
            </a:r>
            <a:endParaRPr lang="th-TH" sz="2000" b="1" dirty="0">
              <a:solidFill>
                <a:schemeClr val="tx1">
                  <a:lumMod val="50000"/>
                  <a:lumOff val="50000"/>
                </a:schemeClr>
              </a:solidFill>
              <a:latin typeface="TH Chakra Petch" panose="02000506000000020004" pitchFamily="2" charset="-34"/>
            </a:endParaRPr>
          </a:p>
          <a:p>
            <a:pPr algn="r">
              <a:lnSpc>
                <a:spcPct val="80000"/>
              </a:lnSpc>
            </a:pPr>
            <a:r>
              <a:rPr lang="th-TH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TH Chakra Petch" panose="02000506000000020004" pitchFamily="2" charset="-34"/>
              </a:rPr>
              <a:t>................. </a:t>
            </a:r>
            <a:r>
              <a:rPr lang="th-TH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TH Chakra Petch" panose="02000506000000020004" pitchFamily="2" charset="-34"/>
              </a:rPr>
              <a:t>2563</a:t>
            </a:r>
            <a:endParaRPr lang="th-TH" sz="2000" b="1" dirty="0">
              <a:solidFill>
                <a:schemeClr val="tx1">
                  <a:lumMod val="50000"/>
                  <a:lumOff val="50000"/>
                </a:schemeClr>
              </a:solidFill>
              <a:latin typeface="TH Chakra Petch" panose="02000506000000020004" pitchFamily="2" charset="-34"/>
            </a:endParaRPr>
          </a:p>
        </p:txBody>
      </p:sp>
      <p:pic>
        <p:nvPicPr>
          <p:cNvPr id="43" name="Content Placeholder 42" descr="logo11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4455" y="96520"/>
            <a:ext cx="971550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-11254" y="557669"/>
            <a:ext cx="2829441" cy="400655"/>
          </a:xfrm>
          <a:prstGeom prst="rect">
            <a:avLst/>
          </a:prstGeom>
          <a:noFill/>
        </p:spPr>
        <p:txBody>
          <a:bodyPr wrap="none" lIns="107226" tIns="53610" rIns="107226" bIns="53610" rtlCol="0">
            <a:spAutoFit/>
          </a:bodyPr>
          <a:lstStyle/>
          <a:p>
            <a:pPr defTabSz="1071880">
              <a:buClr>
                <a:srgbClr val="000000"/>
              </a:buClr>
            </a:pPr>
            <a:r>
              <a:rPr lang="th-TH" sz="19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rPr>
              <a:t>(ประมาณการช่วงเดือน มค.-ธค.</a:t>
            </a:r>
            <a:r>
              <a:rPr lang="th-TH" sz="1900" b="1" kern="0" dirty="0" smtClean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rPr>
              <a:t>2563)</a:t>
            </a:r>
            <a:endParaRPr lang="en-US" sz="1900" b="1" kern="0" dirty="0">
              <a:solidFill>
                <a:srgbClr val="3A81BA">
                  <a:lumMod val="50000"/>
                </a:srgbClr>
              </a:solidFill>
              <a:latin typeface="EucrosiaUPC" panose="02020603050405020304" pitchFamily="18" charset="-34"/>
              <a:sym typeface="Arial" panose="020B0604020202020204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65102" y="222846"/>
            <a:ext cx="1739897" cy="539154"/>
          </a:xfrm>
          <a:prstGeom prst="rect">
            <a:avLst/>
          </a:prstGeom>
          <a:noFill/>
        </p:spPr>
        <p:txBody>
          <a:bodyPr wrap="square" lIns="107226" tIns="53610" rIns="107226" bIns="53610" rtlCol="0">
            <a:spAutoFit/>
          </a:bodyPr>
          <a:lstStyle/>
          <a:p>
            <a:pPr defTabSz="1071880">
              <a:buClr>
                <a:srgbClr val="000000"/>
              </a:buClr>
            </a:pPr>
            <a:r>
              <a:rPr lang="th-TH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crosiaUPC" panose="02020603050405020304" pitchFamily="18" charset="-34"/>
                <a:sym typeface="Arial" panose="020B0604020202020204"/>
              </a:rPr>
              <a:t>ชื่อจังหวัด.......</a:t>
            </a:r>
            <a:endParaRPr lang="th-TH" b="1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crosiaUPC" panose="02020603050405020304" pitchFamily="18" charset="-34"/>
              <a:sym typeface="Arial" panose="020B0604020202020204"/>
            </a:endParaRPr>
          </a:p>
        </p:txBody>
      </p:sp>
      <p:grpSp>
        <p:nvGrpSpPr>
          <p:cNvPr id="2" name="กลุ่ม 61"/>
          <p:cNvGrpSpPr/>
          <p:nvPr/>
        </p:nvGrpSpPr>
        <p:grpSpPr>
          <a:xfrm>
            <a:off x="247650" y="1295400"/>
            <a:ext cx="9164770" cy="3886200"/>
            <a:chOff x="228600" y="1352550"/>
            <a:chExt cx="8459788" cy="2914650"/>
          </a:xfrm>
        </p:grpSpPr>
        <p:sp>
          <p:nvSpPr>
            <p:cNvPr id="8" name="TextBox 7"/>
            <p:cNvSpPr txBox="1"/>
            <p:nvPr/>
          </p:nvSpPr>
          <p:spPr>
            <a:xfrm>
              <a:off x="1295400" y="1428750"/>
              <a:ext cx="762000" cy="210057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เกษตรกรแบบรายเดียว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.....รายสถาบัน</a:t>
              </a: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เกษตรกร </a:t>
              </a:r>
              <a:r>
                <a:rPr lang="th-TH" sz="1600" b="1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..... </a:t>
              </a: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กลุ่ม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เกษตรกร </a:t>
              </a:r>
              <a:r>
                <a:rPr lang="th-TH" sz="1600" b="1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..... ราย 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(4)(5)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(6)</a:t>
              </a:r>
              <a:endParaRPr lang="en-US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8600" y="1428750"/>
              <a:ext cx="990600" cy="438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1. สินค้า</a:t>
              </a:r>
              <a:r>
                <a:rPr lang="th-TH" sz="1600" b="1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การเกษตร (3)</a:t>
              </a:r>
              <a:endParaRPr lang="en-US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133600" y="1428750"/>
              <a:ext cx="838200" cy="80791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ผลิตผลออกมากที่สุดช่วง</a:t>
              </a: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 </a:t>
              </a:r>
              <a:r>
                <a:rPr lang="th-TH" sz="1600" b="1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(8)</a:t>
              </a: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en-US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133600" y="2324100"/>
              <a:ext cx="838200" cy="623248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มาตรฐาน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(9)</a:t>
              </a: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867400" y="2343150"/>
              <a:ext cx="2362200" cy="80791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ปริมาณความต้องการ</a:t>
              </a:r>
              <a:r>
                <a:rPr lang="th-TH" sz="1600" b="1" u="sng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ผลผลิตนอกจังหวัด</a:t>
              </a: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(17)(18)</a:t>
              </a: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867400" y="1352550"/>
              <a:ext cx="2362200" cy="80791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ปริมาณความต้องการ</a:t>
              </a:r>
              <a:r>
                <a:rPr lang="th-TH" sz="1600" b="1" u="sng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ผลผลิตในจังหวัด</a:t>
              </a: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(15)(16)</a:t>
              </a: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295400" y="3643952"/>
              <a:ext cx="7010400" cy="62324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ปริมาณผลผลิตเทียบกับปริมาณความต้องการ</a:t>
              </a: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มีความสมดุล</a:t>
              </a:r>
            </a:p>
            <a:p>
              <a:pPr defTabSz="1071880">
                <a:buClr>
                  <a:srgbClr val="000000"/>
                </a:buClr>
              </a:pP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en-US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8600" y="2114119"/>
              <a:ext cx="990600" cy="43858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พื้นที่  </a:t>
              </a: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            </a:t>
              </a:r>
              <a:r>
                <a:rPr lang="th-TH" sz="1600" b="1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......... ไร่ (7)</a:t>
              </a:r>
              <a:endParaRPr lang="en-US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124200" y="1428750"/>
              <a:ext cx="1066800" cy="159274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ปริมาณผลผลิตรวม</a:t>
              </a: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 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(12)</a:t>
              </a: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2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900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900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495800" y="1428750"/>
              <a:ext cx="1066800" cy="158120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ปริมาณความต้องการผลผลิตรวม</a:t>
              </a: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 </a:t>
              </a:r>
              <a:r>
                <a:rPr lang="th-TH" sz="1600" b="1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(14)</a:t>
              </a: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9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cxnSp>
          <p:nvCxnSpPr>
            <p:cNvPr id="50" name="ลูกศรเชื่อมต่อแบบตรง 49"/>
            <p:cNvCxnSpPr/>
            <p:nvPr/>
          </p:nvCxnSpPr>
          <p:spPr>
            <a:xfrm>
              <a:off x="5562600" y="1809750"/>
              <a:ext cx="304800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ลูกศรเชื่อมต่อแบบตรง 50"/>
            <p:cNvCxnSpPr/>
            <p:nvPr/>
          </p:nvCxnSpPr>
          <p:spPr>
            <a:xfrm>
              <a:off x="5562600" y="2647950"/>
              <a:ext cx="304800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ลูกศรเชื่อมต่อแบบตรง 51"/>
            <p:cNvCxnSpPr/>
            <p:nvPr/>
          </p:nvCxnSpPr>
          <p:spPr>
            <a:xfrm>
              <a:off x="4191000" y="2266950"/>
              <a:ext cx="303212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3" name="ตัวเชื่อมต่อตรง 52"/>
            <p:cNvCxnSpPr/>
            <p:nvPr/>
          </p:nvCxnSpPr>
          <p:spPr>
            <a:xfrm>
              <a:off x="8229600" y="1733550"/>
              <a:ext cx="304800" cy="1588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5" name="ตัวเชื่อมต่อตรง 54"/>
            <p:cNvCxnSpPr/>
            <p:nvPr/>
          </p:nvCxnSpPr>
          <p:spPr>
            <a:xfrm>
              <a:off x="8229600" y="2724150"/>
              <a:ext cx="304800" cy="1588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6" name="ตัวเชื่อมต่อตรง 55"/>
            <p:cNvCxnSpPr/>
            <p:nvPr/>
          </p:nvCxnSpPr>
          <p:spPr>
            <a:xfrm rot="5400000">
              <a:off x="8039894" y="2228056"/>
              <a:ext cx="990600" cy="1588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7" name="ตัวเชื่อมต่อตรง 56"/>
            <p:cNvCxnSpPr/>
            <p:nvPr/>
          </p:nvCxnSpPr>
          <p:spPr>
            <a:xfrm>
              <a:off x="8534400" y="2190750"/>
              <a:ext cx="152400" cy="1588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8" name="ตัวเชื่อมต่อตรง 57"/>
            <p:cNvCxnSpPr/>
            <p:nvPr/>
          </p:nvCxnSpPr>
          <p:spPr>
            <a:xfrm rot="5400000">
              <a:off x="7811294" y="3066256"/>
              <a:ext cx="1752600" cy="1588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9" name="ลูกศรเชื่อมต่อแบบตรง 58"/>
            <p:cNvCxnSpPr/>
            <p:nvPr/>
          </p:nvCxnSpPr>
          <p:spPr>
            <a:xfrm rot="10800000">
              <a:off x="8305800" y="3943350"/>
              <a:ext cx="381000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2895600" y="6238399"/>
            <a:ext cx="701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i="1" dirty="0" smtClean="0"/>
              <a:t>สามารถนำข้อมูลมาบันทึกได้จาก แบบฟอร์มตารางข้อมูลการบริหารจัดการสินค้าเกษตรที่สำคัญของจังหวัด ปี 63 </a:t>
            </a:r>
            <a:endParaRPr lang="en-US" sz="16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8534400" y="222846"/>
            <a:ext cx="876300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600" dirty="0" smtClean="0"/>
              <a:t>สมดุล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7803380" y="6564923"/>
            <a:ext cx="19912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600" b="1" i="1" dirty="0" smtClean="0"/>
              <a:t>1 หน้า ต่อ 1 ชนิดสินค้าเกษตร</a:t>
            </a:r>
            <a:endParaRPr lang="en-US" sz="1600" dirty="0"/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-11254" y="557669"/>
            <a:ext cx="2829441" cy="400655"/>
          </a:xfrm>
          <a:prstGeom prst="rect">
            <a:avLst/>
          </a:prstGeom>
          <a:noFill/>
        </p:spPr>
        <p:txBody>
          <a:bodyPr wrap="none" lIns="107226" tIns="53610" rIns="107226" bIns="53610" rtlCol="0">
            <a:spAutoFit/>
          </a:bodyPr>
          <a:lstStyle/>
          <a:p>
            <a:pPr defTabSz="1071880">
              <a:buClr>
                <a:srgbClr val="000000"/>
              </a:buClr>
            </a:pPr>
            <a:r>
              <a:rPr lang="th-TH" sz="19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rPr>
              <a:t>(ประมาณการช่วงเดือน มค.-ธค.</a:t>
            </a:r>
            <a:r>
              <a:rPr lang="th-TH" sz="1900" b="1" kern="0" dirty="0" smtClean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rPr>
              <a:t>2563)</a:t>
            </a:r>
            <a:endParaRPr lang="en-US" sz="1900" b="1" kern="0" dirty="0">
              <a:solidFill>
                <a:srgbClr val="3A81BA">
                  <a:lumMod val="50000"/>
                </a:srgbClr>
              </a:solidFill>
              <a:latin typeface="EucrosiaUPC" panose="02020603050405020304" pitchFamily="18" charset="-34"/>
              <a:sym typeface="Arial" panose="020B0604020202020204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65102" y="222846"/>
            <a:ext cx="1739897" cy="539154"/>
          </a:xfrm>
          <a:prstGeom prst="rect">
            <a:avLst/>
          </a:prstGeom>
          <a:noFill/>
        </p:spPr>
        <p:txBody>
          <a:bodyPr wrap="square" lIns="107226" tIns="53610" rIns="107226" bIns="53610" rtlCol="0">
            <a:spAutoFit/>
          </a:bodyPr>
          <a:lstStyle/>
          <a:p>
            <a:pPr defTabSz="1071880">
              <a:buClr>
                <a:srgbClr val="000000"/>
              </a:buClr>
            </a:pPr>
            <a:r>
              <a:rPr lang="th-TH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crosiaUPC" panose="02020603050405020304" pitchFamily="18" charset="-34"/>
                <a:sym typeface="Arial" panose="020B0604020202020204"/>
              </a:rPr>
              <a:t>ชื่อจังหวัด.......</a:t>
            </a:r>
          </a:p>
        </p:txBody>
      </p:sp>
      <p:grpSp>
        <p:nvGrpSpPr>
          <p:cNvPr id="2" name="กลุ่ม 61"/>
          <p:cNvGrpSpPr/>
          <p:nvPr/>
        </p:nvGrpSpPr>
        <p:grpSpPr>
          <a:xfrm>
            <a:off x="247650" y="1295400"/>
            <a:ext cx="9164770" cy="4191000"/>
            <a:chOff x="228600" y="1352550"/>
            <a:chExt cx="8459788" cy="3143250"/>
          </a:xfrm>
        </p:grpSpPr>
        <p:sp>
          <p:nvSpPr>
            <p:cNvPr id="8" name="TextBox 7"/>
            <p:cNvSpPr txBox="1"/>
            <p:nvPr/>
          </p:nvSpPr>
          <p:spPr>
            <a:xfrm>
              <a:off x="1295400" y="1428750"/>
              <a:ext cx="762000" cy="2100576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เกษตรกรแบบรายเดียว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.....รายสถาบันเกษตรกร ..... กลุ่ม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เกษตรกร ..... ราย 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(4)(5)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(6)</a:t>
              </a:r>
              <a:endParaRPr lang="en-US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8600" y="1428750"/>
              <a:ext cx="990600" cy="438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1. สินค้าการเกษตร (3)</a:t>
              </a:r>
              <a:endParaRPr lang="en-US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133600" y="1428750"/>
              <a:ext cx="838200" cy="80791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ผลิตผลออกมากที่สุดช่วง</a:t>
              </a: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 (8)</a:t>
              </a:r>
            </a:p>
            <a:p>
              <a:pPr defTabSz="1071880">
                <a:buClr>
                  <a:srgbClr val="000000"/>
                </a:buClr>
              </a:pPr>
              <a:endParaRPr lang="en-US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133600" y="2324100"/>
              <a:ext cx="838200" cy="623248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มาตรฐาน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(9)</a:t>
              </a:r>
            </a:p>
            <a:p>
              <a:pPr defTabSz="1071880">
                <a:buClr>
                  <a:srgbClr val="000000"/>
                </a:buClr>
              </a:pP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867400" y="2343150"/>
              <a:ext cx="2362200" cy="80791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ปริมาณความต้องการผลผลิตนอกจังหวัด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(17)(18)</a:t>
              </a:r>
            </a:p>
            <a:p>
              <a:pPr defTabSz="1071880">
                <a:buClr>
                  <a:srgbClr val="000000"/>
                </a:buClr>
              </a:pP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867400" y="1352550"/>
              <a:ext cx="2362200" cy="80791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ปริมาณความต้องการผลผลิตในจังหวัด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(15)(16)</a:t>
              </a:r>
            </a:p>
            <a:p>
              <a:pPr defTabSz="1071880">
                <a:buClr>
                  <a:srgbClr val="000000"/>
                </a:buClr>
              </a:pP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295400" y="3687886"/>
              <a:ext cx="7010400" cy="80791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ปริมาณผลผลิตเทียบกับปริมาณความต้องการ</a:t>
              </a: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ไม่สมดุลและมี</a:t>
              </a:r>
              <a:r>
                <a:rPr lang="th-TH" sz="1600" b="1" u="sng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ส่วนเกิน </a:t>
              </a: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จำนวน ...... ตัน</a:t>
              </a: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จังหวัดมีการบริหารจัดการ </a:t>
              </a:r>
              <a:r>
                <a:rPr lang="th-TH" sz="1600" b="1" u="sng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ดังนี้</a:t>
              </a:r>
              <a:r>
                <a:rPr lang="th-TH" sz="1600" b="1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 (19) (20) (21)</a:t>
              </a: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>
                <a:buClr>
                  <a:srgbClr val="000000"/>
                </a:buClr>
                <a:buFontTx/>
                <a:buChar char="-"/>
              </a:pPr>
              <a:r>
                <a:rPr lang="th-TH" sz="1600" b="1" kern="0" dirty="0">
                  <a:solidFill>
                    <a:schemeClr val="accent1">
                      <a:lumMod val="50000"/>
                    </a:schemeClr>
                  </a:solidFill>
                  <a:latin typeface="EucrosiaUPC" panose="02020603050405020304" pitchFamily="18" charset="-34"/>
                  <a:sym typeface="Arial" panose="020B0604020202020204"/>
                </a:rPr>
                <a:t> </a:t>
              </a:r>
              <a:r>
                <a:rPr lang="th-TH" sz="1600" b="1" kern="0" dirty="0" smtClean="0">
                  <a:solidFill>
                    <a:schemeClr val="accent1">
                      <a:lumMod val="50000"/>
                    </a:schemeClr>
                  </a:solidFill>
                  <a:latin typeface="EucrosiaUPC" panose="02020603050405020304" pitchFamily="18" charset="-34"/>
                  <a:sym typeface="Arial" panose="020B0604020202020204"/>
                </a:rPr>
                <a:t>(</a:t>
              </a:r>
              <a:r>
                <a:rPr lang="th-TH" sz="1600" b="1" kern="0" dirty="0">
                  <a:solidFill>
                    <a:schemeClr val="accent1">
                      <a:lumMod val="50000"/>
                    </a:schemeClr>
                  </a:solidFill>
                  <a:latin typeface="EucrosiaUPC" panose="02020603050405020304" pitchFamily="18" charset="-34"/>
                  <a:sym typeface="Arial" panose="020B0604020202020204"/>
                </a:rPr>
                <a:t>ระบุวิธีการแก้ไข...................)</a:t>
              </a:r>
              <a:endParaRPr lang="th-TH" sz="1600" b="1" u="sng" kern="0" dirty="0">
                <a:solidFill>
                  <a:schemeClr val="accent1">
                    <a:lumMod val="50000"/>
                  </a:scheme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>
                <a:buClr>
                  <a:srgbClr val="000000"/>
                </a:buClr>
                <a:buFontTx/>
                <a:buChar char="-"/>
              </a:pP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8600" y="2171269"/>
              <a:ext cx="990600" cy="43858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พื้นที่  </a:t>
              </a: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            ......... ไร่ (7)</a:t>
              </a:r>
              <a:endParaRPr lang="en-US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124200" y="1428750"/>
              <a:ext cx="1066800" cy="159274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ปริมาณผลผลิตรวม</a:t>
              </a: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 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(12)</a:t>
              </a:r>
            </a:p>
            <a:p>
              <a:pPr defTabSz="1071880">
                <a:buClr>
                  <a:srgbClr val="000000"/>
                </a:buClr>
              </a:pP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2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900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900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495800" y="1428750"/>
              <a:ext cx="1066800" cy="158120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ปริมาณความต้องการผลผลิตรวม</a:t>
              </a: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 (14)</a:t>
              </a:r>
            </a:p>
            <a:p>
              <a:pPr defTabSz="1071880">
                <a:buClr>
                  <a:srgbClr val="000000"/>
                </a:buClr>
              </a:pP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9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cxnSp>
          <p:nvCxnSpPr>
            <p:cNvPr id="50" name="ลูกศรเชื่อมต่อแบบตรง 49"/>
            <p:cNvCxnSpPr/>
            <p:nvPr/>
          </p:nvCxnSpPr>
          <p:spPr>
            <a:xfrm>
              <a:off x="5562600" y="1809750"/>
              <a:ext cx="304800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ลูกศรเชื่อมต่อแบบตรง 50"/>
            <p:cNvCxnSpPr/>
            <p:nvPr/>
          </p:nvCxnSpPr>
          <p:spPr>
            <a:xfrm>
              <a:off x="5562600" y="2647950"/>
              <a:ext cx="304800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ลูกศรเชื่อมต่อแบบตรง 51"/>
            <p:cNvCxnSpPr/>
            <p:nvPr/>
          </p:nvCxnSpPr>
          <p:spPr>
            <a:xfrm>
              <a:off x="4191000" y="2266950"/>
              <a:ext cx="303212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3" name="ตัวเชื่อมต่อตรง 52"/>
            <p:cNvCxnSpPr/>
            <p:nvPr/>
          </p:nvCxnSpPr>
          <p:spPr>
            <a:xfrm>
              <a:off x="8229600" y="1733550"/>
              <a:ext cx="304800" cy="1588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5" name="ตัวเชื่อมต่อตรง 54"/>
            <p:cNvCxnSpPr/>
            <p:nvPr/>
          </p:nvCxnSpPr>
          <p:spPr>
            <a:xfrm>
              <a:off x="8229600" y="2724150"/>
              <a:ext cx="304800" cy="1588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6" name="ตัวเชื่อมต่อตรง 55"/>
            <p:cNvCxnSpPr/>
            <p:nvPr/>
          </p:nvCxnSpPr>
          <p:spPr>
            <a:xfrm rot="5400000">
              <a:off x="8039894" y="2228056"/>
              <a:ext cx="990600" cy="1588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7" name="ตัวเชื่อมต่อตรง 56"/>
            <p:cNvCxnSpPr/>
            <p:nvPr/>
          </p:nvCxnSpPr>
          <p:spPr>
            <a:xfrm>
              <a:off x="8534400" y="2190750"/>
              <a:ext cx="152400" cy="1588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8" name="ตัวเชื่อมต่อตรง 57"/>
            <p:cNvCxnSpPr/>
            <p:nvPr/>
          </p:nvCxnSpPr>
          <p:spPr>
            <a:xfrm rot="5400000">
              <a:off x="7811294" y="3066256"/>
              <a:ext cx="1752600" cy="1588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9" name="ลูกศรเชื่อมต่อแบบตรง 58"/>
            <p:cNvCxnSpPr/>
            <p:nvPr/>
          </p:nvCxnSpPr>
          <p:spPr>
            <a:xfrm rot="10800000">
              <a:off x="8305800" y="3943350"/>
              <a:ext cx="381000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2895600" y="6238399"/>
            <a:ext cx="701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i="1" dirty="0" smtClean="0"/>
              <a:t>สามารถนำข้อมูลมาบันทึกได้จาก แบบฟอร์มตารางข้อมูลการบริหารจัดการสินค้าเกษตรที่สำคัญของจังหวัด ปี 63 </a:t>
            </a:r>
            <a:endParaRPr lang="en-US" sz="1600" b="1" i="1" dirty="0"/>
          </a:p>
        </p:txBody>
      </p:sp>
      <p:sp>
        <p:nvSpPr>
          <p:cNvPr id="25" name="TextBox 24"/>
          <p:cNvSpPr txBox="1"/>
          <p:nvPr/>
        </p:nvSpPr>
        <p:spPr>
          <a:xfrm>
            <a:off x="8382000" y="222846"/>
            <a:ext cx="1028700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600" dirty="0" smtClean="0"/>
              <a:t>กรณีส่วนเกิน</a:t>
            </a:r>
            <a:endParaRPr lang="en-US" sz="1600" dirty="0"/>
          </a:p>
        </p:txBody>
      </p:sp>
      <p:sp>
        <p:nvSpPr>
          <p:cNvPr id="26" name="Rectangle 25"/>
          <p:cNvSpPr/>
          <p:nvPr/>
        </p:nvSpPr>
        <p:spPr>
          <a:xfrm>
            <a:off x="7803380" y="6564923"/>
            <a:ext cx="19912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600" b="1" i="1" dirty="0" smtClean="0"/>
              <a:t>1 หน้า ต่อ 1 ชนิดสินค้าเกษตร</a:t>
            </a:r>
            <a:endParaRPr lang="en-US" sz="1600" dirty="0"/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-11254" y="557669"/>
            <a:ext cx="2829441" cy="400655"/>
          </a:xfrm>
          <a:prstGeom prst="rect">
            <a:avLst/>
          </a:prstGeom>
          <a:noFill/>
        </p:spPr>
        <p:txBody>
          <a:bodyPr wrap="none" lIns="107226" tIns="53610" rIns="107226" bIns="53610" rtlCol="0">
            <a:spAutoFit/>
          </a:bodyPr>
          <a:lstStyle/>
          <a:p>
            <a:pPr defTabSz="1071880">
              <a:buClr>
                <a:srgbClr val="000000"/>
              </a:buClr>
            </a:pPr>
            <a:r>
              <a:rPr lang="th-TH" sz="19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rPr>
              <a:t>(ประมาณการช่วงเดือน มค.-ธค.</a:t>
            </a:r>
            <a:r>
              <a:rPr lang="th-TH" sz="1900" b="1" kern="0" dirty="0" smtClean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rPr>
              <a:t>2563)</a:t>
            </a:r>
            <a:endParaRPr lang="en-US" sz="1900" b="1" kern="0" dirty="0">
              <a:solidFill>
                <a:srgbClr val="3A81BA">
                  <a:lumMod val="50000"/>
                </a:srgbClr>
              </a:solidFill>
              <a:latin typeface="EucrosiaUPC" panose="02020603050405020304" pitchFamily="18" charset="-34"/>
              <a:sym typeface="Arial" panose="020B0604020202020204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65103" y="222846"/>
            <a:ext cx="1739898" cy="539154"/>
          </a:xfrm>
          <a:prstGeom prst="rect">
            <a:avLst/>
          </a:prstGeom>
          <a:noFill/>
        </p:spPr>
        <p:txBody>
          <a:bodyPr wrap="square" lIns="107226" tIns="53610" rIns="107226" bIns="53610" rtlCol="0">
            <a:spAutoFit/>
          </a:bodyPr>
          <a:lstStyle/>
          <a:p>
            <a:pPr defTabSz="1071880">
              <a:buClr>
                <a:srgbClr val="000000"/>
              </a:buClr>
            </a:pPr>
            <a:r>
              <a:rPr lang="th-TH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crosiaUPC" panose="02020603050405020304" pitchFamily="18" charset="-34"/>
                <a:sym typeface="Arial" panose="020B0604020202020204"/>
              </a:rPr>
              <a:t>ชื่อจังหวัด.......</a:t>
            </a:r>
          </a:p>
        </p:txBody>
      </p:sp>
      <p:grpSp>
        <p:nvGrpSpPr>
          <p:cNvPr id="2" name="กลุ่ม 61"/>
          <p:cNvGrpSpPr/>
          <p:nvPr/>
        </p:nvGrpSpPr>
        <p:grpSpPr>
          <a:xfrm>
            <a:off x="247650" y="1295400"/>
            <a:ext cx="9164770" cy="4191000"/>
            <a:chOff x="228600" y="1352550"/>
            <a:chExt cx="8459788" cy="3143250"/>
          </a:xfrm>
        </p:grpSpPr>
        <p:sp>
          <p:nvSpPr>
            <p:cNvPr id="8" name="TextBox 7"/>
            <p:cNvSpPr txBox="1"/>
            <p:nvPr/>
          </p:nvSpPr>
          <p:spPr>
            <a:xfrm>
              <a:off x="1295400" y="1428750"/>
              <a:ext cx="762000" cy="2100576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เกษตรกรแบบรายเดียว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.....รายสถาบันเกษตรกร ..... กลุ่ม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เกษตรกร ..... ราย 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(4)(5)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(6)</a:t>
              </a:r>
              <a:endParaRPr lang="en-US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28600" y="1428750"/>
              <a:ext cx="990600" cy="4385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1. สินค้าการเกษตร (3)</a:t>
              </a:r>
              <a:endParaRPr lang="en-US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133600" y="1428750"/>
              <a:ext cx="838200" cy="80791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ผลิตผลออกมากที่สุดช่วง</a:t>
              </a: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 (8)</a:t>
              </a:r>
            </a:p>
            <a:p>
              <a:pPr defTabSz="1071880">
                <a:buClr>
                  <a:srgbClr val="000000"/>
                </a:buClr>
              </a:pPr>
              <a:endParaRPr lang="en-US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133600" y="2324100"/>
              <a:ext cx="838200" cy="623248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มาตรฐาน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(9)</a:t>
              </a:r>
            </a:p>
            <a:p>
              <a:pPr defTabSz="1071880">
                <a:buClr>
                  <a:srgbClr val="000000"/>
                </a:buClr>
              </a:pP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867400" y="2343150"/>
              <a:ext cx="2362200" cy="80791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ปริมาณความต้องการผลผลิตนอกจังหวัด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(17)(18)</a:t>
              </a:r>
            </a:p>
            <a:p>
              <a:pPr defTabSz="1071880">
                <a:buClr>
                  <a:srgbClr val="000000"/>
                </a:buClr>
              </a:pP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867400" y="1352550"/>
              <a:ext cx="2362200" cy="80791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ปริมาณความต้องการผลผลิตในจังหวัด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(15)(16)</a:t>
              </a:r>
            </a:p>
            <a:p>
              <a:pPr defTabSz="1071880">
                <a:buClr>
                  <a:srgbClr val="000000"/>
                </a:buClr>
              </a:pP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295400" y="3687886"/>
              <a:ext cx="7010400" cy="80791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>
                <a:buClr>
                  <a:srgbClr val="000000"/>
                </a:buClr>
                <a:buFont typeface="Arial" panose="020B0604020202020204"/>
                <a:buNone/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ปริมาณผลผลิตเทียบกับปริมาณความต้องการ</a:t>
              </a: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ไม่สมดุลและมีส่วนขาด จำนวน ...... ตัน</a:t>
              </a: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จังหวัดมีการบริหารจัดการ </a:t>
              </a:r>
              <a:r>
                <a:rPr lang="th-TH" sz="1600" b="1" u="sng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ดังนี้ </a:t>
              </a: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 (19) (20) (21</a:t>
              </a:r>
              <a:r>
                <a:rPr lang="th-TH" sz="1600" b="1" kern="0" dirty="0" smtClean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)</a:t>
              </a: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>
                <a:buClr>
                  <a:srgbClr val="000000"/>
                </a:buClr>
                <a:buFontTx/>
                <a:buChar char="-"/>
              </a:pPr>
              <a:r>
                <a:rPr lang="th-TH" sz="1600" b="1" kern="0" dirty="0">
                  <a:solidFill>
                    <a:schemeClr val="accent1">
                      <a:lumMod val="50000"/>
                    </a:schemeClr>
                  </a:solidFill>
                  <a:latin typeface="EucrosiaUPC" panose="02020603050405020304" pitchFamily="18" charset="-34"/>
                  <a:sym typeface="Arial" panose="020B0604020202020204"/>
                </a:rPr>
                <a:t> </a:t>
              </a:r>
              <a:r>
                <a:rPr lang="th-TH" sz="1600" b="1" kern="0" dirty="0" smtClean="0">
                  <a:solidFill>
                    <a:schemeClr val="accent1">
                      <a:lumMod val="50000"/>
                    </a:schemeClr>
                  </a:solidFill>
                  <a:latin typeface="EucrosiaUPC" panose="02020603050405020304" pitchFamily="18" charset="-34"/>
                  <a:sym typeface="Arial" panose="020B0604020202020204"/>
                </a:rPr>
                <a:t>(ระบุวิธีการแก้ไข...................)</a:t>
              </a:r>
              <a:endParaRPr lang="th-TH" sz="1600" b="1" u="sng" kern="0" dirty="0">
                <a:solidFill>
                  <a:schemeClr val="accent1">
                    <a:lumMod val="50000"/>
                  </a:scheme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algn="ctr">
                <a:buClr>
                  <a:srgbClr val="000000"/>
                </a:buClr>
              </a:pPr>
              <a:endParaRPr lang="th-TH" sz="1600" b="1" u="sng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8600" y="2171269"/>
              <a:ext cx="990600" cy="43858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พื้นที่  </a:t>
              </a: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            ......... ไร่ (7)</a:t>
              </a:r>
              <a:endParaRPr lang="en-US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124200" y="1428750"/>
              <a:ext cx="1066800" cy="1592744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ปริมาณผลผลิตรวม</a:t>
              </a: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 </a:t>
              </a:r>
            </a:p>
            <a:p>
              <a:pPr defTabSz="1071880">
                <a:buClr>
                  <a:srgbClr val="000000"/>
                </a:buClr>
              </a:pP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(12)</a:t>
              </a:r>
            </a:p>
            <a:p>
              <a:pPr defTabSz="1071880">
                <a:buClr>
                  <a:srgbClr val="000000"/>
                </a:buClr>
              </a:pP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2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900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900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495800" y="1428750"/>
              <a:ext cx="1066800" cy="158120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defTabSz="1071880">
                <a:buClr>
                  <a:srgbClr val="000000"/>
                </a:buClr>
              </a:pPr>
              <a:r>
                <a:rPr lang="th-TH" sz="1600" b="1" u="sng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ปริมาณความต้องการผลผลิตรวม</a:t>
              </a:r>
              <a:r>
                <a:rPr lang="th-TH" sz="1600" b="1" kern="0" dirty="0">
                  <a:solidFill>
                    <a:srgbClr val="3A81BA">
                      <a:lumMod val="50000"/>
                    </a:srgbClr>
                  </a:solidFill>
                  <a:latin typeface="EucrosiaUPC" panose="02020603050405020304" pitchFamily="18" charset="-34"/>
                  <a:sym typeface="Arial" panose="020B0604020202020204"/>
                </a:rPr>
                <a:t> (14)</a:t>
              </a:r>
            </a:p>
            <a:p>
              <a:pPr defTabSz="1071880">
                <a:buClr>
                  <a:srgbClr val="000000"/>
                </a:buClr>
              </a:pP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6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  <a:p>
              <a:pPr defTabSz="1071880">
                <a:buClr>
                  <a:srgbClr val="000000"/>
                </a:buClr>
              </a:pPr>
              <a:endParaRPr lang="th-TH" sz="1900" b="1" kern="0" dirty="0">
                <a:solidFill>
                  <a:srgbClr val="3A81BA">
                    <a:lumMod val="50000"/>
                  </a:srgbClr>
                </a:solidFill>
                <a:latin typeface="EucrosiaUPC" panose="02020603050405020304" pitchFamily="18" charset="-34"/>
                <a:sym typeface="Arial" panose="020B0604020202020204"/>
              </a:endParaRPr>
            </a:p>
          </p:txBody>
        </p:sp>
        <p:cxnSp>
          <p:nvCxnSpPr>
            <p:cNvPr id="50" name="ลูกศรเชื่อมต่อแบบตรง 49"/>
            <p:cNvCxnSpPr/>
            <p:nvPr/>
          </p:nvCxnSpPr>
          <p:spPr>
            <a:xfrm>
              <a:off x="5562600" y="1809750"/>
              <a:ext cx="304800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1" name="ลูกศรเชื่อมต่อแบบตรง 50"/>
            <p:cNvCxnSpPr/>
            <p:nvPr/>
          </p:nvCxnSpPr>
          <p:spPr>
            <a:xfrm>
              <a:off x="5562600" y="2647950"/>
              <a:ext cx="304800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ลูกศรเชื่อมต่อแบบตรง 51"/>
            <p:cNvCxnSpPr/>
            <p:nvPr/>
          </p:nvCxnSpPr>
          <p:spPr>
            <a:xfrm>
              <a:off x="4191000" y="2266950"/>
              <a:ext cx="303212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3" name="ตัวเชื่อมต่อตรง 52"/>
            <p:cNvCxnSpPr/>
            <p:nvPr/>
          </p:nvCxnSpPr>
          <p:spPr>
            <a:xfrm>
              <a:off x="8229600" y="1733550"/>
              <a:ext cx="304800" cy="1588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5" name="ตัวเชื่อมต่อตรง 54"/>
            <p:cNvCxnSpPr/>
            <p:nvPr/>
          </p:nvCxnSpPr>
          <p:spPr>
            <a:xfrm>
              <a:off x="8229600" y="2724150"/>
              <a:ext cx="304800" cy="1588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6" name="ตัวเชื่อมต่อตรง 55"/>
            <p:cNvCxnSpPr/>
            <p:nvPr/>
          </p:nvCxnSpPr>
          <p:spPr>
            <a:xfrm rot="5400000">
              <a:off x="8039894" y="2228056"/>
              <a:ext cx="990600" cy="1588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7" name="ตัวเชื่อมต่อตรง 56"/>
            <p:cNvCxnSpPr/>
            <p:nvPr/>
          </p:nvCxnSpPr>
          <p:spPr>
            <a:xfrm>
              <a:off x="8534400" y="2190750"/>
              <a:ext cx="152400" cy="1588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8" name="ตัวเชื่อมต่อตรง 57"/>
            <p:cNvCxnSpPr/>
            <p:nvPr/>
          </p:nvCxnSpPr>
          <p:spPr>
            <a:xfrm rot="5400000">
              <a:off x="7811294" y="3066256"/>
              <a:ext cx="1752600" cy="1588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9" name="ลูกศรเชื่อมต่อแบบตรง 58"/>
            <p:cNvCxnSpPr/>
            <p:nvPr/>
          </p:nvCxnSpPr>
          <p:spPr>
            <a:xfrm rot="10800000">
              <a:off x="8305800" y="3943350"/>
              <a:ext cx="381000" cy="1588"/>
            </a:xfrm>
            <a:prstGeom prst="straightConnector1">
              <a:avLst/>
            </a:prstGeom>
            <a:ln w="19050">
              <a:tailEnd type="arrow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2895600" y="6238399"/>
            <a:ext cx="701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i="1" dirty="0" smtClean="0"/>
              <a:t>สามารถนำข้อมูลมาบันทึกได้จาก แบบฟอร์มตารางข้อมูลการบริหารจัดการสินค้าเกษตรที่สำคัญของจังหวัด ปี 63 </a:t>
            </a:r>
            <a:endParaRPr lang="en-US" sz="1600" b="1" i="1" dirty="0"/>
          </a:p>
        </p:txBody>
      </p:sp>
      <p:sp>
        <p:nvSpPr>
          <p:cNvPr id="25" name="TextBox 24"/>
          <p:cNvSpPr txBox="1"/>
          <p:nvPr/>
        </p:nvSpPr>
        <p:spPr>
          <a:xfrm>
            <a:off x="8382000" y="222846"/>
            <a:ext cx="1028700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sz="1600" dirty="0" smtClean="0"/>
              <a:t>กรณีส่วนขาด</a:t>
            </a:r>
            <a:endParaRPr lang="en-US" sz="1600" dirty="0"/>
          </a:p>
        </p:txBody>
      </p:sp>
      <p:sp>
        <p:nvSpPr>
          <p:cNvPr id="26" name="Rectangle 25"/>
          <p:cNvSpPr/>
          <p:nvPr/>
        </p:nvSpPr>
        <p:spPr>
          <a:xfrm>
            <a:off x="7803380" y="6564923"/>
            <a:ext cx="19912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1600" b="1" i="1" dirty="0" smtClean="0"/>
              <a:t>1 หน้า ต่อ 1 ชนิดสินค้าเกษตร</a:t>
            </a:r>
            <a:endParaRPr lang="en-US" sz="1600" dirty="0"/>
          </a:p>
        </p:txBody>
      </p:sp>
    </p:spTree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6">
      <a:majorFont>
        <a:latin typeface="TH SarabunIT๙"/>
        <a:ea typeface=""/>
        <a:cs typeface="TH SarabunIT๙"/>
      </a:majorFont>
      <a:minorFont>
        <a:latin typeface="TH SarabunIT๙"/>
        <a:ea typeface=""/>
        <a:cs typeface="TH SarabunIT๙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Salerio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Custom 6">
      <a:majorFont>
        <a:latin typeface="TH SarabunIT๙"/>
        <a:ea typeface=""/>
        <a:cs typeface="TH SarabunIT๙"/>
      </a:majorFont>
      <a:minorFont>
        <a:latin typeface="TH SarabunIT๙"/>
        <a:ea typeface=""/>
        <a:cs typeface="TH SarabunIT๙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519</Words>
  <Application>Microsoft Office PowerPoint</Application>
  <PresentationFormat>A4 Paper (210x297 mm)</PresentationFormat>
  <Paragraphs>128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7" baseType="lpstr">
      <vt:lpstr>Arial</vt:lpstr>
      <vt:lpstr>Arvo</vt:lpstr>
      <vt:lpstr>Calibri</vt:lpstr>
      <vt:lpstr>Cordia New</vt:lpstr>
      <vt:lpstr>EucrosiaUPC</vt:lpstr>
      <vt:lpstr>Roboto Condensed</vt:lpstr>
      <vt:lpstr>Roboto Condensed Light</vt:lpstr>
      <vt:lpstr>TH Chakra Petch</vt:lpstr>
      <vt:lpstr>TH Kodchasal</vt:lpstr>
      <vt:lpstr>TH SarabunIT๙</vt:lpstr>
      <vt:lpstr>Office Theme</vt:lpstr>
      <vt:lpstr>4_Salerio template</vt:lpstr>
      <vt:lpstr>PowerPoint Presentation</vt:lpstr>
      <vt:lpstr>จังหวัด........................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คำสั่ง กษ ที่ 341/2561</dc:title>
  <dc:creator>naruemol_ad</dc:creator>
  <cp:lastModifiedBy>thitaphat itthisawetpong</cp:lastModifiedBy>
  <cp:revision>292</cp:revision>
  <cp:lastPrinted>2019-04-24T03:13:58Z</cp:lastPrinted>
  <dcterms:created xsi:type="dcterms:W3CDTF">2018-05-03T10:19:00Z</dcterms:created>
  <dcterms:modified xsi:type="dcterms:W3CDTF">2020-03-19T07:59:33Z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1054-10.8.2.6597</vt:lpwstr>
  </property>
</Properties>
</file>