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6" r:id="rId2"/>
    <p:sldId id="417" r:id="rId3"/>
    <p:sldId id="418" r:id="rId4"/>
    <p:sldId id="419" r:id="rId5"/>
    <p:sldId id="420" r:id="rId6"/>
    <p:sldId id="421" r:id="rId7"/>
    <p:sldId id="273" r:id="rId8"/>
    <p:sldId id="422" r:id="rId9"/>
    <p:sldId id="423" r:id="rId10"/>
    <p:sldId id="424" r:id="rId11"/>
    <p:sldId id="425" r:id="rId12"/>
    <p:sldId id="270" r:id="rId13"/>
    <p:sldId id="426" r:id="rId14"/>
    <p:sldId id="427" r:id="rId15"/>
    <p:sldId id="428" r:id="rId16"/>
    <p:sldId id="429" r:id="rId17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8001D89-1B55-52D3-5DE9-A0C9D3EB88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A3DA178A-E1E8-2B52-280F-607B398E23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B850315-9149-ECD9-8E2D-D4C86E9DF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583E46A-EA15-329D-57AE-E71AA6164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035EC0D-5BFE-1CB1-107C-0E947F54A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2976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826DB74-4C69-B830-A38A-378A567B6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C8CCB6E-3216-8D90-B2B3-3D4197BA9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67B6F43-90D5-8919-61B7-08884C69F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488D881-12D0-D8E0-9E93-443D978B6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C62D574-76E9-FD98-266A-AF6C4E6B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0909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637415A-155D-5A68-AAEF-D42B834BD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4C77BD7-F16A-7B5B-26BB-5BD070C4EA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BD6AE75-08A6-C1F0-2351-1C914A5BD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B3B1157-89AC-83BC-CC57-9A843AD8A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BA390EF-0591-A202-EB7F-99C69A301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010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C992A9D-FB7B-EC53-2087-6BA64D421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CDB2016-4FDC-4F4A-8673-EC4C609915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ECDE88B2-70FE-5188-71CC-DBFBC2CEC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DCBF177F-A69A-EF84-631F-31AF7BD63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7E82AF0-3065-7112-9F7E-92487DC12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D4D192B-B95C-424A-C962-2AE00AE91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7941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F1556C4-4528-725F-0EA6-FA4A7D915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56B6D10-BAB6-0333-A9F4-D940791B9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6C77739-FB4F-FB3A-0CDB-201265174A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E10E127F-EB09-4966-1E58-3613226EEC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33762264-3716-A85F-97E2-2EFAEB2FB2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9C92885D-3413-849B-B5D0-BCDEA5581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AA33F164-4492-E4E4-23A8-3EC83A5BB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DA20CD11-91EE-6342-5F37-7895498F2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786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71A3F91-9638-F5C7-5196-056BA818C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74ABE341-0B56-FA8A-C3E2-C3FD3007B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90E7989F-2604-A340-3F03-7442361AE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E00D702A-7810-5EB1-31F8-53BB2E7A2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3789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984B5DA0-18D7-ED8B-EB16-F5676C6B1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3541F6D4-786A-B5F4-C636-BF2AA6CE1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D2671385-AF85-DA34-0217-D6E7BB8D0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4438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7366114-50B4-F44C-D003-C0A28C375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FBB94F4-EEF5-FD3C-FA34-D373DD3FF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BCCF1E98-5818-ACBC-119B-0A7FE1CB3A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2E5A482A-76F1-B900-509D-23CFD399D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CC5E47B5-2FA6-EA16-7894-486E29198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45229B1-82D4-93C9-34B2-7A38989B5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3356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87A9724-5ABF-6363-81BC-DDE1C6738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C2BFB8DB-8A10-8117-D948-5A8DEB427F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9BE9C051-61BD-2D54-4137-063224E515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A976A63-5AAC-87A7-B762-79C33B66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517FB8AB-EC47-ADBE-287B-6BFCB71AB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BEC7053-9F0E-AFA0-DC9F-FAFAD60EB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1145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7166BD9-0501-005C-E186-0C535D32F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B29CC970-92FE-82F2-7362-548003F11F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24ACBBC-E417-B6FA-EE16-1346C7268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4DD67E7-E3B8-18AD-4A66-64D20F3C9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B9B41FB-FA60-D511-07DA-F2CE10499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1779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6BF3D951-492A-4647-3381-122A4C589A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5038507B-4818-6659-137A-F290BC2F1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51F21D3-D4F0-1F5E-9B4C-1D6C266AB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5B8E0FA-DA29-7091-9C58-639677432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409B25F-5A8A-9232-925F-F3E4F561C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8409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15B89D40-CEB2-1F9A-FB13-6E769A5D9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578CF9A-4A9A-00C5-A6D8-B0B4A7A6D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D41A5AA-49A3-95E1-37EE-16F36EA089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11261-A674-4AC5-9B22-E6E835C5E9F8}" type="datetimeFigureOut">
              <a:rPr lang="th-TH" smtClean="0"/>
              <a:t>13/11/68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8BB0BA7-D0DB-7301-A21C-8A9B7E2BE0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863C8D9-170B-D3EA-3E7C-1CB541DAB0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35CE2-C78E-4509-B060-6922E1D862A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514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6.png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5.png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3.jpeg"/><Relationship Id="rId7" Type="http://schemas.openxmlformats.org/officeDocument/2006/relationships/image" Target="../media/image2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6.png"/><Relationship Id="rId7" Type="http://schemas.openxmlformats.org/officeDocument/2006/relationships/image" Target="../media/image29.svg"/><Relationship Id="rId12" Type="http://schemas.openxmlformats.org/officeDocument/2006/relationships/image" Target="../media/image3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jpeg"/><Relationship Id="rId5" Type="http://schemas.openxmlformats.org/officeDocument/2006/relationships/image" Target="../media/image27.png"/><Relationship Id="rId10" Type="http://schemas.openxmlformats.org/officeDocument/2006/relationships/image" Target="../media/image32.jpeg"/><Relationship Id="rId4" Type="http://schemas.openxmlformats.org/officeDocument/2006/relationships/image" Target="../media/image5.pn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jpeg"/><Relationship Id="rId3" Type="http://schemas.openxmlformats.org/officeDocument/2006/relationships/image" Target="../media/image6.png"/><Relationship Id="rId7" Type="http://schemas.openxmlformats.org/officeDocument/2006/relationships/image" Target="../media/image36.svg"/><Relationship Id="rId12" Type="http://schemas.openxmlformats.org/officeDocument/2006/relationships/image" Target="../media/image4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0.jpeg"/><Relationship Id="rId5" Type="http://schemas.openxmlformats.org/officeDocument/2006/relationships/image" Target="../media/image27.png"/><Relationship Id="rId10" Type="http://schemas.openxmlformats.org/officeDocument/2006/relationships/image" Target="../media/image39.jpeg"/><Relationship Id="rId4" Type="http://schemas.openxmlformats.org/officeDocument/2006/relationships/image" Target="../media/image5.png"/><Relationship Id="rId9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12" Type="http://schemas.openxmlformats.org/officeDocument/2006/relationships/image" Target="../media/image4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7.jpeg"/><Relationship Id="rId5" Type="http://schemas.openxmlformats.org/officeDocument/2006/relationships/image" Target="../media/image27.png"/><Relationship Id="rId10" Type="http://schemas.openxmlformats.org/officeDocument/2006/relationships/image" Target="../media/image46.jpeg"/><Relationship Id="rId4" Type="http://schemas.openxmlformats.org/officeDocument/2006/relationships/image" Target="../media/image5.png"/><Relationship Id="rId9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3" Type="http://schemas.openxmlformats.org/officeDocument/2006/relationships/image" Target="../media/image5.png"/><Relationship Id="rId7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10" Type="http://schemas.openxmlformats.org/officeDocument/2006/relationships/image" Target="../media/image54.jpeg"/><Relationship Id="rId4" Type="http://schemas.openxmlformats.org/officeDocument/2006/relationships/image" Target="../media/image6.png"/><Relationship Id="rId9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jpeg"/><Relationship Id="rId18" Type="http://schemas.openxmlformats.org/officeDocument/2006/relationships/image" Target="../media/image68.svg"/><Relationship Id="rId3" Type="http://schemas.openxmlformats.org/officeDocument/2006/relationships/image" Target="../media/image5.pn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17" Type="http://schemas.openxmlformats.org/officeDocument/2006/relationships/image" Target="../media/image67.png"/><Relationship Id="rId2" Type="http://schemas.openxmlformats.org/officeDocument/2006/relationships/image" Target="../media/image1.jpeg"/><Relationship Id="rId16" Type="http://schemas.openxmlformats.org/officeDocument/2006/relationships/image" Target="../media/image6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19" Type="http://schemas.openxmlformats.org/officeDocument/2006/relationships/image" Target="../media/image69.jpeg"/><Relationship Id="rId4" Type="http://schemas.openxmlformats.org/officeDocument/2006/relationships/image" Target="../media/image6.png"/><Relationship Id="rId9" Type="http://schemas.openxmlformats.org/officeDocument/2006/relationships/image" Target="../media/image59.jpeg"/><Relationship Id="rId14" Type="http://schemas.openxmlformats.org/officeDocument/2006/relationships/image" Target="../media/image6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5.png"/><Relationship Id="rId7" Type="http://schemas.openxmlformats.org/officeDocument/2006/relationships/image" Target="../media/image72.png"/><Relationship Id="rId12" Type="http://schemas.openxmlformats.org/officeDocument/2006/relationships/image" Target="../media/image7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svg"/><Relationship Id="rId11" Type="http://schemas.microsoft.com/office/2007/relationships/hdphoto" Target="../media/hdphoto2.wdp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.png"/><Relationship Id="rId9" Type="http://schemas.openxmlformats.org/officeDocument/2006/relationships/image" Target="../media/image7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5.png"/><Relationship Id="rId7" Type="http://schemas.openxmlformats.org/officeDocument/2006/relationships/image" Target="../media/image7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svg"/><Relationship Id="rId5" Type="http://schemas.openxmlformats.org/officeDocument/2006/relationships/image" Target="../media/image7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5.png"/><Relationship Id="rId7" Type="http://schemas.openxmlformats.org/officeDocument/2006/relationships/image" Target="../media/image8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5.png"/><Relationship Id="rId7" Type="http://schemas.openxmlformats.org/officeDocument/2006/relationships/image" Target="../media/image8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6.png"/><Relationship Id="rId9" Type="http://schemas.openxmlformats.org/officeDocument/2006/relationships/image" Target="../media/image8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685800" y="4528416"/>
            <a:ext cx="2968758" cy="1941732"/>
            <a:chOff x="0" y="-8890"/>
            <a:chExt cx="5605780" cy="366649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05780" cy="3666490"/>
            </a:xfrm>
            <a:custGeom>
              <a:avLst/>
              <a:gdLst/>
              <a:ahLst/>
              <a:cxnLst/>
              <a:rect l="l" t="t" r="r" b="b"/>
              <a:pathLst>
                <a:path w="5605780" h="3666490">
                  <a:moveTo>
                    <a:pt x="5560060" y="2025650"/>
                  </a:moveTo>
                  <a:cubicBezTo>
                    <a:pt x="5505450" y="2207260"/>
                    <a:pt x="5251450" y="2303780"/>
                    <a:pt x="5109210" y="2139950"/>
                  </a:cubicBezTo>
                  <a:cubicBezTo>
                    <a:pt x="5101590" y="2131060"/>
                    <a:pt x="5095240" y="2122170"/>
                    <a:pt x="5087620" y="2113280"/>
                  </a:cubicBezTo>
                  <a:cubicBezTo>
                    <a:pt x="5085080" y="2115820"/>
                    <a:pt x="5085080" y="2118360"/>
                    <a:pt x="5085080" y="2120900"/>
                  </a:cubicBezTo>
                  <a:cubicBezTo>
                    <a:pt x="5088890" y="2379980"/>
                    <a:pt x="5126990" y="3434080"/>
                    <a:pt x="4568190" y="3115310"/>
                  </a:cubicBezTo>
                  <a:cubicBezTo>
                    <a:pt x="4484370" y="3067050"/>
                    <a:pt x="4441190" y="2983230"/>
                    <a:pt x="4418330" y="2893060"/>
                  </a:cubicBezTo>
                  <a:cubicBezTo>
                    <a:pt x="4377690" y="2995930"/>
                    <a:pt x="4378960" y="3112770"/>
                    <a:pt x="4319270" y="3211830"/>
                  </a:cubicBezTo>
                  <a:cubicBezTo>
                    <a:pt x="4221480" y="3375660"/>
                    <a:pt x="3898900" y="3373120"/>
                    <a:pt x="3856990" y="3163570"/>
                  </a:cubicBezTo>
                  <a:cubicBezTo>
                    <a:pt x="3874770" y="3252470"/>
                    <a:pt x="3624580" y="3294380"/>
                    <a:pt x="3572510" y="3286760"/>
                  </a:cubicBezTo>
                  <a:cubicBezTo>
                    <a:pt x="3422650" y="3262630"/>
                    <a:pt x="3398520" y="3131820"/>
                    <a:pt x="3393440" y="3001010"/>
                  </a:cubicBezTo>
                  <a:cubicBezTo>
                    <a:pt x="3387090" y="2848610"/>
                    <a:pt x="3380740" y="2697480"/>
                    <a:pt x="3375660" y="2545080"/>
                  </a:cubicBezTo>
                  <a:cubicBezTo>
                    <a:pt x="3373120" y="2481580"/>
                    <a:pt x="3373120" y="2414270"/>
                    <a:pt x="3338830" y="2358390"/>
                  </a:cubicBezTo>
                  <a:cubicBezTo>
                    <a:pt x="3247390" y="2651760"/>
                    <a:pt x="3302000" y="2955290"/>
                    <a:pt x="3257550" y="3253740"/>
                  </a:cubicBezTo>
                  <a:cubicBezTo>
                    <a:pt x="3228340" y="3449320"/>
                    <a:pt x="3134360" y="3666490"/>
                    <a:pt x="2898140" y="3591560"/>
                  </a:cubicBezTo>
                  <a:cubicBezTo>
                    <a:pt x="2687320" y="3524250"/>
                    <a:pt x="2691130" y="3266440"/>
                    <a:pt x="2726690" y="3064510"/>
                  </a:cubicBezTo>
                  <a:cubicBezTo>
                    <a:pt x="2708910" y="3108960"/>
                    <a:pt x="2680970" y="3148330"/>
                    <a:pt x="2635250" y="3178810"/>
                  </a:cubicBezTo>
                  <a:cubicBezTo>
                    <a:pt x="2564130" y="3225800"/>
                    <a:pt x="2468880" y="3232150"/>
                    <a:pt x="2391410" y="3195320"/>
                  </a:cubicBezTo>
                  <a:cubicBezTo>
                    <a:pt x="2298700" y="3152140"/>
                    <a:pt x="2261870" y="3030220"/>
                    <a:pt x="2153920" y="3027680"/>
                  </a:cubicBezTo>
                  <a:cubicBezTo>
                    <a:pt x="1908810" y="3021330"/>
                    <a:pt x="2021840" y="3361690"/>
                    <a:pt x="1823720" y="3434080"/>
                  </a:cubicBezTo>
                  <a:cubicBezTo>
                    <a:pt x="1723390" y="3470910"/>
                    <a:pt x="1521460" y="3436620"/>
                    <a:pt x="1414780" y="3420110"/>
                  </a:cubicBezTo>
                  <a:cubicBezTo>
                    <a:pt x="1291590" y="3399790"/>
                    <a:pt x="1236980" y="3333750"/>
                    <a:pt x="1229360" y="3206750"/>
                  </a:cubicBezTo>
                  <a:cubicBezTo>
                    <a:pt x="1224280" y="3126740"/>
                    <a:pt x="1270000" y="2961640"/>
                    <a:pt x="1145540" y="2952750"/>
                  </a:cubicBezTo>
                  <a:cubicBezTo>
                    <a:pt x="1040130" y="2945130"/>
                    <a:pt x="1087120" y="3228340"/>
                    <a:pt x="981710" y="3307080"/>
                  </a:cubicBezTo>
                  <a:cubicBezTo>
                    <a:pt x="928370" y="3347720"/>
                    <a:pt x="855980" y="3360420"/>
                    <a:pt x="789940" y="3345180"/>
                  </a:cubicBezTo>
                  <a:cubicBezTo>
                    <a:pt x="575310" y="3295650"/>
                    <a:pt x="660400" y="2985770"/>
                    <a:pt x="664210" y="2829560"/>
                  </a:cubicBezTo>
                  <a:cubicBezTo>
                    <a:pt x="664210" y="2810510"/>
                    <a:pt x="665480" y="2795270"/>
                    <a:pt x="660400" y="2777490"/>
                  </a:cubicBezTo>
                  <a:cubicBezTo>
                    <a:pt x="434340" y="2743200"/>
                    <a:pt x="259080" y="2820670"/>
                    <a:pt x="196850" y="2524760"/>
                  </a:cubicBezTo>
                  <a:cubicBezTo>
                    <a:pt x="132080" y="2226310"/>
                    <a:pt x="0" y="1879600"/>
                    <a:pt x="0" y="1578610"/>
                  </a:cubicBezTo>
                  <a:cubicBezTo>
                    <a:pt x="1270" y="1576070"/>
                    <a:pt x="2540" y="1574800"/>
                    <a:pt x="3810" y="1572260"/>
                  </a:cubicBezTo>
                  <a:cubicBezTo>
                    <a:pt x="22860" y="1520190"/>
                    <a:pt x="74930" y="1488440"/>
                    <a:pt x="160020" y="1475740"/>
                  </a:cubicBezTo>
                  <a:cubicBezTo>
                    <a:pt x="167640" y="1474470"/>
                    <a:pt x="173990" y="1474470"/>
                    <a:pt x="181610" y="1473200"/>
                  </a:cubicBezTo>
                  <a:cubicBezTo>
                    <a:pt x="181610" y="1468120"/>
                    <a:pt x="181610" y="1464310"/>
                    <a:pt x="181610" y="1460500"/>
                  </a:cubicBezTo>
                  <a:cubicBezTo>
                    <a:pt x="175260" y="1347470"/>
                    <a:pt x="133350" y="1193800"/>
                    <a:pt x="217170" y="1101090"/>
                  </a:cubicBezTo>
                  <a:cubicBezTo>
                    <a:pt x="303530" y="1004570"/>
                    <a:pt x="414020" y="1049020"/>
                    <a:pt x="518160" y="1046480"/>
                  </a:cubicBezTo>
                  <a:cubicBezTo>
                    <a:pt x="497840" y="1046480"/>
                    <a:pt x="474980" y="558800"/>
                    <a:pt x="496570" y="516890"/>
                  </a:cubicBezTo>
                  <a:cubicBezTo>
                    <a:pt x="525780" y="461010"/>
                    <a:pt x="584200" y="425450"/>
                    <a:pt x="646430" y="416560"/>
                  </a:cubicBezTo>
                  <a:cubicBezTo>
                    <a:pt x="727710" y="405130"/>
                    <a:pt x="812800" y="433070"/>
                    <a:pt x="866140" y="495300"/>
                  </a:cubicBezTo>
                  <a:cubicBezTo>
                    <a:pt x="886460" y="518160"/>
                    <a:pt x="1000760" y="720090"/>
                    <a:pt x="989330" y="739140"/>
                  </a:cubicBezTo>
                  <a:cubicBezTo>
                    <a:pt x="1023620" y="683260"/>
                    <a:pt x="1140460" y="654050"/>
                    <a:pt x="1207770" y="650240"/>
                  </a:cubicBezTo>
                  <a:cubicBezTo>
                    <a:pt x="1207770" y="646430"/>
                    <a:pt x="1209040" y="643890"/>
                    <a:pt x="1209040" y="641350"/>
                  </a:cubicBezTo>
                  <a:cubicBezTo>
                    <a:pt x="1206500" y="543560"/>
                    <a:pt x="1177290" y="408940"/>
                    <a:pt x="1254760" y="331470"/>
                  </a:cubicBezTo>
                  <a:cubicBezTo>
                    <a:pt x="1292860" y="293370"/>
                    <a:pt x="1350010" y="279400"/>
                    <a:pt x="1403350" y="281940"/>
                  </a:cubicBezTo>
                  <a:cubicBezTo>
                    <a:pt x="1477010" y="285750"/>
                    <a:pt x="1545590" y="337820"/>
                    <a:pt x="1619250" y="330200"/>
                  </a:cubicBezTo>
                  <a:cubicBezTo>
                    <a:pt x="1635760" y="328930"/>
                    <a:pt x="1649730" y="320040"/>
                    <a:pt x="1663700" y="313690"/>
                  </a:cubicBezTo>
                  <a:cubicBezTo>
                    <a:pt x="1990090" y="166370"/>
                    <a:pt x="2053590" y="624840"/>
                    <a:pt x="2086610" y="824230"/>
                  </a:cubicBezTo>
                  <a:cubicBezTo>
                    <a:pt x="2205990" y="748030"/>
                    <a:pt x="2378710" y="772160"/>
                    <a:pt x="2472690" y="877570"/>
                  </a:cubicBezTo>
                  <a:cubicBezTo>
                    <a:pt x="2442210" y="735330"/>
                    <a:pt x="2429510" y="589280"/>
                    <a:pt x="2434590" y="444500"/>
                  </a:cubicBezTo>
                  <a:cubicBezTo>
                    <a:pt x="2437130" y="377190"/>
                    <a:pt x="2444750" y="306070"/>
                    <a:pt x="2489200" y="255270"/>
                  </a:cubicBezTo>
                  <a:cubicBezTo>
                    <a:pt x="2642870" y="82550"/>
                    <a:pt x="2929890" y="262890"/>
                    <a:pt x="2931160" y="462280"/>
                  </a:cubicBezTo>
                  <a:cubicBezTo>
                    <a:pt x="2931160" y="373380"/>
                    <a:pt x="2933700" y="175260"/>
                    <a:pt x="2983230" y="99060"/>
                  </a:cubicBezTo>
                  <a:cubicBezTo>
                    <a:pt x="3031490" y="24130"/>
                    <a:pt x="3088640" y="0"/>
                    <a:pt x="3148330" y="6350"/>
                  </a:cubicBezTo>
                  <a:cubicBezTo>
                    <a:pt x="3345180" y="30480"/>
                    <a:pt x="3563620" y="414020"/>
                    <a:pt x="3575050" y="549910"/>
                  </a:cubicBezTo>
                  <a:cubicBezTo>
                    <a:pt x="3562350" y="401320"/>
                    <a:pt x="3689350" y="299720"/>
                    <a:pt x="3836670" y="325120"/>
                  </a:cubicBezTo>
                  <a:cubicBezTo>
                    <a:pt x="3915410" y="339090"/>
                    <a:pt x="3964940" y="398780"/>
                    <a:pt x="4048760" y="384810"/>
                  </a:cubicBezTo>
                  <a:cubicBezTo>
                    <a:pt x="4135120" y="370840"/>
                    <a:pt x="4196080" y="309880"/>
                    <a:pt x="4288790" y="345440"/>
                  </a:cubicBezTo>
                  <a:cubicBezTo>
                    <a:pt x="4386580" y="383540"/>
                    <a:pt x="4460240" y="467360"/>
                    <a:pt x="4505960" y="561340"/>
                  </a:cubicBezTo>
                  <a:cubicBezTo>
                    <a:pt x="4598670" y="748030"/>
                    <a:pt x="4622800" y="957580"/>
                    <a:pt x="4645660" y="1162050"/>
                  </a:cubicBezTo>
                  <a:cubicBezTo>
                    <a:pt x="4630420" y="1022350"/>
                    <a:pt x="4662170" y="873760"/>
                    <a:pt x="4671060" y="735330"/>
                  </a:cubicBezTo>
                  <a:cubicBezTo>
                    <a:pt x="4681220" y="560070"/>
                    <a:pt x="4808220" y="447040"/>
                    <a:pt x="4988560" y="506730"/>
                  </a:cubicBezTo>
                  <a:cubicBezTo>
                    <a:pt x="5107940" y="546100"/>
                    <a:pt x="5163820" y="680720"/>
                    <a:pt x="5190490" y="793750"/>
                  </a:cubicBezTo>
                  <a:cubicBezTo>
                    <a:pt x="5204460" y="855980"/>
                    <a:pt x="5283200" y="1356360"/>
                    <a:pt x="5364480" y="1355090"/>
                  </a:cubicBezTo>
                  <a:cubicBezTo>
                    <a:pt x="5492750" y="1353820"/>
                    <a:pt x="5579110" y="1407160"/>
                    <a:pt x="5576570" y="1540510"/>
                  </a:cubicBezTo>
                  <a:cubicBezTo>
                    <a:pt x="5571490" y="1700530"/>
                    <a:pt x="5605780" y="1871980"/>
                    <a:pt x="5560060" y="2025650"/>
                  </a:cubicBezTo>
                  <a:close/>
                </a:path>
              </a:pathLst>
            </a:custGeom>
            <a:blipFill>
              <a:blip r:embed="rId3"/>
              <a:stretch>
                <a:fillRect l="-7435" r="-7435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4756350" y="4528416"/>
            <a:ext cx="2968758" cy="1941732"/>
            <a:chOff x="0" y="-8890"/>
            <a:chExt cx="5605780" cy="36664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605780" cy="3666490"/>
            </a:xfrm>
            <a:custGeom>
              <a:avLst/>
              <a:gdLst/>
              <a:ahLst/>
              <a:cxnLst/>
              <a:rect l="l" t="t" r="r" b="b"/>
              <a:pathLst>
                <a:path w="5605780" h="3666490">
                  <a:moveTo>
                    <a:pt x="5560060" y="2025650"/>
                  </a:moveTo>
                  <a:cubicBezTo>
                    <a:pt x="5505450" y="2207260"/>
                    <a:pt x="5251450" y="2303780"/>
                    <a:pt x="5109210" y="2139950"/>
                  </a:cubicBezTo>
                  <a:cubicBezTo>
                    <a:pt x="5101590" y="2131060"/>
                    <a:pt x="5095240" y="2122170"/>
                    <a:pt x="5087620" y="2113280"/>
                  </a:cubicBezTo>
                  <a:cubicBezTo>
                    <a:pt x="5085080" y="2115820"/>
                    <a:pt x="5085080" y="2118360"/>
                    <a:pt x="5085080" y="2120900"/>
                  </a:cubicBezTo>
                  <a:cubicBezTo>
                    <a:pt x="5088890" y="2379980"/>
                    <a:pt x="5126990" y="3434080"/>
                    <a:pt x="4568190" y="3115310"/>
                  </a:cubicBezTo>
                  <a:cubicBezTo>
                    <a:pt x="4484370" y="3067050"/>
                    <a:pt x="4441190" y="2983230"/>
                    <a:pt x="4418330" y="2893060"/>
                  </a:cubicBezTo>
                  <a:cubicBezTo>
                    <a:pt x="4377690" y="2995930"/>
                    <a:pt x="4378960" y="3112770"/>
                    <a:pt x="4319270" y="3211830"/>
                  </a:cubicBezTo>
                  <a:cubicBezTo>
                    <a:pt x="4221480" y="3375660"/>
                    <a:pt x="3898900" y="3373120"/>
                    <a:pt x="3856990" y="3163570"/>
                  </a:cubicBezTo>
                  <a:cubicBezTo>
                    <a:pt x="3874770" y="3252470"/>
                    <a:pt x="3624580" y="3294380"/>
                    <a:pt x="3572510" y="3286760"/>
                  </a:cubicBezTo>
                  <a:cubicBezTo>
                    <a:pt x="3422650" y="3262630"/>
                    <a:pt x="3398520" y="3131820"/>
                    <a:pt x="3393440" y="3001010"/>
                  </a:cubicBezTo>
                  <a:cubicBezTo>
                    <a:pt x="3387090" y="2848610"/>
                    <a:pt x="3380740" y="2697480"/>
                    <a:pt x="3375660" y="2545080"/>
                  </a:cubicBezTo>
                  <a:cubicBezTo>
                    <a:pt x="3373120" y="2481580"/>
                    <a:pt x="3373120" y="2414270"/>
                    <a:pt x="3338830" y="2358390"/>
                  </a:cubicBezTo>
                  <a:cubicBezTo>
                    <a:pt x="3247390" y="2651760"/>
                    <a:pt x="3302000" y="2955290"/>
                    <a:pt x="3257550" y="3253740"/>
                  </a:cubicBezTo>
                  <a:cubicBezTo>
                    <a:pt x="3228340" y="3449320"/>
                    <a:pt x="3134360" y="3666490"/>
                    <a:pt x="2898140" y="3591560"/>
                  </a:cubicBezTo>
                  <a:cubicBezTo>
                    <a:pt x="2687320" y="3524250"/>
                    <a:pt x="2691130" y="3266440"/>
                    <a:pt x="2726690" y="3064510"/>
                  </a:cubicBezTo>
                  <a:cubicBezTo>
                    <a:pt x="2708910" y="3108960"/>
                    <a:pt x="2680970" y="3148330"/>
                    <a:pt x="2635250" y="3178810"/>
                  </a:cubicBezTo>
                  <a:cubicBezTo>
                    <a:pt x="2564130" y="3225800"/>
                    <a:pt x="2468880" y="3232150"/>
                    <a:pt x="2391410" y="3195320"/>
                  </a:cubicBezTo>
                  <a:cubicBezTo>
                    <a:pt x="2298700" y="3152140"/>
                    <a:pt x="2261870" y="3030220"/>
                    <a:pt x="2153920" y="3027680"/>
                  </a:cubicBezTo>
                  <a:cubicBezTo>
                    <a:pt x="1908810" y="3021330"/>
                    <a:pt x="2021840" y="3361690"/>
                    <a:pt x="1823720" y="3434080"/>
                  </a:cubicBezTo>
                  <a:cubicBezTo>
                    <a:pt x="1723390" y="3470910"/>
                    <a:pt x="1521460" y="3436620"/>
                    <a:pt x="1414780" y="3420110"/>
                  </a:cubicBezTo>
                  <a:cubicBezTo>
                    <a:pt x="1291590" y="3399790"/>
                    <a:pt x="1236980" y="3333750"/>
                    <a:pt x="1229360" y="3206750"/>
                  </a:cubicBezTo>
                  <a:cubicBezTo>
                    <a:pt x="1224280" y="3126740"/>
                    <a:pt x="1270000" y="2961640"/>
                    <a:pt x="1145540" y="2952750"/>
                  </a:cubicBezTo>
                  <a:cubicBezTo>
                    <a:pt x="1040130" y="2945130"/>
                    <a:pt x="1087120" y="3228340"/>
                    <a:pt x="981710" y="3307080"/>
                  </a:cubicBezTo>
                  <a:cubicBezTo>
                    <a:pt x="928370" y="3347720"/>
                    <a:pt x="855980" y="3360420"/>
                    <a:pt x="789940" y="3345180"/>
                  </a:cubicBezTo>
                  <a:cubicBezTo>
                    <a:pt x="575310" y="3295650"/>
                    <a:pt x="660400" y="2985770"/>
                    <a:pt x="664210" y="2829560"/>
                  </a:cubicBezTo>
                  <a:cubicBezTo>
                    <a:pt x="664210" y="2810510"/>
                    <a:pt x="665480" y="2795270"/>
                    <a:pt x="660400" y="2777490"/>
                  </a:cubicBezTo>
                  <a:cubicBezTo>
                    <a:pt x="434340" y="2743200"/>
                    <a:pt x="259080" y="2820670"/>
                    <a:pt x="196850" y="2524760"/>
                  </a:cubicBezTo>
                  <a:cubicBezTo>
                    <a:pt x="132080" y="2226310"/>
                    <a:pt x="0" y="1879600"/>
                    <a:pt x="0" y="1578610"/>
                  </a:cubicBezTo>
                  <a:cubicBezTo>
                    <a:pt x="1270" y="1576070"/>
                    <a:pt x="2540" y="1574800"/>
                    <a:pt x="3810" y="1572260"/>
                  </a:cubicBezTo>
                  <a:cubicBezTo>
                    <a:pt x="22860" y="1520190"/>
                    <a:pt x="74930" y="1488440"/>
                    <a:pt x="160020" y="1475740"/>
                  </a:cubicBezTo>
                  <a:cubicBezTo>
                    <a:pt x="167640" y="1474470"/>
                    <a:pt x="173990" y="1474470"/>
                    <a:pt x="181610" y="1473200"/>
                  </a:cubicBezTo>
                  <a:cubicBezTo>
                    <a:pt x="181610" y="1468120"/>
                    <a:pt x="181610" y="1464310"/>
                    <a:pt x="181610" y="1460500"/>
                  </a:cubicBezTo>
                  <a:cubicBezTo>
                    <a:pt x="175260" y="1347470"/>
                    <a:pt x="133350" y="1193800"/>
                    <a:pt x="217170" y="1101090"/>
                  </a:cubicBezTo>
                  <a:cubicBezTo>
                    <a:pt x="303530" y="1004570"/>
                    <a:pt x="414020" y="1049020"/>
                    <a:pt x="518160" y="1046480"/>
                  </a:cubicBezTo>
                  <a:cubicBezTo>
                    <a:pt x="497840" y="1046480"/>
                    <a:pt x="474980" y="558800"/>
                    <a:pt x="496570" y="516890"/>
                  </a:cubicBezTo>
                  <a:cubicBezTo>
                    <a:pt x="525780" y="461010"/>
                    <a:pt x="584200" y="425450"/>
                    <a:pt x="646430" y="416560"/>
                  </a:cubicBezTo>
                  <a:cubicBezTo>
                    <a:pt x="727710" y="405130"/>
                    <a:pt x="812800" y="433070"/>
                    <a:pt x="866140" y="495300"/>
                  </a:cubicBezTo>
                  <a:cubicBezTo>
                    <a:pt x="886460" y="518160"/>
                    <a:pt x="1000760" y="720090"/>
                    <a:pt x="989330" y="739140"/>
                  </a:cubicBezTo>
                  <a:cubicBezTo>
                    <a:pt x="1023620" y="683260"/>
                    <a:pt x="1140460" y="654050"/>
                    <a:pt x="1207770" y="650240"/>
                  </a:cubicBezTo>
                  <a:cubicBezTo>
                    <a:pt x="1207770" y="646430"/>
                    <a:pt x="1209040" y="643890"/>
                    <a:pt x="1209040" y="641350"/>
                  </a:cubicBezTo>
                  <a:cubicBezTo>
                    <a:pt x="1206500" y="543560"/>
                    <a:pt x="1177290" y="408940"/>
                    <a:pt x="1254760" y="331470"/>
                  </a:cubicBezTo>
                  <a:cubicBezTo>
                    <a:pt x="1292860" y="293370"/>
                    <a:pt x="1350010" y="279400"/>
                    <a:pt x="1403350" y="281940"/>
                  </a:cubicBezTo>
                  <a:cubicBezTo>
                    <a:pt x="1477010" y="285750"/>
                    <a:pt x="1545590" y="337820"/>
                    <a:pt x="1619250" y="330200"/>
                  </a:cubicBezTo>
                  <a:cubicBezTo>
                    <a:pt x="1635760" y="328930"/>
                    <a:pt x="1649730" y="320040"/>
                    <a:pt x="1663700" y="313690"/>
                  </a:cubicBezTo>
                  <a:cubicBezTo>
                    <a:pt x="1990090" y="166370"/>
                    <a:pt x="2053590" y="624840"/>
                    <a:pt x="2086610" y="824230"/>
                  </a:cubicBezTo>
                  <a:cubicBezTo>
                    <a:pt x="2205990" y="748030"/>
                    <a:pt x="2378710" y="772160"/>
                    <a:pt x="2472690" y="877570"/>
                  </a:cubicBezTo>
                  <a:cubicBezTo>
                    <a:pt x="2442210" y="735330"/>
                    <a:pt x="2429510" y="589280"/>
                    <a:pt x="2434590" y="444500"/>
                  </a:cubicBezTo>
                  <a:cubicBezTo>
                    <a:pt x="2437130" y="377190"/>
                    <a:pt x="2444750" y="306070"/>
                    <a:pt x="2489200" y="255270"/>
                  </a:cubicBezTo>
                  <a:cubicBezTo>
                    <a:pt x="2642870" y="82550"/>
                    <a:pt x="2929890" y="262890"/>
                    <a:pt x="2931160" y="462280"/>
                  </a:cubicBezTo>
                  <a:cubicBezTo>
                    <a:pt x="2931160" y="373380"/>
                    <a:pt x="2933700" y="175260"/>
                    <a:pt x="2983230" y="99060"/>
                  </a:cubicBezTo>
                  <a:cubicBezTo>
                    <a:pt x="3031490" y="24130"/>
                    <a:pt x="3088640" y="0"/>
                    <a:pt x="3148330" y="6350"/>
                  </a:cubicBezTo>
                  <a:cubicBezTo>
                    <a:pt x="3345180" y="30480"/>
                    <a:pt x="3563620" y="414020"/>
                    <a:pt x="3575050" y="549910"/>
                  </a:cubicBezTo>
                  <a:cubicBezTo>
                    <a:pt x="3562350" y="401320"/>
                    <a:pt x="3689350" y="299720"/>
                    <a:pt x="3836670" y="325120"/>
                  </a:cubicBezTo>
                  <a:cubicBezTo>
                    <a:pt x="3915410" y="339090"/>
                    <a:pt x="3964940" y="398780"/>
                    <a:pt x="4048760" y="384810"/>
                  </a:cubicBezTo>
                  <a:cubicBezTo>
                    <a:pt x="4135120" y="370840"/>
                    <a:pt x="4196080" y="309880"/>
                    <a:pt x="4288790" y="345440"/>
                  </a:cubicBezTo>
                  <a:cubicBezTo>
                    <a:pt x="4386580" y="383540"/>
                    <a:pt x="4460240" y="467360"/>
                    <a:pt x="4505960" y="561340"/>
                  </a:cubicBezTo>
                  <a:cubicBezTo>
                    <a:pt x="4598670" y="748030"/>
                    <a:pt x="4622800" y="957580"/>
                    <a:pt x="4645660" y="1162050"/>
                  </a:cubicBezTo>
                  <a:cubicBezTo>
                    <a:pt x="4630420" y="1022350"/>
                    <a:pt x="4662170" y="873760"/>
                    <a:pt x="4671060" y="735330"/>
                  </a:cubicBezTo>
                  <a:cubicBezTo>
                    <a:pt x="4681220" y="560070"/>
                    <a:pt x="4808220" y="447040"/>
                    <a:pt x="4988560" y="506730"/>
                  </a:cubicBezTo>
                  <a:cubicBezTo>
                    <a:pt x="5107940" y="546100"/>
                    <a:pt x="5163820" y="680720"/>
                    <a:pt x="5190490" y="793750"/>
                  </a:cubicBezTo>
                  <a:cubicBezTo>
                    <a:pt x="5204460" y="855980"/>
                    <a:pt x="5283200" y="1356360"/>
                    <a:pt x="5364480" y="1355090"/>
                  </a:cubicBezTo>
                  <a:cubicBezTo>
                    <a:pt x="5492750" y="1353820"/>
                    <a:pt x="5579110" y="1407160"/>
                    <a:pt x="5576570" y="1540510"/>
                  </a:cubicBezTo>
                  <a:cubicBezTo>
                    <a:pt x="5571490" y="1700530"/>
                    <a:pt x="5605780" y="1871980"/>
                    <a:pt x="5560060" y="2025650"/>
                  </a:cubicBezTo>
                  <a:close/>
                </a:path>
              </a:pathLst>
            </a:custGeom>
            <a:blipFill>
              <a:blip r:embed="rId4"/>
              <a:stretch>
                <a:fillRect t="-1740" b="-1740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8439968" y="4528416"/>
            <a:ext cx="2968758" cy="1941732"/>
            <a:chOff x="0" y="-8890"/>
            <a:chExt cx="5605780" cy="366649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605780" cy="3666490"/>
            </a:xfrm>
            <a:custGeom>
              <a:avLst/>
              <a:gdLst/>
              <a:ahLst/>
              <a:cxnLst/>
              <a:rect l="l" t="t" r="r" b="b"/>
              <a:pathLst>
                <a:path w="5605780" h="3666490">
                  <a:moveTo>
                    <a:pt x="5560060" y="2025650"/>
                  </a:moveTo>
                  <a:cubicBezTo>
                    <a:pt x="5505450" y="2207260"/>
                    <a:pt x="5251450" y="2303780"/>
                    <a:pt x="5109210" y="2139950"/>
                  </a:cubicBezTo>
                  <a:cubicBezTo>
                    <a:pt x="5101590" y="2131060"/>
                    <a:pt x="5095240" y="2122170"/>
                    <a:pt x="5087620" y="2113280"/>
                  </a:cubicBezTo>
                  <a:cubicBezTo>
                    <a:pt x="5085080" y="2115820"/>
                    <a:pt x="5085080" y="2118360"/>
                    <a:pt x="5085080" y="2120900"/>
                  </a:cubicBezTo>
                  <a:cubicBezTo>
                    <a:pt x="5088890" y="2379980"/>
                    <a:pt x="5126990" y="3434080"/>
                    <a:pt x="4568190" y="3115310"/>
                  </a:cubicBezTo>
                  <a:cubicBezTo>
                    <a:pt x="4484370" y="3067050"/>
                    <a:pt x="4441190" y="2983230"/>
                    <a:pt x="4418330" y="2893060"/>
                  </a:cubicBezTo>
                  <a:cubicBezTo>
                    <a:pt x="4377690" y="2995930"/>
                    <a:pt x="4378960" y="3112770"/>
                    <a:pt x="4319270" y="3211830"/>
                  </a:cubicBezTo>
                  <a:cubicBezTo>
                    <a:pt x="4221480" y="3375660"/>
                    <a:pt x="3898900" y="3373120"/>
                    <a:pt x="3856990" y="3163570"/>
                  </a:cubicBezTo>
                  <a:cubicBezTo>
                    <a:pt x="3874770" y="3252470"/>
                    <a:pt x="3624580" y="3294380"/>
                    <a:pt x="3572510" y="3286760"/>
                  </a:cubicBezTo>
                  <a:cubicBezTo>
                    <a:pt x="3422650" y="3262630"/>
                    <a:pt x="3398520" y="3131820"/>
                    <a:pt x="3393440" y="3001010"/>
                  </a:cubicBezTo>
                  <a:cubicBezTo>
                    <a:pt x="3387090" y="2848610"/>
                    <a:pt x="3380740" y="2697480"/>
                    <a:pt x="3375660" y="2545080"/>
                  </a:cubicBezTo>
                  <a:cubicBezTo>
                    <a:pt x="3373120" y="2481580"/>
                    <a:pt x="3373120" y="2414270"/>
                    <a:pt x="3338830" y="2358390"/>
                  </a:cubicBezTo>
                  <a:cubicBezTo>
                    <a:pt x="3247390" y="2651760"/>
                    <a:pt x="3302000" y="2955290"/>
                    <a:pt x="3257550" y="3253740"/>
                  </a:cubicBezTo>
                  <a:cubicBezTo>
                    <a:pt x="3228340" y="3449320"/>
                    <a:pt x="3134360" y="3666490"/>
                    <a:pt x="2898140" y="3591560"/>
                  </a:cubicBezTo>
                  <a:cubicBezTo>
                    <a:pt x="2687320" y="3524250"/>
                    <a:pt x="2691130" y="3266440"/>
                    <a:pt x="2726690" y="3064510"/>
                  </a:cubicBezTo>
                  <a:cubicBezTo>
                    <a:pt x="2708910" y="3108960"/>
                    <a:pt x="2680970" y="3148330"/>
                    <a:pt x="2635250" y="3178810"/>
                  </a:cubicBezTo>
                  <a:cubicBezTo>
                    <a:pt x="2564130" y="3225800"/>
                    <a:pt x="2468880" y="3232150"/>
                    <a:pt x="2391410" y="3195320"/>
                  </a:cubicBezTo>
                  <a:cubicBezTo>
                    <a:pt x="2298700" y="3152140"/>
                    <a:pt x="2261870" y="3030220"/>
                    <a:pt x="2153920" y="3027680"/>
                  </a:cubicBezTo>
                  <a:cubicBezTo>
                    <a:pt x="1908810" y="3021330"/>
                    <a:pt x="2021840" y="3361690"/>
                    <a:pt x="1823720" y="3434080"/>
                  </a:cubicBezTo>
                  <a:cubicBezTo>
                    <a:pt x="1723390" y="3470910"/>
                    <a:pt x="1521460" y="3436620"/>
                    <a:pt x="1414780" y="3420110"/>
                  </a:cubicBezTo>
                  <a:cubicBezTo>
                    <a:pt x="1291590" y="3399790"/>
                    <a:pt x="1236980" y="3333750"/>
                    <a:pt x="1229360" y="3206750"/>
                  </a:cubicBezTo>
                  <a:cubicBezTo>
                    <a:pt x="1224280" y="3126740"/>
                    <a:pt x="1270000" y="2961640"/>
                    <a:pt x="1145540" y="2952750"/>
                  </a:cubicBezTo>
                  <a:cubicBezTo>
                    <a:pt x="1040130" y="2945130"/>
                    <a:pt x="1087120" y="3228340"/>
                    <a:pt x="981710" y="3307080"/>
                  </a:cubicBezTo>
                  <a:cubicBezTo>
                    <a:pt x="928370" y="3347720"/>
                    <a:pt x="855980" y="3360420"/>
                    <a:pt x="789940" y="3345180"/>
                  </a:cubicBezTo>
                  <a:cubicBezTo>
                    <a:pt x="575310" y="3295650"/>
                    <a:pt x="660400" y="2985770"/>
                    <a:pt x="664210" y="2829560"/>
                  </a:cubicBezTo>
                  <a:cubicBezTo>
                    <a:pt x="664210" y="2810510"/>
                    <a:pt x="665480" y="2795270"/>
                    <a:pt x="660400" y="2777490"/>
                  </a:cubicBezTo>
                  <a:cubicBezTo>
                    <a:pt x="434340" y="2743200"/>
                    <a:pt x="259080" y="2820670"/>
                    <a:pt x="196850" y="2524760"/>
                  </a:cubicBezTo>
                  <a:cubicBezTo>
                    <a:pt x="132080" y="2226310"/>
                    <a:pt x="0" y="1879600"/>
                    <a:pt x="0" y="1578610"/>
                  </a:cubicBezTo>
                  <a:cubicBezTo>
                    <a:pt x="1270" y="1576070"/>
                    <a:pt x="2540" y="1574800"/>
                    <a:pt x="3810" y="1572260"/>
                  </a:cubicBezTo>
                  <a:cubicBezTo>
                    <a:pt x="22860" y="1520190"/>
                    <a:pt x="74930" y="1488440"/>
                    <a:pt x="160020" y="1475740"/>
                  </a:cubicBezTo>
                  <a:cubicBezTo>
                    <a:pt x="167640" y="1474470"/>
                    <a:pt x="173990" y="1474470"/>
                    <a:pt x="181610" y="1473200"/>
                  </a:cubicBezTo>
                  <a:cubicBezTo>
                    <a:pt x="181610" y="1468120"/>
                    <a:pt x="181610" y="1464310"/>
                    <a:pt x="181610" y="1460500"/>
                  </a:cubicBezTo>
                  <a:cubicBezTo>
                    <a:pt x="175260" y="1347470"/>
                    <a:pt x="133350" y="1193800"/>
                    <a:pt x="217170" y="1101090"/>
                  </a:cubicBezTo>
                  <a:cubicBezTo>
                    <a:pt x="303530" y="1004570"/>
                    <a:pt x="414020" y="1049020"/>
                    <a:pt x="518160" y="1046480"/>
                  </a:cubicBezTo>
                  <a:cubicBezTo>
                    <a:pt x="497840" y="1046480"/>
                    <a:pt x="474980" y="558800"/>
                    <a:pt x="496570" y="516890"/>
                  </a:cubicBezTo>
                  <a:cubicBezTo>
                    <a:pt x="525780" y="461010"/>
                    <a:pt x="584200" y="425450"/>
                    <a:pt x="646430" y="416560"/>
                  </a:cubicBezTo>
                  <a:cubicBezTo>
                    <a:pt x="727710" y="405130"/>
                    <a:pt x="812800" y="433070"/>
                    <a:pt x="866140" y="495300"/>
                  </a:cubicBezTo>
                  <a:cubicBezTo>
                    <a:pt x="886460" y="518160"/>
                    <a:pt x="1000760" y="720090"/>
                    <a:pt x="989330" y="739140"/>
                  </a:cubicBezTo>
                  <a:cubicBezTo>
                    <a:pt x="1023620" y="683260"/>
                    <a:pt x="1140460" y="654050"/>
                    <a:pt x="1207770" y="650240"/>
                  </a:cubicBezTo>
                  <a:cubicBezTo>
                    <a:pt x="1207770" y="646430"/>
                    <a:pt x="1209040" y="643890"/>
                    <a:pt x="1209040" y="641350"/>
                  </a:cubicBezTo>
                  <a:cubicBezTo>
                    <a:pt x="1206500" y="543560"/>
                    <a:pt x="1177290" y="408940"/>
                    <a:pt x="1254760" y="331470"/>
                  </a:cubicBezTo>
                  <a:cubicBezTo>
                    <a:pt x="1292860" y="293370"/>
                    <a:pt x="1350010" y="279400"/>
                    <a:pt x="1403350" y="281940"/>
                  </a:cubicBezTo>
                  <a:cubicBezTo>
                    <a:pt x="1477010" y="285750"/>
                    <a:pt x="1545590" y="337820"/>
                    <a:pt x="1619250" y="330200"/>
                  </a:cubicBezTo>
                  <a:cubicBezTo>
                    <a:pt x="1635760" y="328930"/>
                    <a:pt x="1649730" y="320040"/>
                    <a:pt x="1663700" y="313690"/>
                  </a:cubicBezTo>
                  <a:cubicBezTo>
                    <a:pt x="1990090" y="166370"/>
                    <a:pt x="2053590" y="624840"/>
                    <a:pt x="2086610" y="824230"/>
                  </a:cubicBezTo>
                  <a:cubicBezTo>
                    <a:pt x="2205990" y="748030"/>
                    <a:pt x="2378710" y="772160"/>
                    <a:pt x="2472690" y="877570"/>
                  </a:cubicBezTo>
                  <a:cubicBezTo>
                    <a:pt x="2442210" y="735330"/>
                    <a:pt x="2429510" y="589280"/>
                    <a:pt x="2434590" y="444500"/>
                  </a:cubicBezTo>
                  <a:cubicBezTo>
                    <a:pt x="2437130" y="377190"/>
                    <a:pt x="2444750" y="306070"/>
                    <a:pt x="2489200" y="255270"/>
                  </a:cubicBezTo>
                  <a:cubicBezTo>
                    <a:pt x="2642870" y="82550"/>
                    <a:pt x="2929890" y="262890"/>
                    <a:pt x="2931160" y="462280"/>
                  </a:cubicBezTo>
                  <a:cubicBezTo>
                    <a:pt x="2931160" y="373380"/>
                    <a:pt x="2933700" y="175260"/>
                    <a:pt x="2983230" y="99060"/>
                  </a:cubicBezTo>
                  <a:cubicBezTo>
                    <a:pt x="3031490" y="24130"/>
                    <a:pt x="3088640" y="0"/>
                    <a:pt x="3148330" y="6350"/>
                  </a:cubicBezTo>
                  <a:cubicBezTo>
                    <a:pt x="3345180" y="30480"/>
                    <a:pt x="3563620" y="414020"/>
                    <a:pt x="3575050" y="549910"/>
                  </a:cubicBezTo>
                  <a:cubicBezTo>
                    <a:pt x="3562350" y="401320"/>
                    <a:pt x="3689350" y="299720"/>
                    <a:pt x="3836670" y="325120"/>
                  </a:cubicBezTo>
                  <a:cubicBezTo>
                    <a:pt x="3915410" y="339090"/>
                    <a:pt x="3964940" y="398780"/>
                    <a:pt x="4048760" y="384810"/>
                  </a:cubicBezTo>
                  <a:cubicBezTo>
                    <a:pt x="4135120" y="370840"/>
                    <a:pt x="4196080" y="309880"/>
                    <a:pt x="4288790" y="345440"/>
                  </a:cubicBezTo>
                  <a:cubicBezTo>
                    <a:pt x="4386580" y="383540"/>
                    <a:pt x="4460240" y="467360"/>
                    <a:pt x="4505960" y="561340"/>
                  </a:cubicBezTo>
                  <a:cubicBezTo>
                    <a:pt x="4598670" y="748030"/>
                    <a:pt x="4622800" y="957580"/>
                    <a:pt x="4645660" y="1162050"/>
                  </a:cubicBezTo>
                  <a:cubicBezTo>
                    <a:pt x="4630420" y="1022350"/>
                    <a:pt x="4662170" y="873760"/>
                    <a:pt x="4671060" y="735330"/>
                  </a:cubicBezTo>
                  <a:cubicBezTo>
                    <a:pt x="4681220" y="560070"/>
                    <a:pt x="4808220" y="447040"/>
                    <a:pt x="4988560" y="506730"/>
                  </a:cubicBezTo>
                  <a:cubicBezTo>
                    <a:pt x="5107940" y="546100"/>
                    <a:pt x="5163820" y="680720"/>
                    <a:pt x="5190490" y="793750"/>
                  </a:cubicBezTo>
                  <a:cubicBezTo>
                    <a:pt x="5204460" y="855980"/>
                    <a:pt x="5283200" y="1356360"/>
                    <a:pt x="5364480" y="1355090"/>
                  </a:cubicBezTo>
                  <a:cubicBezTo>
                    <a:pt x="5492750" y="1353820"/>
                    <a:pt x="5579110" y="1407160"/>
                    <a:pt x="5576570" y="1540510"/>
                  </a:cubicBezTo>
                  <a:cubicBezTo>
                    <a:pt x="5571490" y="1700530"/>
                    <a:pt x="5605780" y="1871980"/>
                    <a:pt x="5560060" y="2025650"/>
                  </a:cubicBezTo>
                  <a:close/>
                </a:path>
              </a:pathLst>
            </a:custGeom>
            <a:blipFill>
              <a:blip r:embed="rId5"/>
              <a:stretch>
                <a:fillRect t="-1592" b="-1592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443718" y="458644"/>
            <a:ext cx="1355122" cy="1052213"/>
          </a:xfrm>
          <a:custGeom>
            <a:avLst/>
            <a:gdLst/>
            <a:ahLst/>
            <a:cxnLst/>
            <a:rect l="l" t="t" r="r" b="b"/>
            <a:pathLst>
              <a:path w="2032683" h="1578319">
                <a:moveTo>
                  <a:pt x="0" y="0"/>
                </a:moveTo>
                <a:lnTo>
                  <a:pt x="2032683" y="0"/>
                </a:lnTo>
                <a:lnTo>
                  <a:pt x="2032683" y="1578319"/>
                </a:lnTo>
                <a:lnTo>
                  <a:pt x="0" y="15783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42810" y="458643"/>
            <a:ext cx="1054738" cy="1059447"/>
          </a:xfrm>
          <a:custGeom>
            <a:avLst/>
            <a:gdLst/>
            <a:ahLst/>
            <a:cxnLst/>
            <a:rect l="l" t="t" r="r" b="b"/>
            <a:pathLst>
              <a:path w="1582107" h="1589170">
                <a:moveTo>
                  <a:pt x="0" y="0"/>
                </a:moveTo>
                <a:lnTo>
                  <a:pt x="1582107" y="0"/>
                </a:lnTo>
                <a:lnTo>
                  <a:pt x="1582107" y="1589170"/>
                </a:lnTo>
                <a:lnTo>
                  <a:pt x="0" y="158917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582662" y="3648345"/>
            <a:ext cx="11026676" cy="5438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4200"/>
              </a:lnSpc>
              <a:defRPr/>
            </a:pPr>
            <a:r>
              <a:rPr lang="en-US" sz="40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“</a:t>
            </a:r>
            <a:r>
              <a:rPr lang="en-US" sz="40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เมืองปราสาทหิน</a:t>
            </a:r>
            <a:r>
              <a:rPr lang="en-US" sz="40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0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ถิ่นภูเขาไฟ</a:t>
            </a:r>
            <a:r>
              <a:rPr lang="en-US" sz="40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0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ผ้าไหมสวย</a:t>
            </a:r>
            <a:r>
              <a:rPr lang="en-US" sz="40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0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รวยวัฒนธรรม</a:t>
            </a:r>
            <a:r>
              <a:rPr lang="en-US" sz="40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0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เลิศล้ำเมืองกีฬา</a:t>
            </a:r>
            <a:r>
              <a:rPr lang="en-US" sz="40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”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793435" y="1636545"/>
            <a:ext cx="10965008" cy="1477328"/>
          </a:xfrm>
          <a:prstGeom prst="rect">
            <a:avLst/>
          </a:prstGeom>
          <a:noFill/>
        </p:spPr>
        <p:txBody>
          <a:bodyPr wrap="squar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92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ข้อมูลพื้นฐานจังหวัดบุรีรัมย์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50465" y="1517047"/>
            <a:ext cx="3704594" cy="4888209"/>
          </a:xfrm>
          <a:custGeom>
            <a:avLst/>
            <a:gdLst/>
            <a:ahLst/>
            <a:cxnLst/>
            <a:rect l="l" t="t" r="r" b="b"/>
            <a:pathLst>
              <a:path w="5535286" h="6984588">
                <a:moveTo>
                  <a:pt x="0" y="0"/>
                </a:moveTo>
                <a:lnTo>
                  <a:pt x="5535286" y="0"/>
                </a:lnTo>
                <a:lnTo>
                  <a:pt x="5535286" y="6984588"/>
                </a:lnTo>
                <a:lnTo>
                  <a:pt x="0" y="69845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368800" y="4260692"/>
            <a:ext cx="6451909" cy="1692366"/>
          </a:xfrm>
          <a:custGeom>
            <a:avLst/>
            <a:gdLst/>
            <a:ahLst/>
            <a:cxnLst/>
            <a:rect l="l" t="t" r="r" b="b"/>
            <a:pathLst>
              <a:path w="11101971" h="3647218">
                <a:moveTo>
                  <a:pt x="0" y="0"/>
                </a:moveTo>
                <a:lnTo>
                  <a:pt x="11101971" y="0"/>
                </a:lnTo>
                <a:lnTo>
                  <a:pt x="11101971" y="3647218"/>
                </a:lnTo>
                <a:lnTo>
                  <a:pt x="0" y="3647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sp>
      <p:sp>
        <p:nvSpPr>
          <p:cNvPr id="11" name="TextBox 11"/>
          <p:cNvSpPr txBox="1"/>
          <p:nvPr/>
        </p:nvSpPr>
        <p:spPr>
          <a:xfrm>
            <a:off x="4348480" y="2258167"/>
            <a:ext cx="7346648" cy="11605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>
              <a:lnSpc>
                <a:spcPts val="2986"/>
              </a:lnSpc>
              <a:spcBef>
                <a:spcPct val="0"/>
              </a:spcBef>
              <a:defRPr/>
            </a:pP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มีเนื้อที่รวมทั้งสิ้น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10,393.945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ตารางกิโลเมตร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หรือ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6,451,178.125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ไร่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คิดเป็นร้อยละ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6.11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ของพื้นที่ภาคตะวันออกเฉียงเหนือ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และคิดเป็น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 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ร้อยละ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2.01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ของพื้นที่ประเทศไทย</a:t>
            </a:r>
            <a:endParaRPr lang="en-US" sz="2933" b="1" dirty="0">
              <a:solidFill>
                <a:srgbClr val="3F2E18"/>
              </a:solidFill>
              <a:latin typeface="TH SarabunPSK" panose="020B0500040200020003" pitchFamily="34" charset="-34"/>
              <a:ea typeface="Open Sans"/>
              <a:cs typeface="TH SarabunPSK" panose="020B0500040200020003" pitchFamily="34" charset="-34"/>
              <a:sym typeface="Open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619631" y="4487816"/>
            <a:ext cx="5950247" cy="1238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>
              <a:lnSpc>
                <a:spcPts val="2426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ทิศเหนือ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ติดต่อกับจังหวัดขอนแก่น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จังหวัดมหาสารคาม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จังหวัดสุรินทร์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Open Sans"/>
              <a:cs typeface="TH SarabunPSK" panose="020B0500040200020003" pitchFamily="34" charset="-34"/>
              <a:sym typeface="Open Sans"/>
            </a:endParaRPr>
          </a:p>
          <a:p>
            <a:pPr defTabSz="609630">
              <a:lnSpc>
                <a:spcPts val="2426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ทิศตะวันออก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ติดต่อกับจังหวัดสุรินทร์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Open Sans"/>
              <a:cs typeface="TH SarabunPSK" panose="020B0500040200020003" pitchFamily="34" charset="-34"/>
              <a:sym typeface="Open Sans"/>
            </a:endParaRPr>
          </a:p>
          <a:p>
            <a:pPr defTabSz="609630">
              <a:lnSpc>
                <a:spcPts val="2426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ทิศใต้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ติดต่อกับจังหวัดสระแก้ว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และราชอาณาจักรกัมพูชา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Open Sans"/>
              <a:cs typeface="TH SarabunPSK" panose="020B0500040200020003" pitchFamily="34" charset="-34"/>
              <a:sym typeface="Open Sans"/>
            </a:endParaRPr>
          </a:p>
          <a:p>
            <a:pPr defTabSz="609630">
              <a:lnSpc>
                <a:spcPts val="2426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ทิศตะวันตก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"/>
                <a:cs typeface="TH SarabunPSK" panose="020B0500040200020003" pitchFamily="34" charset="-34"/>
                <a:sym typeface="Open Sans"/>
              </a:rPr>
              <a:t>ติดต่อกับจังหวัดนครราชสีมา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Open Sans"/>
              <a:cs typeface="TH SarabunPSK" panose="020B0500040200020003" pitchFamily="34" charset="-34"/>
              <a:sym typeface="Open Sans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4139682" y="691844"/>
            <a:ext cx="6433583" cy="964431"/>
          </a:xfrm>
          <a:prstGeom prst="rect">
            <a:avLst/>
          </a:prstGeom>
          <a:noFill/>
        </p:spPr>
        <p:txBody>
          <a:bodyPr wrap="squar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5867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ลักษณะทางภูมิศาสตร์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85801" y="2288525"/>
            <a:ext cx="2238211" cy="895285"/>
          </a:xfrm>
          <a:custGeom>
            <a:avLst/>
            <a:gdLst/>
            <a:ahLst/>
            <a:cxnLst/>
            <a:rect l="l" t="t" r="r" b="b"/>
            <a:pathLst>
              <a:path w="3357317" h="1342927">
                <a:moveTo>
                  <a:pt x="0" y="0"/>
                </a:moveTo>
                <a:lnTo>
                  <a:pt x="3357317" y="0"/>
                </a:lnTo>
                <a:lnTo>
                  <a:pt x="3357317" y="1342926"/>
                </a:lnTo>
                <a:lnTo>
                  <a:pt x="0" y="13429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271943" y="2340676"/>
            <a:ext cx="1985012" cy="794005"/>
          </a:xfrm>
          <a:custGeom>
            <a:avLst/>
            <a:gdLst/>
            <a:ahLst/>
            <a:cxnLst/>
            <a:rect l="l" t="t" r="r" b="b"/>
            <a:pathLst>
              <a:path w="2977518" h="1191007">
                <a:moveTo>
                  <a:pt x="0" y="0"/>
                </a:moveTo>
                <a:lnTo>
                  <a:pt x="2977518" y="0"/>
                </a:lnTo>
                <a:lnTo>
                  <a:pt x="2977518" y="1191007"/>
                </a:lnTo>
                <a:lnTo>
                  <a:pt x="0" y="11910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924011" y="2326233"/>
            <a:ext cx="2143940" cy="857576"/>
          </a:xfrm>
          <a:custGeom>
            <a:avLst/>
            <a:gdLst/>
            <a:ahLst/>
            <a:cxnLst/>
            <a:rect l="l" t="t" r="r" b="b"/>
            <a:pathLst>
              <a:path w="3215910" h="1286364">
                <a:moveTo>
                  <a:pt x="0" y="0"/>
                </a:moveTo>
                <a:lnTo>
                  <a:pt x="3215910" y="0"/>
                </a:lnTo>
                <a:lnTo>
                  <a:pt x="3215910" y="1286363"/>
                </a:lnTo>
                <a:lnTo>
                  <a:pt x="0" y="128636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16156" y="3597288"/>
            <a:ext cx="1599657" cy="639863"/>
          </a:xfrm>
          <a:custGeom>
            <a:avLst/>
            <a:gdLst/>
            <a:ahLst/>
            <a:cxnLst/>
            <a:rect l="l" t="t" r="r" b="b"/>
            <a:pathLst>
              <a:path w="2399485" h="959794">
                <a:moveTo>
                  <a:pt x="0" y="0"/>
                </a:moveTo>
                <a:lnTo>
                  <a:pt x="2399485" y="0"/>
                </a:lnTo>
                <a:lnTo>
                  <a:pt x="2399485" y="959794"/>
                </a:lnTo>
                <a:lnTo>
                  <a:pt x="0" y="9597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5035714" y="3630217"/>
            <a:ext cx="1599657" cy="639863"/>
          </a:xfrm>
          <a:custGeom>
            <a:avLst/>
            <a:gdLst/>
            <a:ahLst/>
            <a:cxnLst/>
            <a:rect l="l" t="t" r="r" b="b"/>
            <a:pathLst>
              <a:path w="2399485" h="959794">
                <a:moveTo>
                  <a:pt x="0" y="0"/>
                </a:moveTo>
                <a:lnTo>
                  <a:pt x="2399484" y="0"/>
                </a:lnTo>
                <a:lnTo>
                  <a:pt x="2399484" y="959794"/>
                </a:lnTo>
                <a:lnTo>
                  <a:pt x="0" y="9597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431006" y="3597288"/>
            <a:ext cx="1599657" cy="639863"/>
          </a:xfrm>
          <a:custGeom>
            <a:avLst/>
            <a:gdLst/>
            <a:ahLst/>
            <a:cxnLst/>
            <a:rect l="l" t="t" r="r" b="b"/>
            <a:pathLst>
              <a:path w="2399485" h="959794">
                <a:moveTo>
                  <a:pt x="0" y="0"/>
                </a:moveTo>
                <a:lnTo>
                  <a:pt x="2399485" y="0"/>
                </a:lnTo>
                <a:lnTo>
                  <a:pt x="2399485" y="959794"/>
                </a:lnTo>
                <a:lnTo>
                  <a:pt x="0" y="9597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471235" y="3650689"/>
            <a:ext cx="1599657" cy="639863"/>
          </a:xfrm>
          <a:custGeom>
            <a:avLst/>
            <a:gdLst/>
            <a:ahLst/>
            <a:cxnLst/>
            <a:rect l="l" t="t" r="r" b="b"/>
            <a:pathLst>
              <a:path w="2399485" h="959794">
                <a:moveTo>
                  <a:pt x="0" y="0"/>
                </a:moveTo>
                <a:lnTo>
                  <a:pt x="2399485" y="0"/>
                </a:lnTo>
                <a:lnTo>
                  <a:pt x="2399485" y="959794"/>
                </a:lnTo>
                <a:lnTo>
                  <a:pt x="0" y="9597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10800000">
            <a:off x="7581366" y="2810621"/>
            <a:ext cx="4103469" cy="3543905"/>
          </a:xfrm>
          <a:custGeom>
            <a:avLst/>
            <a:gdLst/>
            <a:ahLst/>
            <a:cxnLst/>
            <a:rect l="l" t="t" r="r" b="b"/>
            <a:pathLst>
              <a:path w="6155203" h="5315857">
                <a:moveTo>
                  <a:pt x="0" y="0"/>
                </a:moveTo>
                <a:lnTo>
                  <a:pt x="6155203" y="0"/>
                </a:lnTo>
                <a:lnTo>
                  <a:pt x="6155203" y="5315857"/>
                </a:lnTo>
                <a:lnTo>
                  <a:pt x="0" y="531585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8957561" y="806931"/>
            <a:ext cx="1736921" cy="2319020"/>
          </a:xfrm>
          <a:custGeom>
            <a:avLst/>
            <a:gdLst/>
            <a:ahLst/>
            <a:cxnLst/>
            <a:rect l="l" t="t" r="r" b="b"/>
            <a:pathLst>
              <a:path w="1948628" h="1668512">
                <a:moveTo>
                  <a:pt x="0" y="0"/>
                </a:moveTo>
                <a:lnTo>
                  <a:pt x="1948628" y="0"/>
                </a:lnTo>
                <a:lnTo>
                  <a:pt x="1948628" y="1668512"/>
                </a:lnTo>
                <a:lnTo>
                  <a:pt x="0" y="16685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705754" y="3924460"/>
            <a:ext cx="398175" cy="400359"/>
          </a:xfrm>
          <a:custGeom>
            <a:avLst/>
            <a:gdLst/>
            <a:ahLst/>
            <a:cxnLst/>
            <a:rect l="l" t="t" r="r" b="b"/>
            <a:pathLst>
              <a:path w="597263" h="600538">
                <a:moveTo>
                  <a:pt x="0" y="0"/>
                </a:moveTo>
                <a:lnTo>
                  <a:pt x="597262" y="0"/>
                </a:lnTo>
                <a:lnTo>
                  <a:pt x="597262" y="600539"/>
                </a:lnTo>
                <a:lnTo>
                  <a:pt x="0" y="60053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10702386">
            <a:off x="8652318" y="4331887"/>
            <a:ext cx="505045" cy="501372"/>
          </a:xfrm>
          <a:custGeom>
            <a:avLst/>
            <a:gdLst/>
            <a:ahLst/>
            <a:cxnLst/>
            <a:rect l="l" t="t" r="r" b="b"/>
            <a:pathLst>
              <a:path w="757568" h="752058">
                <a:moveTo>
                  <a:pt x="0" y="0"/>
                </a:moveTo>
                <a:lnTo>
                  <a:pt x="757568" y="0"/>
                </a:lnTo>
                <a:lnTo>
                  <a:pt x="757568" y="752058"/>
                </a:lnTo>
                <a:lnTo>
                  <a:pt x="0" y="7520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760403" y="2408719"/>
            <a:ext cx="1753493" cy="5925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4853"/>
              </a:lnSpc>
              <a:defRPr/>
            </a:pPr>
            <a:r>
              <a:rPr lang="en-US" sz="3466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23 </a:t>
            </a:r>
            <a:r>
              <a:rPr lang="en-US" sz="3466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อำเภอ</a:t>
            </a:r>
            <a:endParaRPr lang="en-US" sz="3466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3222567" y="2473277"/>
            <a:ext cx="1545332" cy="486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920"/>
              </a:lnSpc>
              <a:defRPr/>
            </a:pPr>
            <a:r>
              <a:rPr lang="en-US" sz="32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186 </a:t>
            </a:r>
            <a:r>
              <a:rPr lang="en-US" sz="32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ตำบล</a:t>
            </a:r>
            <a:endParaRPr lang="en-US" sz="3200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5271944" y="2495291"/>
            <a:ext cx="1906389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547"/>
              </a:lnSpc>
              <a:defRPr/>
            </a:pP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2,546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หมู่บ้าน</a:t>
            </a:r>
            <a:endParaRPr lang="en-US" sz="2933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6457661" y="3805808"/>
            <a:ext cx="1753493" cy="352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707"/>
              </a:lnSpc>
              <a:defRPr/>
            </a:pP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อบต</a:t>
            </a:r>
            <a:r>
              <a:rPr lang="en-US" sz="2667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. 144 </a:t>
            </a: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endParaRPr lang="en-US" sz="2667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97448" y="3794763"/>
            <a:ext cx="1753493" cy="38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อบจ</a:t>
            </a:r>
            <a:r>
              <a:rPr lang="en-US" sz="2667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. 1 </a:t>
            </a: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endParaRPr lang="en-US" sz="2667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3377050" y="3655864"/>
            <a:ext cx="1569765" cy="6674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ts val="2613"/>
              </a:lnSpc>
              <a:defRPr/>
            </a:pP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เทศบาลเมือง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algn="ctr" defTabSz="609630">
              <a:lnSpc>
                <a:spcPts val="2613"/>
              </a:lnSpc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1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4870923" y="3679347"/>
            <a:ext cx="1716941" cy="622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427"/>
              </a:lnSpc>
              <a:defRPr/>
            </a:pP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เทศบาลตำบล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algn="ctr" defTabSz="609630">
              <a:lnSpc>
                <a:spcPts val="2427"/>
              </a:lnSpc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60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8540386" y="3159912"/>
            <a:ext cx="2275300" cy="333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520"/>
              </a:lnSpc>
              <a:defRPr/>
            </a:pP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ประชากรจังหวัดบุรีรัมย์</a:t>
            </a:r>
            <a:endParaRPr lang="en-US" sz="2667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8082755" y="3535403"/>
            <a:ext cx="3213379" cy="362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706"/>
              </a:lnSpc>
              <a:spcBef>
                <a:spcPct val="0"/>
              </a:spcBef>
              <a:defRPr/>
            </a:pP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รวม</a:t>
            </a:r>
            <a:r>
              <a:rPr lang="en-US" sz="2933" b="1" dirty="0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 1,566,308 </a:t>
            </a:r>
            <a:r>
              <a:rPr lang="en-US" sz="2933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คน</a:t>
            </a:r>
            <a:endParaRPr lang="en-US" sz="2933" b="1" dirty="0">
              <a:solidFill>
                <a:srgbClr val="3F2E18"/>
              </a:solidFill>
              <a:latin typeface="TH SarabunPSK" panose="020B0500040200020003" pitchFamily="34" charset="-34"/>
              <a:ea typeface="Open Sans Bold"/>
              <a:cs typeface="TH SarabunPSK" panose="020B0500040200020003" pitchFamily="34" charset="-34"/>
              <a:sym typeface="Open Sans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9217793" y="3970621"/>
            <a:ext cx="1380911" cy="324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426"/>
              </a:lnSpc>
              <a:spcBef>
                <a:spcPct val="0"/>
              </a:spcBef>
              <a:defRPr/>
            </a:pPr>
            <a:r>
              <a:rPr lang="en-US" sz="2667" b="1" dirty="0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775,230 </a:t>
            </a: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คน</a:t>
            </a:r>
            <a:endParaRPr lang="en-US" sz="2667" b="1" dirty="0">
              <a:solidFill>
                <a:srgbClr val="3F2E18"/>
              </a:solidFill>
              <a:latin typeface="TH SarabunPSK" panose="020B0500040200020003" pitchFamily="34" charset="-34"/>
              <a:ea typeface="Open Sans Bold"/>
              <a:cs typeface="TH SarabunPSK" panose="020B0500040200020003" pitchFamily="34" charset="-34"/>
              <a:sym typeface="Open Sans Bold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9111334" y="4351148"/>
            <a:ext cx="1530428" cy="333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523"/>
              </a:lnSpc>
              <a:spcBef>
                <a:spcPct val="0"/>
              </a:spcBef>
              <a:defRPr/>
            </a:pPr>
            <a:r>
              <a:rPr lang="en-US" sz="2667" b="1" dirty="0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791,078 </a:t>
            </a:r>
            <a:r>
              <a:rPr lang="en-US" sz="2667" b="1" dirty="0" err="1">
                <a:solidFill>
                  <a:srgbClr val="3F2E18"/>
                </a:solidFill>
                <a:latin typeface="TH SarabunPSK" panose="020B0500040200020003" pitchFamily="34" charset="-34"/>
                <a:ea typeface="Open Sans Bold"/>
                <a:cs typeface="TH SarabunPSK" panose="020B0500040200020003" pitchFamily="34" charset="-34"/>
                <a:sym typeface="Open Sans Bold"/>
              </a:rPr>
              <a:t>คน</a:t>
            </a:r>
            <a:endParaRPr lang="en-US" sz="2667" b="1" dirty="0">
              <a:solidFill>
                <a:srgbClr val="3F2E18"/>
              </a:solidFill>
              <a:latin typeface="TH SarabunPSK" panose="020B0500040200020003" pitchFamily="34" charset="-34"/>
              <a:ea typeface="Open Sans Bold"/>
              <a:cs typeface="TH SarabunPSK" panose="020B0500040200020003" pitchFamily="34" charset="-34"/>
              <a:sym typeface="Open Sans Bold"/>
            </a:endParaRPr>
          </a:p>
        </p:txBody>
      </p:sp>
      <p:sp>
        <p:nvSpPr>
          <p:cNvPr id="31" name="Freeform 13"/>
          <p:cNvSpPr/>
          <p:nvPr/>
        </p:nvSpPr>
        <p:spPr>
          <a:xfrm>
            <a:off x="2068757" y="3630217"/>
            <a:ext cx="1414739" cy="639863"/>
          </a:xfrm>
          <a:custGeom>
            <a:avLst/>
            <a:gdLst/>
            <a:ahLst/>
            <a:cxnLst/>
            <a:rect l="l" t="t" r="r" b="b"/>
            <a:pathLst>
              <a:path w="2399485" h="959794">
                <a:moveTo>
                  <a:pt x="0" y="0"/>
                </a:moveTo>
                <a:lnTo>
                  <a:pt x="2399485" y="0"/>
                </a:lnTo>
                <a:lnTo>
                  <a:pt x="2399485" y="959794"/>
                </a:lnTo>
                <a:lnTo>
                  <a:pt x="0" y="9597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2" name="TextBox 25"/>
          <p:cNvSpPr txBox="1"/>
          <p:nvPr/>
        </p:nvSpPr>
        <p:spPr>
          <a:xfrm>
            <a:off x="1946115" y="3728151"/>
            <a:ext cx="1569765" cy="6674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ts val="2613"/>
              </a:lnSpc>
              <a:defRPr/>
            </a:pP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เทศบาล</a:t>
            </a:r>
            <a:r>
              <a:rPr lang="th-TH" sz="24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นคร</a:t>
            </a: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algn="ctr" defTabSz="609630">
              <a:lnSpc>
                <a:spcPts val="2613"/>
              </a:lnSpc>
              <a:defRPr/>
            </a:pPr>
            <a:r>
              <a:rPr lang="en-US" sz="2400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1 </a:t>
            </a:r>
            <a:r>
              <a:rPr lang="en-US" sz="2400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endParaRPr lang="en-US" sz="2400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33" name="สี่เหลี่ยมผืนผ้า 32"/>
          <p:cNvSpPr/>
          <p:nvPr/>
        </p:nvSpPr>
        <p:spPr>
          <a:xfrm>
            <a:off x="2581409" y="694964"/>
            <a:ext cx="6433583" cy="964431"/>
          </a:xfrm>
          <a:prstGeom prst="rect">
            <a:avLst/>
          </a:prstGeom>
          <a:noFill/>
        </p:spPr>
        <p:txBody>
          <a:bodyPr wrap="squar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5867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การแบ่งเขตการปกครอง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976" y="1976496"/>
            <a:ext cx="5286593" cy="4391471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7062" y="1450900"/>
            <a:ext cx="4086826" cy="5215173"/>
          </a:xfrm>
          <a:prstGeom prst="rect">
            <a:avLst/>
          </a:prstGeom>
        </p:spPr>
      </p:pic>
      <p:sp>
        <p:nvSpPr>
          <p:cNvPr id="12" name="Freeform 9"/>
          <p:cNvSpPr/>
          <p:nvPr/>
        </p:nvSpPr>
        <p:spPr>
          <a:xfrm>
            <a:off x="4251974" y="2365663"/>
            <a:ext cx="3688052" cy="914400"/>
          </a:xfrm>
          <a:custGeom>
            <a:avLst/>
            <a:gdLst/>
            <a:ahLst/>
            <a:cxnLst/>
            <a:rect l="l" t="t" r="r" b="b"/>
            <a:pathLst>
              <a:path w="11101971" h="3647218">
                <a:moveTo>
                  <a:pt x="0" y="0"/>
                </a:moveTo>
                <a:lnTo>
                  <a:pt x="11101971" y="0"/>
                </a:lnTo>
                <a:lnTo>
                  <a:pt x="11101971" y="3647218"/>
                </a:lnTo>
                <a:lnTo>
                  <a:pt x="0" y="364721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สี่เหลี่ยมผืนผ้า 10"/>
          <p:cNvSpPr/>
          <p:nvPr/>
        </p:nvSpPr>
        <p:spPr>
          <a:xfrm>
            <a:off x="4251974" y="2385131"/>
            <a:ext cx="34676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30">
              <a:defRPr/>
            </a:pPr>
            <a:r>
              <a:rPr lang="th-TH" sz="3600" b="1" dirty="0">
                <a:solidFill>
                  <a:prstClr val="black"/>
                </a:solidFill>
                <a:latin typeface="Calibri"/>
                <a:ea typeface="Calibri" panose="020F0502020204030204" pitchFamily="34" charset="0"/>
                <a:cs typeface="TH SarabunPSK" panose="020B0500040200020003" pitchFamily="34" charset="-34"/>
              </a:rPr>
              <a:t>พื้นที่ทั้งหมด 6.45 ล้านไร่ </a:t>
            </a:r>
            <a:endParaRPr lang="th-TH" sz="3600" b="1" dirty="0">
              <a:solidFill>
                <a:prstClr val="black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661118" y="746556"/>
            <a:ext cx="9873509" cy="964431"/>
          </a:xfrm>
          <a:prstGeom prst="rect">
            <a:avLst/>
          </a:prstGeom>
          <a:noFill/>
        </p:spPr>
        <p:txBody>
          <a:bodyPr wrap="squar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5867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ข้อมูลพื้นที่ด้านการเกษตรของจังหวัด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9" name="สี่เหลี่ยมผืนผ้า 8"/>
          <p:cNvSpPr/>
          <p:nvPr/>
        </p:nvSpPr>
        <p:spPr>
          <a:xfrm>
            <a:off x="579623" y="2498487"/>
            <a:ext cx="11032755" cy="1477328"/>
          </a:xfrm>
          <a:prstGeom prst="rect">
            <a:avLst/>
          </a:prstGeom>
          <a:noFill/>
        </p:spPr>
        <p:txBody>
          <a:bodyPr wrap="squar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92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สถานการณ์น้ำของจังหวัด</a:t>
            </a:r>
          </a:p>
        </p:txBody>
      </p:sp>
    </p:spTree>
    <p:extLst>
      <p:ext uri="{BB962C8B-B14F-4D97-AF65-F5344CB8AC3E}">
        <p14:creationId xmlns:p14="http://schemas.microsoft.com/office/powerpoint/2010/main" val="3359354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CCA439E6-BA21-4B2F-A121-9CC53B014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975" y="464830"/>
            <a:ext cx="7672851" cy="592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922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8574646" y="422060"/>
            <a:ext cx="3162831" cy="4276940"/>
            <a:chOff x="-125720" y="0"/>
            <a:chExt cx="4392920" cy="11038385"/>
          </a:xfrm>
        </p:grpSpPr>
        <p:sp>
          <p:nvSpPr>
            <p:cNvPr id="7" name="Freeform 7"/>
            <p:cNvSpPr/>
            <p:nvPr/>
          </p:nvSpPr>
          <p:spPr>
            <a:xfrm>
              <a:off x="-125720" y="0"/>
              <a:ext cx="4392920" cy="11038385"/>
            </a:xfrm>
            <a:custGeom>
              <a:avLst/>
              <a:gdLst/>
              <a:ahLst/>
              <a:cxnLst/>
              <a:rect l="l" t="t" r="r" b="b"/>
              <a:pathLst>
                <a:path w="4267200" h="10881533">
                  <a:moveTo>
                    <a:pt x="4267200" y="5440766"/>
                  </a:moveTo>
                  <a:cubicBezTo>
                    <a:pt x="4267200" y="8445593"/>
                    <a:pt x="3311906" y="10881533"/>
                    <a:pt x="2133600" y="10881533"/>
                  </a:cubicBezTo>
                  <a:cubicBezTo>
                    <a:pt x="955294" y="10881533"/>
                    <a:pt x="0" y="8445593"/>
                    <a:pt x="0" y="5440766"/>
                  </a:cubicBezTo>
                  <a:cubicBezTo>
                    <a:pt x="0" y="2435940"/>
                    <a:pt x="955294" y="0"/>
                    <a:pt x="2133600" y="0"/>
                  </a:cubicBezTo>
                  <a:cubicBezTo>
                    <a:pt x="3311906" y="0"/>
                    <a:pt x="4267200" y="2435940"/>
                    <a:pt x="4267200" y="5440766"/>
                  </a:cubicBezTo>
                  <a:close/>
                </a:path>
              </a:pathLst>
            </a:custGeom>
            <a:blipFill>
              <a:blip r:embed="rId3"/>
              <a:stretch>
                <a:fillRect l="-119964" r="-119964"/>
              </a:stretch>
            </a:blipFill>
          </p:spPr>
        </p:sp>
      </p:grpSp>
      <p:sp>
        <p:nvSpPr>
          <p:cNvPr id="8" name="Freeform 8"/>
          <p:cNvSpPr/>
          <p:nvPr/>
        </p:nvSpPr>
        <p:spPr>
          <a:xfrm>
            <a:off x="1076098" y="440688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2063827" y="476600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210" b="-2210"/>
            </a:stretch>
          </a:blipFill>
        </p:spPr>
      </p:sp>
      <p:sp>
        <p:nvSpPr>
          <p:cNvPr id="10" name="Freeform 10"/>
          <p:cNvSpPr/>
          <p:nvPr/>
        </p:nvSpPr>
        <p:spPr>
          <a:xfrm rot="8319802">
            <a:off x="-1606822" y="1220195"/>
            <a:ext cx="4100051" cy="4611509"/>
          </a:xfrm>
          <a:custGeom>
            <a:avLst/>
            <a:gdLst/>
            <a:ahLst/>
            <a:cxnLst/>
            <a:rect l="l" t="t" r="r" b="b"/>
            <a:pathLst>
              <a:path w="6150076" h="6917263">
                <a:moveTo>
                  <a:pt x="0" y="0"/>
                </a:moveTo>
                <a:lnTo>
                  <a:pt x="6150076" y="0"/>
                </a:lnTo>
                <a:lnTo>
                  <a:pt x="6150076" y="6917264"/>
                </a:lnTo>
                <a:lnTo>
                  <a:pt x="0" y="69172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3048000" y="1193800"/>
            <a:ext cx="6551856" cy="5276348"/>
            <a:chOff x="0" y="-43180"/>
            <a:chExt cx="9258922" cy="7649973"/>
          </a:xfrm>
        </p:grpSpPr>
        <p:sp>
          <p:nvSpPr>
            <p:cNvPr id="12" name="Freeform 12"/>
            <p:cNvSpPr/>
            <p:nvPr/>
          </p:nvSpPr>
          <p:spPr>
            <a:xfrm>
              <a:off x="0" y="27136"/>
              <a:ext cx="9258922" cy="7622837"/>
            </a:xfrm>
            <a:custGeom>
              <a:avLst/>
              <a:gdLst/>
              <a:ahLst/>
              <a:cxnLst/>
              <a:rect l="l" t="t" r="r" b="b"/>
              <a:pathLst>
                <a:path w="9258922" h="7622837">
                  <a:moveTo>
                    <a:pt x="9258922" y="5550832"/>
                  </a:moveTo>
                  <a:cubicBezTo>
                    <a:pt x="9258922" y="6708979"/>
                    <a:pt x="8058598" y="7622837"/>
                    <a:pt x="6577777" y="7622837"/>
                  </a:cubicBezTo>
                  <a:cubicBezTo>
                    <a:pt x="5807042" y="7622837"/>
                    <a:pt x="5109591" y="7395595"/>
                    <a:pt x="4621880" y="6986107"/>
                  </a:cubicBezTo>
                  <a:cubicBezTo>
                    <a:pt x="4402031" y="6802044"/>
                    <a:pt x="4098791" y="6704843"/>
                    <a:pt x="3785444" y="6717252"/>
                  </a:cubicBezTo>
                  <a:cubicBezTo>
                    <a:pt x="3717215" y="6719320"/>
                    <a:pt x="3648985" y="6721388"/>
                    <a:pt x="3580757" y="6721388"/>
                  </a:cubicBezTo>
                  <a:cubicBezTo>
                    <a:pt x="1602117" y="6721388"/>
                    <a:pt x="0" y="5466039"/>
                    <a:pt x="0" y="3921154"/>
                  </a:cubicBezTo>
                  <a:cubicBezTo>
                    <a:pt x="0" y="2638920"/>
                    <a:pt x="1104298" y="1557294"/>
                    <a:pt x="2607862" y="1226395"/>
                  </a:cubicBezTo>
                  <a:lnTo>
                    <a:pt x="3752593" y="945130"/>
                  </a:lnTo>
                  <a:lnTo>
                    <a:pt x="4288316" y="496349"/>
                  </a:lnTo>
                  <a:cubicBezTo>
                    <a:pt x="4644623" y="165449"/>
                    <a:pt x="5185401" y="0"/>
                    <a:pt x="5713543" y="103406"/>
                  </a:cubicBezTo>
                  <a:cubicBezTo>
                    <a:pt x="6479224" y="254379"/>
                    <a:pt x="6929030" y="916177"/>
                    <a:pt x="6714235" y="1582111"/>
                  </a:cubicBezTo>
                  <a:cubicBezTo>
                    <a:pt x="6676330" y="1697926"/>
                    <a:pt x="6623263" y="1805468"/>
                    <a:pt x="6555034" y="1902670"/>
                  </a:cubicBezTo>
                  <a:cubicBezTo>
                    <a:pt x="6448900" y="2055711"/>
                    <a:pt x="6456481" y="2243909"/>
                    <a:pt x="6577777" y="2388678"/>
                  </a:cubicBezTo>
                  <a:cubicBezTo>
                    <a:pt x="6779937" y="2630648"/>
                    <a:pt x="6936611" y="2897435"/>
                    <a:pt x="7037691" y="3184904"/>
                  </a:cubicBezTo>
                  <a:cubicBezTo>
                    <a:pt x="7100866" y="3368966"/>
                    <a:pt x="7272701" y="3517871"/>
                    <a:pt x="7495077" y="3579914"/>
                  </a:cubicBezTo>
                  <a:cubicBezTo>
                    <a:pt x="8521039" y="3869451"/>
                    <a:pt x="9258922" y="4640860"/>
                    <a:pt x="9258922" y="5550832"/>
                  </a:cubicBezTo>
                  <a:close/>
                </a:path>
              </a:pathLst>
            </a:custGeom>
            <a:blipFill>
              <a:blip r:embed="rId8"/>
              <a:stretch>
                <a:fillRect l="-4136" r="-4136"/>
              </a:stretch>
            </a:blipFill>
          </p:spPr>
        </p:sp>
      </p:grpSp>
      <p:sp>
        <p:nvSpPr>
          <p:cNvPr id="14" name="สี่เหลี่ยมผืนผ้า 13"/>
          <p:cNvSpPr/>
          <p:nvPr/>
        </p:nvSpPr>
        <p:spPr>
          <a:xfrm>
            <a:off x="444273" y="2921001"/>
            <a:ext cx="7496925" cy="1477328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92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ข้อมูลด้านการเกษตร</a:t>
            </a:r>
          </a:p>
        </p:txBody>
      </p:sp>
    </p:spTree>
    <p:extLst>
      <p:ext uri="{BB962C8B-B14F-4D97-AF65-F5344CB8AC3E}">
        <p14:creationId xmlns:p14="http://schemas.microsoft.com/office/powerpoint/2010/main" val="1068439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310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t="-20481" b="-1894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85595" y="482676"/>
            <a:ext cx="595651" cy="572978"/>
          </a:xfrm>
          <a:custGeom>
            <a:avLst/>
            <a:gdLst/>
            <a:ahLst/>
            <a:cxnLst/>
            <a:rect l="l" t="t" r="r" b="b"/>
            <a:pathLst>
              <a:path w="893477" h="859467">
                <a:moveTo>
                  <a:pt x="0" y="0"/>
                </a:moveTo>
                <a:lnTo>
                  <a:pt x="893477" y="0"/>
                </a:lnTo>
                <a:lnTo>
                  <a:pt x="893477" y="859467"/>
                </a:lnTo>
                <a:lnTo>
                  <a:pt x="0" y="8594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210" b="-221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86568" y="458644"/>
            <a:ext cx="768877" cy="597010"/>
          </a:xfrm>
          <a:custGeom>
            <a:avLst/>
            <a:gdLst/>
            <a:ahLst/>
            <a:cxnLst/>
            <a:rect l="l" t="t" r="r" b="b"/>
            <a:pathLst>
              <a:path w="1153315" h="895515">
                <a:moveTo>
                  <a:pt x="0" y="0"/>
                </a:moveTo>
                <a:lnTo>
                  <a:pt x="1153315" y="0"/>
                </a:lnTo>
                <a:lnTo>
                  <a:pt x="1153315" y="895515"/>
                </a:lnTo>
                <a:lnTo>
                  <a:pt x="0" y="8955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81246" y="387852"/>
            <a:ext cx="10054337" cy="933454"/>
          </a:xfrm>
          <a:custGeom>
            <a:avLst/>
            <a:gdLst/>
            <a:ahLst/>
            <a:cxnLst/>
            <a:rect l="l" t="t" r="r" b="b"/>
            <a:pathLst>
              <a:path w="15081506" h="1400181">
                <a:moveTo>
                  <a:pt x="0" y="0"/>
                </a:moveTo>
                <a:lnTo>
                  <a:pt x="15081506" y="0"/>
                </a:lnTo>
                <a:lnTo>
                  <a:pt x="15081506" y="1400181"/>
                </a:lnTo>
                <a:lnTo>
                  <a:pt x="0" y="14001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7619" b="-253549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808047" y="1436437"/>
            <a:ext cx="7650465" cy="4965847"/>
          </a:xfrm>
          <a:custGeom>
            <a:avLst/>
            <a:gdLst/>
            <a:ahLst/>
            <a:cxnLst/>
            <a:rect l="l" t="t" r="r" b="b"/>
            <a:pathLst>
              <a:path w="11475698" h="7448771">
                <a:moveTo>
                  <a:pt x="0" y="0"/>
                </a:moveTo>
                <a:lnTo>
                  <a:pt x="11475697" y="0"/>
                </a:lnTo>
                <a:lnTo>
                  <a:pt x="11475697" y="7448771"/>
                </a:lnTo>
                <a:lnTo>
                  <a:pt x="0" y="744877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sp>
      <p:sp>
        <p:nvSpPr>
          <p:cNvPr id="10" name="Freeform 10"/>
          <p:cNvSpPr/>
          <p:nvPr/>
        </p:nvSpPr>
        <p:spPr>
          <a:xfrm>
            <a:off x="1958316" y="5143920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958316" y="2749552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1"/>
                </a:lnTo>
                <a:lnTo>
                  <a:pt x="0" y="1621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958316" y="3919359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035329" y="2764510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5875782" y="2749552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1"/>
                </a:lnTo>
                <a:lnTo>
                  <a:pt x="0" y="1621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718846" y="2749552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1"/>
                </a:lnTo>
                <a:lnTo>
                  <a:pt x="0" y="1621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9561910" y="2764510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875782" y="3997685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1"/>
                </a:lnTo>
                <a:lnTo>
                  <a:pt x="0" y="1621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7718846" y="4004035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1"/>
                </a:lnTo>
                <a:lnTo>
                  <a:pt x="0" y="1621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9561910" y="3966989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4035329" y="3978701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1"/>
                </a:lnTo>
                <a:lnTo>
                  <a:pt x="0" y="1621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4035329" y="5192892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5875782" y="5205592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7725196" y="5186542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9561910" y="5168547"/>
            <a:ext cx="1665264" cy="1080908"/>
          </a:xfrm>
          <a:custGeom>
            <a:avLst/>
            <a:gdLst/>
            <a:ahLst/>
            <a:cxnLst/>
            <a:rect l="l" t="t" r="r" b="b"/>
            <a:pathLst>
              <a:path w="2497896" h="1621362">
                <a:moveTo>
                  <a:pt x="0" y="0"/>
                </a:moveTo>
                <a:lnTo>
                  <a:pt x="2497896" y="0"/>
                </a:lnTo>
                <a:lnTo>
                  <a:pt x="2497896" y="1621362"/>
                </a:lnTo>
                <a:lnTo>
                  <a:pt x="0" y="16213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4406315" y="1471618"/>
            <a:ext cx="923292" cy="923292"/>
            <a:chOff x="0" y="0"/>
            <a:chExt cx="6350000" cy="6350000"/>
          </a:xfrm>
        </p:grpSpPr>
        <p:sp>
          <p:nvSpPr>
            <p:cNvPr id="26" name="Freeform 26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8"/>
              <a:stretch>
                <a:fillRect l="-25029" r="-25029"/>
              </a:stretch>
            </a:blipFill>
          </p:spPr>
        </p:sp>
      </p:grpSp>
      <p:grpSp>
        <p:nvGrpSpPr>
          <p:cNvPr id="27" name="Group 27"/>
          <p:cNvGrpSpPr/>
          <p:nvPr/>
        </p:nvGrpSpPr>
        <p:grpSpPr>
          <a:xfrm>
            <a:off x="6246768" y="1471618"/>
            <a:ext cx="923292" cy="923292"/>
            <a:chOff x="0" y="0"/>
            <a:chExt cx="6350000" cy="6350000"/>
          </a:xfrm>
        </p:grpSpPr>
        <p:sp>
          <p:nvSpPr>
            <p:cNvPr id="28" name="Freeform 28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9"/>
              <a:stretch>
                <a:fillRect l="-16489" r="-16489"/>
              </a:stretch>
            </a:blipFill>
          </p:spPr>
        </p:sp>
      </p:grpSp>
      <p:grpSp>
        <p:nvGrpSpPr>
          <p:cNvPr id="29" name="Group 29"/>
          <p:cNvGrpSpPr/>
          <p:nvPr/>
        </p:nvGrpSpPr>
        <p:grpSpPr>
          <a:xfrm>
            <a:off x="8243529" y="1464139"/>
            <a:ext cx="923292" cy="923292"/>
            <a:chOff x="0" y="0"/>
            <a:chExt cx="6350000" cy="6350000"/>
          </a:xfrm>
        </p:grpSpPr>
        <p:sp>
          <p:nvSpPr>
            <p:cNvPr id="30" name="Freeform 30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24941" r="-24941"/>
              </a:stretch>
            </a:blipFill>
          </p:spPr>
        </p:sp>
      </p:grpSp>
      <p:grpSp>
        <p:nvGrpSpPr>
          <p:cNvPr id="31" name="Group 31"/>
          <p:cNvGrpSpPr/>
          <p:nvPr/>
        </p:nvGrpSpPr>
        <p:grpSpPr>
          <a:xfrm>
            <a:off x="9932896" y="1471618"/>
            <a:ext cx="923292" cy="923292"/>
            <a:chOff x="0" y="0"/>
            <a:chExt cx="6350000" cy="6350000"/>
          </a:xfrm>
        </p:grpSpPr>
        <p:sp>
          <p:nvSpPr>
            <p:cNvPr id="32" name="Freeform 32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1"/>
              <a:stretch>
                <a:fillRect l="-51265" r="-51265"/>
              </a:stretch>
            </a:blipFill>
          </p:spPr>
        </p:sp>
      </p:grpSp>
      <p:grpSp>
        <p:nvGrpSpPr>
          <p:cNvPr id="33" name="Group 33"/>
          <p:cNvGrpSpPr/>
          <p:nvPr/>
        </p:nvGrpSpPr>
        <p:grpSpPr>
          <a:xfrm>
            <a:off x="443717" y="1055653"/>
            <a:ext cx="1966860" cy="2249311"/>
            <a:chOff x="-31750" y="-27940"/>
            <a:chExt cx="5233670" cy="48387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5233670" cy="4838700"/>
            </a:xfrm>
            <a:custGeom>
              <a:avLst/>
              <a:gdLst/>
              <a:ahLst/>
              <a:cxnLst/>
              <a:rect l="l" t="t" r="r" b="b"/>
              <a:pathLst>
                <a:path w="5233670" h="4838700">
                  <a:moveTo>
                    <a:pt x="5132070" y="2514600"/>
                  </a:moveTo>
                  <a:lnTo>
                    <a:pt x="2967990" y="4678680"/>
                  </a:lnTo>
                  <a:cubicBezTo>
                    <a:pt x="2867660" y="4779010"/>
                    <a:pt x="2696210" y="4770120"/>
                    <a:pt x="2584450" y="4659630"/>
                  </a:cubicBezTo>
                  <a:cubicBezTo>
                    <a:pt x="2472690" y="4547870"/>
                    <a:pt x="2463800" y="4376420"/>
                    <a:pt x="2565400" y="4276090"/>
                  </a:cubicBezTo>
                  <a:lnTo>
                    <a:pt x="2316480" y="4523740"/>
                  </a:lnTo>
                  <a:cubicBezTo>
                    <a:pt x="2216150" y="4624070"/>
                    <a:pt x="2044700" y="4615180"/>
                    <a:pt x="1932940" y="4504690"/>
                  </a:cubicBezTo>
                  <a:cubicBezTo>
                    <a:pt x="1842770" y="4414520"/>
                    <a:pt x="1819910" y="4282440"/>
                    <a:pt x="1869440" y="4183380"/>
                  </a:cubicBezTo>
                  <a:lnTo>
                    <a:pt x="1324610" y="4726940"/>
                  </a:lnTo>
                  <a:cubicBezTo>
                    <a:pt x="1212850" y="4838700"/>
                    <a:pt x="1032510" y="4838700"/>
                    <a:pt x="920750" y="4726940"/>
                  </a:cubicBezTo>
                  <a:cubicBezTo>
                    <a:pt x="808990" y="4615180"/>
                    <a:pt x="808990" y="4434840"/>
                    <a:pt x="920750" y="4323080"/>
                  </a:cubicBezTo>
                  <a:lnTo>
                    <a:pt x="1195070" y="4048760"/>
                  </a:lnTo>
                  <a:cubicBezTo>
                    <a:pt x="1192530" y="4051300"/>
                    <a:pt x="1191260" y="4052570"/>
                    <a:pt x="1188720" y="4055110"/>
                  </a:cubicBezTo>
                  <a:cubicBezTo>
                    <a:pt x="1206500" y="4036060"/>
                    <a:pt x="1220470" y="4015740"/>
                    <a:pt x="1231900" y="3994150"/>
                  </a:cubicBezTo>
                  <a:lnTo>
                    <a:pt x="1210310" y="4015740"/>
                  </a:lnTo>
                  <a:cubicBezTo>
                    <a:pt x="1109980" y="4116070"/>
                    <a:pt x="938530" y="4107180"/>
                    <a:pt x="826770" y="3996690"/>
                  </a:cubicBezTo>
                  <a:cubicBezTo>
                    <a:pt x="736600" y="3906520"/>
                    <a:pt x="713740" y="3774440"/>
                    <a:pt x="762000" y="3675380"/>
                  </a:cubicBezTo>
                  <a:lnTo>
                    <a:pt x="515620" y="3921760"/>
                  </a:lnTo>
                  <a:cubicBezTo>
                    <a:pt x="403860" y="4033520"/>
                    <a:pt x="223520" y="4033520"/>
                    <a:pt x="111760" y="3921760"/>
                  </a:cubicBezTo>
                  <a:cubicBezTo>
                    <a:pt x="0" y="3810000"/>
                    <a:pt x="0" y="3629660"/>
                    <a:pt x="111760" y="3517900"/>
                  </a:cubicBezTo>
                  <a:lnTo>
                    <a:pt x="720090" y="2910840"/>
                  </a:lnTo>
                  <a:cubicBezTo>
                    <a:pt x="608330" y="3022600"/>
                    <a:pt x="427990" y="3022600"/>
                    <a:pt x="316230" y="2910840"/>
                  </a:cubicBezTo>
                  <a:cubicBezTo>
                    <a:pt x="204470" y="2799080"/>
                    <a:pt x="204470" y="2618740"/>
                    <a:pt x="316230" y="2506980"/>
                  </a:cubicBezTo>
                  <a:lnTo>
                    <a:pt x="2713990" y="111760"/>
                  </a:lnTo>
                  <a:cubicBezTo>
                    <a:pt x="2825750" y="0"/>
                    <a:pt x="3006090" y="0"/>
                    <a:pt x="3117850" y="111760"/>
                  </a:cubicBezTo>
                  <a:cubicBezTo>
                    <a:pt x="3229610" y="223520"/>
                    <a:pt x="3229610" y="403860"/>
                    <a:pt x="3117850" y="515620"/>
                  </a:cubicBezTo>
                  <a:lnTo>
                    <a:pt x="2219960" y="1412240"/>
                  </a:lnTo>
                  <a:cubicBezTo>
                    <a:pt x="2108200" y="1524000"/>
                    <a:pt x="2108200" y="1704340"/>
                    <a:pt x="2219960" y="1816100"/>
                  </a:cubicBezTo>
                  <a:cubicBezTo>
                    <a:pt x="2310130" y="1906270"/>
                    <a:pt x="2447290" y="1924050"/>
                    <a:pt x="2555240" y="1866900"/>
                  </a:cubicBezTo>
                  <a:lnTo>
                    <a:pt x="2973070" y="1449070"/>
                  </a:lnTo>
                  <a:cubicBezTo>
                    <a:pt x="2992120" y="1430020"/>
                    <a:pt x="3012440" y="1416050"/>
                    <a:pt x="3035300" y="1404620"/>
                  </a:cubicBezTo>
                  <a:lnTo>
                    <a:pt x="3190240" y="1249680"/>
                  </a:lnTo>
                  <a:cubicBezTo>
                    <a:pt x="3302000" y="1137920"/>
                    <a:pt x="3482340" y="1137920"/>
                    <a:pt x="3594100" y="1249680"/>
                  </a:cubicBezTo>
                  <a:cubicBezTo>
                    <a:pt x="3684270" y="1339850"/>
                    <a:pt x="3702050" y="1477010"/>
                    <a:pt x="3644900" y="1584960"/>
                  </a:cubicBezTo>
                  <a:lnTo>
                    <a:pt x="3924300" y="1305560"/>
                  </a:lnTo>
                  <a:cubicBezTo>
                    <a:pt x="4024630" y="1205230"/>
                    <a:pt x="4196080" y="1214120"/>
                    <a:pt x="4307840" y="1324610"/>
                  </a:cubicBezTo>
                  <a:cubicBezTo>
                    <a:pt x="4419600" y="1436370"/>
                    <a:pt x="4428490" y="1607820"/>
                    <a:pt x="4326890" y="1708150"/>
                  </a:cubicBezTo>
                  <a:lnTo>
                    <a:pt x="4258310" y="1776730"/>
                  </a:lnTo>
                  <a:cubicBezTo>
                    <a:pt x="4245610" y="1800860"/>
                    <a:pt x="4229100" y="1823720"/>
                    <a:pt x="4207510" y="1845310"/>
                  </a:cubicBezTo>
                  <a:cubicBezTo>
                    <a:pt x="4187190" y="1865630"/>
                    <a:pt x="4164330" y="1882140"/>
                    <a:pt x="4138930" y="1896110"/>
                  </a:cubicBezTo>
                  <a:lnTo>
                    <a:pt x="4077970" y="1957070"/>
                  </a:lnTo>
                  <a:cubicBezTo>
                    <a:pt x="4079240" y="1955800"/>
                    <a:pt x="4081780" y="1953260"/>
                    <a:pt x="4084320" y="1951990"/>
                  </a:cubicBezTo>
                  <a:cubicBezTo>
                    <a:pt x="3989070" y="2053590"/>
                    <a:pt x="4000500" y="2221230"/>
                    <a:pt x="4109720" y="2330450"/>
                  </a:cubicBezTo>
                  <a:cubicBezTo>
                    <a:pt x="4218940" y="2439670"/>
                    <a:pt x="4386580" y="2449830"/>
                    <a:pt x="4488180" y="2355850"/>
                  </a:cubicBezTo>
                  <a:cubicBezTo>
                    <a:pt x="4486910" y="2358390"/>
                    <a:pt x="4484370" y="2359660"/>
                    <a:pt x="4483100" y="2362200"/>
                  </a:cubicBezTo>
                  <a:lnTo>
                    <a:pt x="4730750" y="2114550"/>
                  </a:lnTo>
                  <a:cubicBezTo>
                    <a:pt x="4831080" y="2014220"/>
                    <a:pt x="5002530" y="2023110"/>
                    <a:pt x="5114290" y="2133600"/>
                  </a:cubicBezTo>
                  <a:cubicBezTo>
                    <a:pt x="5224780" y="2241550"/>
                    <a:pt x="5233670" y="2414270"/>
                    <a:pt x="5132070" y="2514600"/>
                  </a:cubicBezTo>
                  <a:close/>
                </a:path>
              </a:pathLst>
            </a:custGeom>
            <a:blipFill>
              <a:blip r:embed="rId12"/>
              <a:stretch>
                <a:fillRect l="-19354" r="-19354"/>
              </a:stretch>
            </a:blipFill>
          </p:spPr>
        </p:sp>
      </p:grpSp>
      <p:sp>
        <p:nvSpPr>
          <p:cNvPr id="35" name="TextBox 35"/>
          <p:cNvSpPr txBox="1"/>
          <p:nvPr/>
        </p:nvSpPr>
        <p:spPr>
          <a:xfrm>
            <a:off x="1976011" y="590739"/>
            <a:ext cx="9416123" cy="627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ts val="4574"/>
              </a:lnSpc>
              <a:defRPr/>
            </a:pPr>
            <a:r>
              <a:rPr lang="en-US" sz="48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การผลิตสินค้าเกษตรที่สำคัญของจังหวัดบุรีรัมย์</a:t>
            </a:r>
            <a:r>
              <a:rPr lang="en-US" sz="48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ปี</a:t>
            </a:r>
            <a:r>
              <a:rPr lang="en-US" sz="48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2567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2040363" y="1488722"/>
            <a:ext cx="1519366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9354"/>
              </a:lnSpc>
              <a:defRPr/>
            </a:pPr>
            <a:r>
              <a:rPr lang="en-US" sz="80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พืช</a:t>
            </a:r>
            <a:endParaRPr lang="en-US" sz="80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2249611" y="2901104"/>
            <a:ext cx="1082675" cy="772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080"/>
              </a:lnSpc>
              <a:defRPr/>
            </a:pPr>
            <a:r>
              <a:rPr lang="en-US" sz="22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พื้นที่ปลูก</a:t>
            </a:r>
            <a:endParaRPr lang="en-US" sz="22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algn="ctr" defTabSz="609630">
              <a:lnSpc>
                <a:spcPts val="3080"/>
              </a:lnSpc>
              <a:defRPr/>
            </a:pPr>
            <a:r>
              <a:rPr lang="en-US" sz="2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(</a:t>
            </a:r>
            <a:r>
              <a:rPr lang="en-US" sz="22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ไร่</a:t>
            </a:r>
            <a:r>
              <a:rPr lang="en-US" sz="2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2128068" y="4128136"/>
            <a:ext cx="1325761" cy="747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133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ผลผลิตรวม</a:t>
            </a:r>
            <a:endParaRPr lang="en-US" sz="2133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algn="ctr" defTabSz="609630">
              <a:lnSpc>
                <a:spcPts val="2987"/>
              </a:lnSpc>
              <a:defRPr/>
            </a:pPr>
            <a:r>
              <a:rPr lang="en-US" sz="2133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(</a:t>
            </a:r>
            <a:r>
              <a:rPr lang="en-US" sz="2133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ตัน</a:t>
            </a:r>
            <a:r>
              <a:rPr lang="en-US" sz="2133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)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060351" y="5298718"/>
            <a:ext cx="1461195" cy="747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133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ผลผลิตเฉลี่ย</a:t>
            </a:r>
            <a:endParaRPr lang="en-US" sz="2133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algn="ctr" defTabSz="609630">
              <a:lnSpc>
                <a:spcPts val="2987"/>
              </a:lnSpc>
              <a:defRPr/>
            </a:pPr>
            <a:r>
              <a:rPr lang="en-US" sz="2133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(</a:t>
            </a:r>
            <a:r>
              <a:rPr lang="en-US" sz="2133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กก</a:t>
            </a:r>
            <a:r>
              <a:rPr lang="en-US" sz="2133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./</a:t>
            </a:r>
            <a:r>
              <a:rPr lang="en-US" sz="2133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ไร่</a:t>
            </a:r>
            <a:r>
              <a:rPr lang="en-US" sz="2133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4222709" y="3177413"/>
            <a:ext cx="1272580" cy="421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080"/>
              </a:lnSpc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2,</a:t>
            </a: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933</a:t>
            </a: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,</a:t>
            </a: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725</a:t>
            </a:r>
            <a:endParaRPr lang="en-US" sz="32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4032717" y="4309112"/>
            <a:ext cx="1665264" cy="411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1</a:t>
            </a: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,082,544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4026367" y="5573959"/>
            <a:ext cx="1665264" cy="411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359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5927875" y="3188419"/>
            <a:ext cx="1665264" cy="411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260,212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5875782" y="4346157"/>
            <a:ext cx="1665264" cy="411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964,436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5875782" y="5547715"/>
            <a:ext cx="1665264" cy="411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3,810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7718846" y="3176130"/>
            <a:ext cx="1665264" cy="400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283,631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725196" y="4409436"/>
            <a:ext cx="1665264" cy="411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3,127,660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7718846" y="5586592"/>
            <a:ext cx="1665264" cy="400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11,147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9532355" y="3183828"/>
            <a:ext cx="1665264" cy="400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303,772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9574610" y="4401392"/>
            <a:ext cx="1665264" cy="400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67,153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9574610" y="5528665"/>
            <a:ext cx="1665264" cy="400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232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4650244" y="2342028"/>
            <a:ext cx="417513" cy="38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667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ข้าว</a:t>
            </a:r>
            <a:endParaRPr lang="en-US" sz="2133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5962947" y="2342028"/>
            <a:ext cx="1385391" cy="38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667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มันสำปะหลัง</a:t>
            </a:r>
            <a:endParaRPr lang="en-US" sz="2667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54" name="TextBox 54"/>
          <p:cNvSpPr txBox="1"/>
          <p:nvPr/>
        </p:nvSpPr>
        <p:spPr>
          <a:xfrm>
            <a:off x="8431112" y="2342028"/>
            <a:ext cx="489843" cy="38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667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อ้อย</a:t>
            </a:r>
            <a:endParaRPr lang="en-US" sz="2667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55" name="TextBox 55"/>
          <p:cNvSpPr txBox="1"/>
          <p:nvPr/>
        </p:nvSpPr>
        <p:spPr>
          <a:xfrm>
            <a:off x="9977885" y="2336172"/>
            <a:ext cx="1014015" cy="38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987"/>
              </a:lnSpc>
              <a:defRPr/>
            </a:pPr>
            <a:r>
              <a:rPr lang="en-US" sz="2667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ยางพารา</a:t>
            </a:r>
            <a:endParaRPr lang="en-US" sz="2667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</p:spTree>
    <p:extLst>
      <p:ext uri="{BB962C8B-B14F-4D97-AF65-F5344CB8AC3E}">
        <p14:creationId xmlns:p14="http://schemas.microsoft.com/office/powerpoint/2010/main" val="2094569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310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t="-20481" b="-1894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85595" y="482676"/>
            <a:ext cx="595651" cy="572978"/>
          </a:xfrm>
          <a:custGeom>
            <a:avLst/>
            <a:gdLst/>
            <a:ahLst/>
            <a:cxnLst/>
            <a:rect l="l" t="t" r="r" b="b"/>
            <a:pathLst>
              <a:path w="893477" h="859467">
                <a:moveTo>
                  <a:pt x="0" y="0"/>
                </a:moveTo>
                <a:lnTo>
                  <a:pt x="893477" y="0"/>
                </a:lnTo>
                <a:lnTo>
                  <a:pt x="893477" y="859467"/>
                </a:lnTo>
                <a:lnTo>
                  <a:pt x="0" y="8594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210" b="-221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86568" y="458644"/>
            <a:ext cx="768877" cy="597010"/>
          </a:xfrm>
          <a:custGeom>
            <a:avLst/>
            <a:gdLst/>
            <a:ahLst/>
            <a:cxnLst/>
            <a:rect l="l" t="t" r="r" b="b"/>
            <a:pathLst>
              <a:path w="1153315" h="895515">
                <a:moveTo>
                  <a:pt x="0" y="0"/>
                </a:moveTo>
                <a:lnTo>
                  <a:pt x="1153315" y="0"/>
                </a:lnTo>
                <a:lnTo>
                  <a:pt x="1153315" y="895515"/>
                </a:lnTo>
                <a:lnTo>
                  <a:pt x="0" y="8955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81246" y="387852"/>
            <a:ext cx="10054337" cy="933454"/>
          </a:xfrm>
          <a:custGeom>
            <a:avLst/>
            <a:gdLst/>
            <a:ahLst/>
            <a:cxnLst/>
            <a:rect l="l" t="t" r="r" b="b"/>
            <a:pathLst>
              <a:path w="15081506" h="1400181">
                <a:moveTo>
                  <a:pt x="0" y="0"/>
                </a:moveTo>
                <a:lnTo>
                  <a:pt x="15081506" y="0"/>
                </a:lnTo>
                <a:lnTo>
                  <a:pt x="15081506" y="1400181"/>
                </a:lnTo>
                <a:lnTo>
                  <a:pt x="0" y="14001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7619" b="-253549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085118" y="1436437"/>
            <a:ext cx="7650465" cy="4965847"/>
          </a:xfrm>
          <a:custGeom>
            <a:avLst/>
            <a:gdLst/>
            <a:ahLst/>
            <a:cxnLst/>
            <a:rect l="l" t="t" r="r" b="b"/>
            <a:pathLst>
              <a:path w="11475698" h="7448771">
                <a:moveTo>
                  <a:pt x="0" y="0"/>
                </a:moveTo>
                <a:lnTo>
                  <a:pt x="11475698" y="0"/>
                </a:lnTo>
                <a:lnTo>
                  <a:pt x="11475698" y="7448771"/>
                </a:lnTo>
                <a:lnTo>
                  <a:pt x="0" y="74487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6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5761" y="1257193"/>
            <a:ext cx="5688956" cy="5324333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4053762" y="2563394"/>
            <a:ext cx="1251946" cy="1251946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9"/>
              <a:stretch>
                <a:fillRect t="-25138" b="-25138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9735792" y="4480133"/>
            <a:ext cx="1140130" cy="1140130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3125" r="-3125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5864603" y="1544929"/>
            <a:ext cx="1021668" cy="1021668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1"/>
              <a:stretch>
                <a:fillRect l="-3125" r="-3125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7800293" y="1436436"/>
            <a:ext cx="901176" cy="919812"/>
            <a:chOff x="0" y="0"/>
            <a:chExt cx="6221345" cy="6350000"/>
          </a:xfrm>
        </p:grpSpPr>
        <p:sp>
          <p:nvSpPr>
            <p:cNvPr id="18" name="Freeform 18"/>
            <p:cNvSpPr/>
            <p:nvPr/>
          </p:nvSpPr>
          <p:spPr>
            <a:xfrm>
              <a:off x="530059" y="537210"/>
              <a:ext cx="5148785" cy="5255260"/>
            </a:xfrm>
            <a:custGeom>
              <a:avLst/>
              <a:gdLst/>
              <a:ahLst/>
              <a:cxnLst/>
              <a:rect l="l" t="t" r="r" b="b"/>
              <a:pathLst>
                <a:path w="5148785" h="5255260">
                  <a:moveTo>
                    <a:pt x="2574392" y="0"/>
                  </a:moveTo>
                  <a:cubicBezTo>
                    <a:pt x="1152594" y="0"/>
                    <a:pt x="0" y="1176430"/>
                    <a:pt x="0" y="2627630"/>
                  </a:cubicBezTo>
                  <a:cubicBezTo>
                    <a:pt x="0" y="4078830"/>
                    <a:pt x="1152594" y="5255260"/>
                    <a:pt x="2574392" y="5255260"/>
                  </a:cubicBezTo>
                  <a:cubicBezTo>
                    <a:pt x="3996190" y="5255260"/>
                    <a:pt x="5148785" y="4078830"/>
                    <a:pt x="5148785" y="2627630"/>
                  </a:cubicBezTo>
                  <a:cubicBezTo>
                    <a:pt x="5148785" y="1176430"/>
                    <a:pt x="3996190" y="0"/>
                    <a:pt x="2574392" y="0"/>
                  </a:cubicBezTo>
                  <a:close/>
                </a:path>
              </a:pathLst>
            </a:custGeom>
            <a:blipFill>
              <a:blip r:embed="rId12"/>
              <a:stretch>
                <a:fillRect l="-34208" t="-10222" r="-40034" b="-15476"/>
              </a:stretch>
            </a:blipFill>
          </p:spPr>
        </p:sp>
      </p:grpSp>
      <p:grpSp>
        <p:nvGrpSpPr>
          <p:cNvPr id="19" name="Group 19"/>
          <p:cNvGrpSpPr/>
          <p:nvPr/>
        </p:nvGrpSpPr>
        <p:grpSpPr>
          <a:xfrm>
            <a:off x="949687" y="3189366"/>
            <a:ext cx="2545178" cy="2545178"/>
            <a:chOff x="0" y="0"/>
            <a:chExt cx="6350000" cy="6350000"/>
          </a:xfrm>
        </p:grpSpPr>
        <p:sp>
          <p:nvSpPr>
            <p:cNvPr id="20" name="Freeform 20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3"/>
              <a:stretch>
                <a:fillRect t="-20" b="-20"/>
              </a:stretch>
            </a:blipFill>
          </p:spPr>
        </p:sp>
      </p:grpSp>
      <p:sp>
        <p:nvSpPr>
          <p:cNvPr id="21" name="TextBox 21"/>
          <p:cNvSpPr txBox="1"/>
          <p:nvPr/>
        </p:nvSpPr>
        <p:spPr>
          <a:xfrm>
            <a:off x="838705" y="1928763"/>
            <a:ext cx="2656160" cy="1099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9354"/>
              </a:lnSpc>
              <a:defRPr/>
            </a:pPr>
            <a:r>
              <a:rPr lang="en-US" sz="66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ปศุสัตว์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958317" y="549991"/>
            <a:ext cx="9500195" cy="611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4574"/>
              </a:lnSpc>
              <a:defRPr/>
            </a:pPr>
            <a:r>
              <a:rPr lang="en-US" sz="4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การผลิตสินค้าเกษตรที่สำคัญของจังหวัดบุรีรัมย์</a:t>
            </a:r>
            <a:r>
              <a:rPr lang="en-US" sz="4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ปี</a:t>
            </a:r>
            <a:r>
              <a:rPr lang="en-US" sz="4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256</a:t>
            </a:r>
            <a:r>
              <a:rPr lang="th-TH" sz="4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8</a:t>
            </a:r>
            <a:endParaRPr lang="en-US" sz="44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0176361" y="1502128"/>
            <a:ext cx="1622423" cy="3722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ts val="2893"/>
              </a:lnSpc>
              <a:defRPr/>
            </a:pPr>
            <a:r>
              <a:rPr lang="en-US" sz="2667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จำนวน</a:t>
            </a:r>
            <a:r>
              <a:rPr lang="en-US" sz="2667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(</a:t>
            </a:r>
            <a:r>
              <a:rPr lang="en-US" sz="2667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ตัว</a:t>
            </a:r>
            <a:r>
              <a:rPr lang="en-US" sz="2667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07056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310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t="-20481" b="-1894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85595" y="482676"/>
            <a:ext cx="595651" cy="572978"/>
          </a:xfrm>
          <a:custGeom>
            <a:avLst/>
            <a:gdLst/>
            <a:ahLst/>
            <a:cxnLst/>
            <a:rect l="l" t="t" r="r" b="b"/>
            <a:pathLst>
              <a:path w="893477" h="859467">
                <a:moveTo>
                  <a:pt x="0" y="0"/>
                </a:moveTo>
                <a:lnTo>
                  <a:pt x="893477" y="0"/>
                </a:lnTo>
                <a:lnTo>
                  <a:pt x="893477" y="859467"/>
                </a:lnTo>
                <a:lnTo>
                  <a:pt x="0" y="8594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210" b="-221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86568" y="458644"/>
            <a:ext cx="768877" cy="597010"/>
          </a:xfrm>
          <a:custGeom>
            <a:avLst/>
            <a:gdLst/>
            <a:ahLst/>
            <a:cxnLst/>
            <a:rect l="l" t="t" r="r" b="b"/>
            <a:pathLst>
              <a:path w="1153315" h="895515">
                <a:moveTo>
                  <a:pt x="0" y="0"/>
                </a:moveTo>
                <a:lnTo>
                  <a:pt x="1153315" y="0"/>
                </a:lnTo>
                <a:lnTo>
                  <a:pt x="1153315" y="895515"/>
                </a:lnTo>
                <a:lnTo>
                  <a:pt x="0" y="8955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81246" y="387852"/>
            <a:ext cx="10054337" cy="933454"/>
          </a:xfrm>
          <a:custGeom>
            <a:avLst/>
            <a:gdLst/>
            <a:ahLst/>
            <a:cxnLst/>
            <a:rect l="l" t="t" r="r" b="b"/>
            <a:pathLst>
              <a:path w="15081506" h="1400181">
                <a:moveTo>
                  <a:pt x="0" y="0"/>
                </a:moveTo>
                <a:lnTo>
                  <a:pt x="15081506" y="0"/>
                </a:lnTo>
                <a:lnTo>
                  <a:pt x="15081506" y="1400181"/>
                </a:lnTo>
                <a:lnTo>
                  <a:pt x="0" y="14001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7619" b="-253549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085118" y="1448717"/>
            <a:ext cx="7650465" cy="4965847"/>
          </a:xfrm>
          <a:custGeom>
            <a:avLst/>
            <a:gdLst/>
            <a:ahLst/>
            <a:cxnLst/>
            <a:rect l="l" t="t" r="r" b="b"/>
            <a:pathLst>
              <a:path w="11475698" h="7448771">
                <a:moveTo>
                  <a:pt x="0" y="0"/>
                </a:moveTo>
                <a:lnTo>
                  <a:pt x="11475698" y="0"/>
                </a:lnTo>
                <a:lnTo>
                  <a:pt x="11475698" y="7448771"/>
                </a:lnTo>
                <a:lnTo>
                  <a:pt x="0" y="74487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 rot="18426932">
            <a:off x="5219225" y="4221509"/>
            <a:ext cx="1780814" cy="2111144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8"/>
              <a:stretch>
                <a:fillRect l="-3040" r="-3040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5791201" y="1436436"/>
            <a:ext cx="1897824" cy="163458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9"/>
              <a:stretch>
                <a:fillRect l="-3571" r="-3571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9110115" y="2124305"/>
            <a:ext cx="1771239" cy="1881237"/>
            <a:chOff x="0" y="0"/>
            <a:chExt cx="6221345" cy="6350000"/>
          </a:xfrm>
        </p:grpSpPr>
        <p:sp>
          <p:nvSpPr>
            <p:cNvPr id="15" name="Freeform 15"/>
            <p:cNvSpPr/>
            <p:nvPr/>
          </p:nvSpPr>
          <p:spPr>
            <a:xfrm>
              <a:off x="530059" y="537210"/>
              <a:ext cx="5148785" cy="5255260"/>
            </a:xfrm>
            <a:custGeom>
              <a:avLst/>
              <a:gdLst/>
              <a:ahLst/>
              <a:cxnLst/>
              <a:rect l="l" t="t" r="r" b="b"/>
              <a:pathLst>
                <a:path w="5148785" h="5255260">
                  <a:moveTo>
                    <a:pt x="2574392" y="0"/>
                  </a:moveTo>
                  <a:cubicBezTo>
                    <a:pt x="1152594" y="0"/>
                    <a:pt x="0" y="1176430"/>
                    <a:pt x="0" y="2627630"/>
                  </a:cubicBezTo>
                  <a:cubicBezTo>
                    <a:pt x="0" y="4078830"/>
                    <a:pt x="1152594" y="5255260"/>
                    <a:pt x="2574392" y="5255260"/>
                  </a:cubicBezTo>
                  <a:cubicBezTo>
                    <a:pt x="3996190" y="5255260"/>
                    <a:pt x="5148785" y="4078830"/>
                    <a:pt x="5148785" y="2627630"/>
                  </a:cubicBezTo>
                  <a:cubicBezTo>
                    <a:pt x="5148785" y="1176430"/>
                    <a:pt x="3996190" y="0"/>
                    <a:pt x="2574392" y="0"/>
                  </a:cubicBezTo>
                  <a:close/>
                </a:path>
              </a:pathLst>
            </a:custGeom>
            <a:blipFill>
              <a:blip r:embed="rId10"/>
              <a:stretch>
                <a:fillRect l="-24137" r="-24137"/>
              </a:stretch>
            </a:blipFill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685800" y="3286456"/>
            <a:ext cx="3022253" cy="1763742"/>
            <a:chOff x="0" y="0"/>
            <a:chExt cx="10924540" cy="6375400"/>
          </a:xfrm>
        </p:grpSpPr>
        <p:sp>
          <p:nvSpPr>
            <p:cNvPr id="17" name="Freeform 17"/>
            <p:cNvSpPr/>
            <p:nvPr/>
          </p:nvSpPr>
          <p:spPr>
            <a:xfrm>
              <a:off x="12700" y="12700"/>
              <a:ext cx="10899140" cy="6350000"/>
            </a:xfrm>
            <a:custGeom>
              <a:avLst/>
              <a:gdLst/>
              <a:ahLst/>
              <a:cxnLst/>
              <a:rect l="l" t="t" r="r" b="b"/>
              <a:pathLst>
                <a:path w="10899140" h="6350000">
                  <a:moveTo>
                    <a:pt x="10314940" y="0"/>
                  </a:moveTo>
                  <a:lnTo>
                    <a:pt x="584200" y="0"/>
                  </a:lnTo>
                  <a:cubicBezTo>
                    <a:pt x="584200" y="322580"/>
                    <a:pt x="322580" y="584200"/>
                    <a:pt x="0" y="584200"/>
                  </a:cubicBezTo>
                  <a:lnTo>
                    <a:pt x="0" y="5765800"/>
                  </a:lnTo>
                  <a:cubicBezTo>
                    <a:pt x="322580" y="5765800"/>
                    <a:pt x="584200" y="6027420"/>
                    <a:pt x="584200" y="6350000"/>
                  </a:cubicBezTo>
                  <a:lnTo>
                    <a:pt x="10314940" y="6350000"/>
                  </a:lnTo>
                  <a:cubicBezTo>
                    <a:pt x="10314940" y="6027420"/>
                    <a:pt x="10576560" y="5765800"/>
                    <a:pt x="10899140" y="5765800"/>
                  </a:cubicBezTo>
                  <a:lnTo>
                    <a:pt x="10899140" y="584200"/>
                  </a:lnTo>
                  <a:cubicBezTo>
                    <a:pt x="10576560" y="584200"/>
                    <a:pt x="10314940" y="322580"/>
                    <a:pt x="10314940" y="0"/>
                  </a:cubicBezTo>
                  <a:close/>
                </a:path>
              </a:pathLst>
            </a:custGeom>
            <a:blipFill>
              <a:blip r:embed="rId11"/>
              <a:stretch>
                <a:fillRect t="-1183" b="-1183"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0" y="0"/>
              <a:ext cx="10924540" cy="6375400"/>
            </a:xfrm>
            <a:custGeom>
              <a:avLst/>
              <a:gdLst/>
              <a:ahLst/>
              <a:cxnLst/>
              <a:rect l="l" t="t" r="r" b="b"/>
              <a:pathLst>
                <a:path w="10924540" h="6375400">
                  <a:moveTo>
                    <a:pt x="10340340" y="6375400"/>
                  </a:moveTo>
                  <a:lnTo>
                    <a:pt x="584200" y="6375400"/>
                  </a:lnTo>
                  <a:lnTo>
                    <a:pt x="584200" y="6362700"/>
                  </a:lnTo>
                  <a:cubicBezTo>
                    <a:pt x="584200" y="6047740"/>
                    <a:pt x="327660" y="5791200"/>
                    <a:pt x="12700" y="5791200"/>
                  </a:cubicBezTo>
                  <a:lnTo>
                    <a:pt x="0" y="5791200"/>
                  </a:lnTo>
                  <a:lnTo>
                    <a:pt x="0" y="584200"/>
                  </a:lnTo>
                  <a:lnTo>
                    <a:pt x="12700" y="584200"/>
                  </a:lnTo>
                  <a:cubicBezTo>
                    <a:pt x="327660" y="584200"/>
                    <a:pt x="584200" y="327660"/>
                    <a:pt x="584200" y="12700"/>
                  </a:cubicBezTo>
                  <a:lnTo>
                    <a:pt x="584200" y="0"/>
                  </a:lnTo>
                  <a:lnTo>
                    <a:pt x="10340340" y="0"/>
                  </a:lnTo>
                  <a:lnTo>
                    <a:pt x="10340340" y="12700"/>
                  </a:lnTo>
                  <a:cubicBezTo>
                    <a:pt x="10340340" y="327660"/>
                    <a:pt x="10596880" y="584200"/>
                    <a:pt x="10911840" y="584200"/>
                  </a:cubicBezTo>
                  <a:lnTo>
                    <a:pt x="10924540" y="584200"/>
                  </a:lnTo>
                  <a:lnTo>
                    <a:pt x="10924540" y="5791200"/>
                  </a:lnTo>
                  <a:lnTo>
                    <a:pt x="10911840" y="5791200"/>
                  </a:lnTo>
                  <a:cubicBezTo>
                    <a:pt x="10596880" y="5791200"/>
                    <a:pt x="10340340" y="6047740"/>
                    <a:pt x="10340340" y="6362700"/>
                  </a:cubicBezTo>
                  <a:lnTo>
                    <a:pt x="10340340" y="6375400"/>
                  </a:lnTo>
                  <a:close/>
                  <a:moveTo>
                    <a:pt x="609600" y="6350000"/>
                  </a:moveTo>
                  <a:lnTo>
                    <a:pt x="10314940" y="6350000"/>
                  </a:lnTo>
                  <a:cubicBezTo>
                    <a:pt x="10321290" y="6031230"/>
                    <a:pt x="10580370" y="5773420"/>
                    <a:pt x="10899140" y="5765800"/>
                  </a:cubicBezTo>
                  <a:lnTo>
                    <a:pt x="10899140" y="609600"/>
                  </a:lnTo>
                  <a:cubicBezTo>
                    <a:pt x="10580370" y="603250"/>
                    <a:pt x="10322560" y="344170"/>
                    <a:pt x="10314940" y="25400"/>
                  </a:cubicBezTo>
                  <a:lnTo>
                    <a:pt x="609600" y="25400"/>
                  </a:lnTo>
                  <a:cubicBezTo>
                    <a:pt x="601980" y="344170"/>
                    <a:pt x="344170" y="601980"/>
                    <a:pt x="25400" y="609600"/>
                  </a:cubicBezTo>
                  <a:lnTo>
                    <a:pt x="25400" y="5765800"/>
                  </a:lnTo>
                  <a:cubicBezTo>
                    <a:pt x="344170" y="5773420"/>
                    <a:pt x="601980" y="6031230"/>
                    <a:pt x="609600" y="6350000"/>
                  </a:cubicBezTo>
                  <a:close/>
                </a:path>
              </a:pathLst>
            </a:custGeom>
            <a:solidFill>
              <a:srgbClr val="B8A461"/>
            </a:solidFill>
          </p:spPr>
        </p:sp>
      </p:grpSp>
      <p:pic>
        <p:nvPicPr>
          <p:cNvPr id="19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23227" y="2002625"/>
            <a:ext cx="3409296" cy="4190732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838705" y="1928763"/>
            <a:ext cx="2656160" cy="1099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9354"/>
              </a:lnSpc>
              <a:defRPr/>
            </a:pPr>
            <a:r>
              <a:rPr lang="en-US" sz="66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ประมง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958317" y="549991"/>
            <a:ext cx="9500195" cy="62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4574"/>
              </a:lnSpc>
              <a:defRPr/>
            </a:pPr>
            <a:r>
              <a:rPr lang="en-US" sz="48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การผลิตสินค้าเกษตรที่สำคัญของจังหวัดบุรีรัมย์</a:t>
            </a:r>
            <a:r>
              <a:rPr lang="en-US" sz="48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8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ปี</a:t>
            </a:r>
            <a:r>
              <a:rPr lang="en-US" sz="48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256</a:t>
            </a:r>
            <a:r>
              <a:rPr lang="th-TH" sz="48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8</a:t>
            </a:r>
            <a:endParaRPr lang="en-US" sz="48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0363200" y="1467343"/>
            <a:ext cx="1372383" cy="401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ts val="3267"/>
              </a:lnSpc>
              <a:defRPr/>
            </a:pP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ผล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ผลิต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(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ตัน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1212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399960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43134" y="2073071"/>
            <a:ext cx="5317159" cy="3899607"/>
          </a:xfrm>
          <a:custGeom>
            <a:avLst/>
            <a:gdLst/>
            <a:ahLst/>
            <a:cxnLst/>
            <a:rect l="l" t="t" r="r" b="b"/>
            <a:pathLst>
              <a:path w="7975738" h="5849410">
                <a:moveTo>
                  <a:pt x="0" y="0"/>
                </a:moveTo>
                <a:lnTo>
                  <a:pt x="7975738" y="0"/>
                </a:lnTo>
                <a:lnTo>
                  <a:pt x="7975738" y="5849410"/>
                </a:lnTo>
                <a:lnTo>
                  <a:pt x="0" y="58494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096000" y="2073071"/>
            <a:ext cx="5324361" cy="3899607"/>
          </a:xfrm>
          <a:custGeom>
            <a:avLst/>
            <a:gdLst/>
            <a:ahLst/>
            <a:cxnLst/>
            <a:rect l="l" t="t" r="r" b="b"/>
            <a:pathLst>
              <a:path w="7986542" h="5849410">
                <a:moveTo>
                  <a:pt x="0" y="0"/>
                </a:moveTo>
                <a:lnTo>
                  <a:pt x="7986542" y="0"/>
                </a:lnTo>
                <a:lnTo>
                  <a:pt x="7986542" y="5849410"/>
                </a:lnTo>
                <a:lnTo>
                  <a:pt x="0" y="584941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643773" y="2617948"/>
            <a:ext cx="5441019" cy="3116055"/>
            <a:chOff x="0" y="0"/>
            <a:chExt cx="2288540" cy="1310640"/>
          </a:xfrm>
        </p:grpSpPr>
        <p:sp>
          <p:nvSpPr>
            <p:cNvPr id="11" name="Freeform 11"/>
            <p:cNvSpPr/>
            <p:nvPr/>
          </p:nvSpPr>
          <p:spPr>
            <a:xfrm>
              <a:off x="3810" y="0"/>
              <a:ext cx="2287270" cy="1313180"/>
            </a:xfrm>
            <a:custGeom>
              <a:avLst/>
              <a:gdLst/>
              <a:ahLst/>
              <a:cxnLst/>
              <a:rect l="l" t="t" r="r" b="b"/>
              <a:pathLst>
                <a:path w="2287270" h="131318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50" y="1189990"/>
                    <a:pt x="1651000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blipFill>
              <a:blip r:embed="rId9"/>
              <a:stretch>
                <a:fillRect t="-16319" b="-16319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6284065" y="2633163"/>
            <a:ext cx="5414451" cy="3100840"/>
            <a:chOff x="0" y="0"/>
            <a:chExt cx="2288540" cy="1310640"/>
          </a:xfrm>
        </p:grpSpPr>
        <p:sp>
          <p:nvSpPr>
            <p:cNvPr id="13" name="Freeform 13"/>
            <p:cNvSpPr/>
            <p:nvPr/>
          </p:nvSpPr>
          <p:spPr>
            <a:xfrm>
              <a:off x="3810" y="0"/>
              <a:ext cx="2287270" cy="1313180"/>
            </a:xfrm>
            <a:custGeom>
              <a:avLst/>
              <a:gdLst/>
              <a:ahLst/>
              <a:cxnLst/>
              <a:rect l="l" t="t" r="r" b="b"/>
              <a:pathLst>
                <a:path w="2287270" h="131318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50" y="1189990"/>
                    <a:pt x="1651000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blipFill>
              <a:blip r:embed="rId10"/>
              <a:stretch>
                <a:fillRect t="-37380" b="-37380"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846425" y="2084951"/>
            <a:ext cx="4873823" cy="564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4387"/>
              </a:lnSpc>
              <a:defRPr/>
            </a:pPr>
            <a:r>
              <a:rPr lang="en-US" sz="40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ข้าวหอมมะลิดินภูเขาไฟบุรีรัมย์</a:t>
            </a:r>
            <a:endParaRPr lang="en-US" sz="40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461607" y="2145897"/>
            <a:ext cx="5015905" cy="564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4387"/>
              </a:lnSpc>
              <a:defRPr/>
            </a:pPr>
            <a:r>
              <a:rPr lang="en-US" sz="40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ผ้าไหมมัดหมี่ซิ่นตีนแดงบุรีรัมย์</a:t>
            </a:r>
            <a:endParaRPr lang="en-US" sz="40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01677" y="5624373"/>
            <a:ext cx="5015905" cy="656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6011" indent="-304815" algn="ctr" defTabSz="609630">
              <a:buFontTx/>
              <a:buChar char="-"/>
              <a:defRPr/>
            </a:pPr>
            <a:r>
              <a:rPr lang="th-TH" sz="2133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ผ่านแบบรายเดียว จำนวน 12 ราย และแบบกลุ่ม 9 กลุ่ม </a:t>
            </a:r>
          </a:p>
          <a:p>
            <a:pPr marL="216011" indent="-304815" algn="ctr" defTabSz="609630">
              <a:buFontTx/>
              <a:buChar char="-"/>
              <a:defRPr/>
            </a:pPr>
            <a:r>
              <a:rPr lang="th-TH" sz="2133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ในพื้นที่อำเภอนาโพธิ์ และ</a:t>
            </a:r>
            <a:r>
              <a:rPr lang="th-TH" sz="2133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พุทไธ</a:t>
            </a:r>
            <a:r>
              <a:rPr lang="th-TH" sz="2133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สง</a:t>
            </a:r>
            <a:endParaRPr lang="en-US" sz="2133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846425" y="5322928"/>
            <a:ext cx="4720297" cy="10527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4387"/>
              </a:lnSpc>
              <a:defRPr/>
            </a:pPr>
            <a:r>
              <a:rPr lang="th-TH" sz="1867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- ได้แก่ อำเภอเมืองบุรีรัมย์ อำเภอห้วยราช อำเภอประโคนชัย</a:t>
            </a:r>
          </a:p>
          <a:p>
            <a:pPr defTabSz="609630">
              <a:lnSpc>
                <a:spcPts val="4387"/>
              </a:lnSpc>
              <a:defRPr/>
            </a:pPr>
            <a:r>
              <a:rPr lang="th-TH" sz="1867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อำเภอเฉลิมพระเกียรติ อำเภอปะคำ อำเภอละหานทราย อำเภอนางรอง</a:t>
            </a:r>
            <a:endParaRPr lang="en-US" sz="1867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3101662" y="577037"/>
            <a:ext cx="6382838" cy="1241430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7667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สินค้า </a:t>
            </a:r>
            <a:r>
              <a:rPr lang="en-US" sz="7667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</a:rPr>
              <a:t>GI </a:t>
            </a:r>
            <a:r>
              <a:rPr lang="th-TH" sz="7667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ของจังหวัด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648158" y="3084864"/>
            <a:ext cx="1307854" cy="1307854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5"/>
              <a:stretch>
                <a:fillRect t="-20" b="-20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2268661" y="4505158"/>
            <a:ext cx="1307854" cy="1307854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6"/>
              <a:stretch>
                <a:fillRect l="-203" r="-203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2462474" y="1963562"/>
            <a:ext cx="1307854" cy="1307854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7"/>
              <a:stretch>
                <a:fillRect l="-40935" r="-40935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3770327" y="1446934"/>
            <a:ext cx="1307854" cy="1307854"/>
            <a:chOff x="0" y="0"/>
            <a:chExt cx="6350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8"/>
              <a:stretch>
                <a:fillRect l="-3103" r="-3103"/>
              </a:stretch>
            </a:blipFill>
          </p:spPr>
        </p:sp>
      </p:grpSp>
      <p:grpSp>
        <p:nvGrpSpPr>
          <p:cNvPr id="16" name="Group 16"/>
          <p:cNvGrpSpPr/>
          <p:nvPr/>
        </p:nvGrpSpPr>
        <p:grpSpPr>
          <a:xfrm>
            <a:off x="5158294" y="1446934"/>
            <a:ext cx="1307854" cy="1307854"/>
            <a:chOff x="0" y="0"/>
            <a:chExt cx="6350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9"/>
              <a:stretch>
                <a:fillRect l="-3103" r="-3103"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>
            <a:off x="6631585" y="1496429"/>
            <a:ext cx="1307854" cy="1307854"/>
            <a:chOff x="0" y="0"/>
            <a:chExt cx="6350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0"/>
              <a:stretch>
                <a:fillRect t="-17902" b="-17902"/>
              </a:stretch>
            </a:blipFill>
          </p:spPr>
        </p:sp>
      </p:grpSp>
      <p:grpSp>
        <p:nvGrpSpPr>
          <p:cNvPr id="20" name="Group 20"/>
          <p:cNvGrpSpPr/>
          <p:nvPr/>
        </p:nvGrpSpPr>
        <p:grpSpPr>
          <a:xfrm>
            <a:off x="4015894" y="5109190"/>
            <a:ext cx="1307854" cy="1307854"/>
            <a:chOff x="0" y="0"/>
            <a:chExt cx="6350000" cy="6350000"/>
          </a:xfrm>
        </p:grpSpPr>
        <p:sp>
          <p:nvSpPr>
            <p:cNvPr id="21" name="Freeform 21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1"/>
              <a:stretch>
                <a:fillRect l="-59229" r="-23766" b="-37302"/>
              </a:stretch>
            </a:blipFill>
          </p:spPr>
        </p:sp>
      </p:grpSp>
      <p:grpSp>
        <p:nvGrpSpPr>
          <p:cNvPr id="22" name="Group 22"/>
          <p:cNvGrpSpPr/>
          <p:nvPr/>
        </p:nvGrpSpPr>
        <p:grpSpPr>
          <a:xfrm>
            <a:off x="5618432" y="5109190"/>
            <a:ext cx="1307854" cy="1307854"/>
            <a:chOff x="0" y="0"/>
            <a:chExt cx="6350000" cy="6350000"/>
          </a:xfrm>
        </p:grpSpPr>
        <p:sp>
          <p:nvSpPr>
            <p:cNvPr id="23" name="Freeform 23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2"/>
              <a:stretch>
                <a:fillRect l="-41179" r="-41179"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>
            <a:off x="6983436" y="4928854"/>
            <a:ext cx="1307854" cy="1307854"/>
            <a:chOff x="0" y="0"/>
            <a:chExt cx="6350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3"/>
              <a:stretch>
                <a:fillRect l="-3257" r="-3257"/>
              </a:stretch>
            </a:blipFill>
          </p:spPr>
        </p:sp>
      </p:grpSp>
      <p:grpSp>
        <p:nvGrpSpPr>
          <p:cNvPr id="26" name="Group 26"/>
          <p:cNvGrpSpPr/>
          <p:nvPr/>
        </p:nvGrpSpPr>
        <p:grpSpPr>
          <a:xfrm>
            <a:off x="7667970" y="2606143"/>
            <a:ext cx="1307854" cy="1307854"/>
            <a:chOff x="0" y="0"/>
            <a:chExt cx="6350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4"/>
              <a:stretch>
                <a:fillRect l="-11151" t="-7577" r="-3103"/>
              </a:stretch>
            </a:blipFill>
          </p:spPr>
        </p:sp>
      </p:grpSp>
      <p:sp>
        <p:nvSpPr>
          <p:cNvPr id="28" name="Freeform 28"/>
          <p:cNvSpPr/>
          <p:nvPr/>
        </p:nvSpPr>
        <p:spPr>
          <a:xfrm>
            <a:off x="4083848" y="3463048"/>
            <a:ext cx="2695886" cy="901897"/>
          </a:xfrm>
          <a:custGeom>
            <a:avLst/>
            <a:gdLst/>
            <a:ahLst/>
            <a:cxnLst/>
            <a:rect l="l" t="t" r="r" b="b"/>
            <a:pathLst>
              <a:path w="4043829" h="1352845">
                <a:moveTo>
                  <a:pt x="0" y="0"/>
                </a:moveTo>
                <a:lnTo>
                  <a:pt x="4043829" y="0"/>
                </a:lnTo>
                <a:lnTo>
                  <a:pt x="4043829" y="1352845"/>
                </a:lnTo>
                <a:lnTo>
                  <a:pt x="0" y="135284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10645047">
            <a:off x="3596798" y="4273951"/>
            <a:ext cx="1130811" cy="925807"/>
          </a:xfrm>
          <a:custGeom>
            <a:avLst/>
            <a:gdLst/>
            <a:ahLst/>
            <a:cxnLst/>
            <a:rect l="l" t="t" r="r" b="b"/>
            <a:pathLst>
              <a:path w="1696216" h="1388711">
                <a:moveTo>
                  <a:pt x="0" y="0"/>
                </a:moveTo>
                <a:lnTo>
                  <a:pt x="1696216" y="0"/>
                </a:lnTo>
                <a:lnTo>
                  <a:pt x="1696216" y="1388711"/>
                </a:lnTo>
                <a:lnTo>
                  <a:pt x="0" y="138871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0" name="TextBox 30"/>
          <p:cNvSpPr txBox="1"/>
          <p:nvPr/>
        </p:nvSpPr>
        <p:spPr>
          <a:xfrm>
            <a:off x="4063256" y="3229869"/>
            <a:ext cx="2568329" cy="11228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ts val="9564"/>
              </a:lnSpc>
              <a:defRPr/>
            </a:pPr>
            <a:r>
              <a:rPr lang="en-US" sz="6832" b="1" dirty="0">
                <a:solidFill>
                  <a:srgbClr val="177475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OTOP</a:t>
            </a:r>
          </a:p>
        </p:txBody>
      </p:sp>
      <p:sp>
        <p:nvSpPr>
          <p:cNvPr id="31" name="Freeform 31"/>
          <p:cNvSpPr/>
          <p:nvPr/>
        </p:nvSpPr>
        <p:spPr>
          <a:xfrm rot="-9982794">
            <a:off x="2823077" y="3418427"/>
            <a:ext cx="1164861" cy="953685"/>
          </a:xfrm>
          <a:custGeom>
            <a:avLst/>
            <a:gdLst/>
            <a:ahLst/>
            <a:cxnLst/>
            <a:rect l="l" t="t" r="r" b="b"/>
            <a:pathLst>
              <a:path w="1747292" h="1430527">
                <a:moveTo>
                  <a:pt x="0" y="0"/>
                </a:moveTo>
                <a:lnTo>
                  <a:pt x="1747293" y="0"/>
                </a:lnTo>
                <a:lnTo>
                  <a:pt x="1747293" y="1430528"/>
                </a:lnTo>
                <a:lnTo>
                  <a:pt x="0" y="143052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 rot="-8100000">
            <a:off x="3357216" y="2947840"/>
            <a:ext cx="826222" cy="676437"/>
          </a:xfrm>
          <a:custGeom>
            <a:avLst/>
            <a:gdLst/>
            <a:ahLst/>
            <a:cxnLst/>
            <a:rect l="l" t="t" r="r" b="b"/>
            <a:pathLst>
              <a:path w="1239333" h="1014656">
                <a:moveTo>
                  <a:pt x="0" y="0"/>
                </a:moveTo>
                <a:lnTo>
                  <a:pt x="1239333" y="0"/>
                </a:lnTo>
                <a:lnTo>
                  <a:pt x="1239333" y="1014656"/>
                </a:lnTo>
                <a:lnTo>
                  <a:pt x="0" y="101465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-5988253">
            <a:off x="4436096" y="2777516"/>
            <a:ext cx="649543" cy="531787"/>
          </a:xfrm>
          <a:custGeom>
            <a:avLst/>
            <a:gdLst/>
            <a:ahLst/>
            <a:cxnLst/>
            <a:rect l="l" t="t" r="r" b="b"/>
            <a:pathLst>
              <a:path w="974314" h="797681">
                <a:moveTo>
                  <a:pt x="0" y="0"/>
                </a:moveTo>
                <a:lnTo>
                  <a:pt x="974314" y="0"/>
                </a:lnTo>
                <a:lnTo>
                  <a:pt x="974314" y="797682"/>
                </a:lnTo>
                <a:lnTo>
                  <a:pt x="0" y="7976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-3276894">
            <a:off x="5394438" y="2752436"/>
            <a:ext cx="573443" cy="469485"/>
          </a:xfrm>
          <a:custGeom>
            <a:avLst/>
            <a:gdLst/>
            <a:ahLst/>
            <a:cxnLst/>
            <a:rect l="l" t="t" r="r" b="b"/>
            <a:pathLst>
              <a:path w="860165" h="704227">
                <a:moveTo>
                  <a:pt x="0" y="0"/>
                </a:moveTo>
                <a:lnTo>
                  <a:pt x="860166" y="0"/>
                </a:lnTo>
                <a:lnTo>
                  <a:pt x="860166" y="704227"/>
                </a:lnTo>
                <a:lnTo>
                  <a:pt x="0" y="70422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6466148" y="2804282"/>
            <a:ext cx="738273" cy="604432"/>
          </a:xfrm>
          <a:custGeom>
            <a:avLst/>
            <a:gdLst/>
            <a:ahLst/>
            <a:cxnLst/>
            <a:rect l="l" t="t" r="r" b="b"/>
            <a:pathLst>
              <a:path w="1107410" h="906648">
                <a:moveTo>
                  <a:pt x="0" y="0"/>
                </a:moveTo>
                <a:lnTo>
                  <a:pt x="1107409" y="0"/>
                </a:lnTo>
                <a:lnTo>
                  <a:pt x="1107409" y="906649"/>
                </a:lnTo>
                <a:lnTo>
                  <a:pt x="0" y="90664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rot="777376">
            <a:off x="6900918" y="3367889"/>
            <a:ext cx="830273" cy="679754"/>
          </a:xfrm>
          <a:custGeom>
            <a:avLst/>
            <a:gdLst/>
            <a:ahLst/>
            <a:cxnLst/>
            <a:rect l="l" t="t" r="r" b="b"/>
            <a:pathLst>
              <a:path w="1245410" h="1019631">
                <a:moveTo>
                  <a:pt x="0" y="0"/>
                </a:moveTo>
                <a:lnTo>
                  <a:pt x="1245410" y="0"/>
                </a:lnTo>
                <a:lnTo>
                  <a:pt x="1245410" y="1019631"/>
                </a:lnTo>
                <a:lnTo>
                  <a:pt x="0" y="101963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rot="2887775">
            <a:off x="6915673" y="3893851"/>
            <a:ext cx="981132" cy="803263"/>
          </a:xfrm>
          <a:custGeom>
            <a:avLst/>
            <a:gdLst/>
            <a:ahLst/>
            <a:cxnLst/>
            <a:rect l="l" t="t" r="r" b="b"/>
            <a:pathLst>
              <a:path w="1471698" h="1204895">
                <a:moveTo>
                  <a:pt x="0" y="0"/>
                </a:moveTo>
                <a:lnTo>
                  <a:pt x="1471698" y="0"/>
                </a:lnTo>
                <a:lnTo>
                  <a:pt x="1471698" y="1204895"/>
                </a:lnTo>
                <a:lnTo>
                  <a:pt x="0" y="120489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rot="6106475">
            <a:off x="5846903" y="4586800"/>
            <a:ext cx="649413" cy="531682"/>
          </a:xfrm>
          <a:custGeom>
            <a:avLst/>
            <a:gdLst/>
            <a:ahLst/>
            <a:cxnLst/>
            <a:rect l="l" t="t" r="r" b="b"/>
            <a:pathLst>
              <a:path w="974120" h="797523">
                <a:moveTo>
                  <a:pt x="0" y="0"/>
                </a:moveTo>
                <a:lnTo>
                  <a:pt x="974121" y="0"/>
                </a:lnTo>
                <a:lnTo>
                  <a:pt x="974121" y="797523"/>
                </a:lnTo>
                <a:lnTo>
                  <a:pt x="0" y="797523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 rot="8455261">
            <a:off x="4704206" y="4559969"/>
            <a:ext cx="747950" cy="612355"/>
          </a:xfrm>
          <a:custGeom>
            <a:avLst/>
            <a:gdLst/>
            <a:ahLst/>
            <a:cxnLst/>
            <a:rect l="l" t="t" r="r" b="b"/>
            <a:pathLst>
              <a:path w="1121925" h="918532">
                <a:moveTo>
                  <a:pt x="0" y="0"/>
                </a:moveTo>
                <a:lnTo>
                  <a:pt x="1121925" y="0"/>
                </a:lnTo>
                <a:lnTo>
                  <a:pt x="1121925" y="918532"/>
                </a:lnTo>
                <a:lnTo>
                  <a:pt x="0" y="91853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grpSp>
        <p:nvGrpSpPr>
          <p:cNvPr id="40" name="Group 40"/>
          <p:cNvGrpSpPr/>
          <p:nvPr/>
        </p:nvGrpSpPr>
        <p:grpSpPr>
          <a:xfrm>
            <a:off x="8089894" y="4031722"/>
            <a:ext cx="1307854" cy="1307854"/>
            <a:chOff x="0" y="0"/>
            <a:chExt cx="6350000" cy="6350000"/>
          </a:xfrm>
        </p:grpSpPr>
        <p:sp>
          <p:nvSpPr>
            <p:cNvPr id="41" name="Freeform 41"/>
            <p:cNvSpPr/>
            <p:nvPr/>
          </p:nvSpPr>
          <p:spPr>
            <a:xfrm>
              <a:off x="-8890" y="-7620"/>
              <a:ext cx="6362700" cy="6360160"/>
            </a:xfrm>
            <a:custGeom>
              <a:avLst/>
              <a:gdLst/>
              <a:ahLst/>
              <a:cxnLst/>
              <a:rect l="l" t="t" r="r" b="b"/>
              <a:pathLst>
                <a:path w="6362700" h="6360160">
                  <a:moveTo>
                    <a:pt x="4356100" y="500380"/>
                  </a:moveTo>
                  <a:cubicBezTo>
                    <a:pt x="4448810" y="459740"/>
                    <a:pt x="4569460" y="585470"/>
                    <a:pt x="4686300" y="614680"/>
                  </a:cubicBezTo>
                  <a:cubicBezTo>
                    <a:pt x="4782820" y="638810"/>
                    <a:pt x="4935220" y="558800"/>
                    <a:pt x="5035550" y="618490"/>
                  </a:cubicBezTo>
                  <a:cubicBezTo>
                    <a:pt x="5125720" y="671830"/>
                    <a:pt x="5135880" y="845820"/>
                    <a:pt x="5220970" y="918210"/>
                  </a:cubicBezTo>
                  <a:cubicBezTo>
                    <a:pt x="5303520" y="988060"/>
                    <a:pt x="5476240" y="971550"/>
                    <a:pt x="5546090" y="1052830"/>
                  </a:cubicBezTo>
                  <a:cubicBezTo>
                    <a:pt x="5618480" y="1137920"/>
                    <a:pt x="5574030" y="1305560"/>
                    <a:pt x="5627370" y="1394460"/>
                  </a:cubicBezTo>
                  <a:cubicBezTo>
                    <a:pt x="5687060" y="1494790"/>
                    <a:pt x="5854700" y="1545590"/>
                    <a:pt x="5878830" y="1643380"/>
                  </a:cubicBezTo>
                  <a:cubicBezTo>
                    <a:pt x="5908040" y="1760220"/>
                    <a:pt x="5779770" y="1859280"/>
                    <a:pt x="5737860" y="1951990"/>
                  </a:cubicBezTo>
                  <a:cubicBezTo>
                    <a:pt x="5698490" y="2040890"/>
                    <a:pt x="5711190" y="2204720"/>
                    <a:pt x="5589270" y="2254250"/>
                  </a:cubicBezTo>
                  <a:cubicBezTo>
                    <a:pt x="5709920" y="2204720"/>
                    <a:pt x="5765800" y="2203450"/>
                    <a:pt x="5855970" y="2239010"/>
                  </a:cubicBezTo>
                  <a:cubicBezTo>
                    <a:pt x="5951220" y="2275840"/>
                    <a:pt x="6111240" y="2255520"/>
                    <a:pt x="6173470" y="2358390"/>
                  </a:cubicBezTo>
                  <a:cubicBezTo>
                    <a:pt x="6224270" y="2443480"/>
                    <a:pt x="6141720" y="2598420"/>
                    <a:pt x="6170930" y="2711450"/>
                  </a:cubicBezTo>
                  <a:cubicBezTo>
                    <a:pt x="6196330" y="2811780"/>
                    <a:pt x="6347460" y="2899410"/>
                    <a:pt x="6355080" y="3011170"/>
                  </a:cubicBezTo>
                  <a:cubicBezTo>
                    <a:pt x="6362700" y="3119120"/>
                    <a:pt x="6228080" y="3229610"/>
                    <a:pt x="6220460" y="3337560"/>
                  </a:cubicBezTo>
                  <a:cubicBezTo>
                    <a:pt x="6211570" y="3449320"/>
                    <a:pt x="6327140" y="3580130"/>
                    <a:pt x="6301740" y="3680460"/>
                  </a:cubicBezTo>
                  <a:cubicBezTo>
                    <a:pt x="6272530" y="3793490"/>
                    <a:pt x="6108700" y="3845560"/>
                    <a:pt x="6057900" y="3930650"/>
                  </a:cubicBezTo>
                  <a:cubicBezTo>
                    <a:pt x="5995670" y="4033520"/>
                    <a:pt x="5999480" y="4208780"/>
                    <a:pt x="5904230" y="4245610"/>
                  </a:cubicBezTo>
                  <a:cubicBezTo>
                    <a:pt x="5812790" y="4281170"/>
                    <a:pt x="5708650" y="4154170"/>
                    <a:pt x="5588000" y="4104640"/>
                  </a:cubicBezTo>
                  <a:cubicBezTo>
                    <a:pt x="5708650" y="4154170"/>
                    <a:pt x="5820410" y="4263390"/>
                    <a:pt x="5859780" y="4353560"/>
                  </a:cubicBezTo>
                  <a:cubicBezTo>
                    <a:pt x="5900420" y="4446270"/>
                    <a:pt x="5774690" y="4566920"/>
                    <a:pt x="5745480" y="4683760"/>
                  </a:cubicBezTo>
                  <a:cubicBezTo>
                    <a:pt x="5721350" y="4780280"/>
                    <a:pt x="5801360" y="4932680"/>
                    <a:pt x="5741670" y="5033010"/>
                  </a:cubicBezTo>
                  <a:cubicBezTo>
                    <a:pt x="5688330" y="5123180"/>
                    <a:pt x="5514340" y="5133340"/>
                    <a:pt x="5441950" y="5218430"/>
                  </a:cubicBezTo>
                  <a:cubicBezTo>
                    <a:pt x="5372100" y="5300980"/>
                    <a:pt x="5388610" y="5473700"/>
                    <a:pt x="5307330" y="5543550"/>
                  </a:cubicBezTo>
                  <a:cubicBezTo>
                    <a:pt x="5222240" y="5615940"/>
                    <a:pt x="5054600" y="5571490"/>
                    <a:pt x="4965700" y="5624830"/>
                  </a:cubicBezTo>
                  <a:cubicBezTo>
                    <a:pt x="4865370" y="5684520"/>
                    <a:pt x="4813300" y="5852160"/>
                    <a:pt x="4716780" y="5876290"/>
                  </a:cubicBezTo>
                  <a:cubicBezTo>
                    <a:pt x="4599940" y="5905500"/>
                    <a:pt x="4500880" y="5777230"/>
                    <a:pt x="4408170" y="5735320"/>
                  </a:cubicBezTo>
                  <a:cubicBezTo>
                    <a:pt x="4319270" y="5695950"/>
                    <a:pt x="4155440" y="5708650"/>
                    <a:pt x="4105910" y="5586730"/>
                  </a:cubicBezTo>
                  <a:cubicBezTo>
                    <a:pt x="4155440" y="5707380"/>
                    <a:pt x="4156710" y="5763260"/>
                    <a:pt x="4121150" y="5853430"/>
                  </a:cubicBezTo>
                  <a:cubicBezTo>
                    <a:pt x="4084320" y="5948680"/>
                    <a:pt x="4104640" y="6108700"/>
                    <a:pt x="4001770" y="6170930"/>
                  </a:cubicBezTo>
                  <a:cubicBezTo>
                    <a:pt x="3916680" y="6221730"/>
                    <a:pt x="3761740" y="6139180"/>
                    <a:pt x="3648710" y="6168390"/>
                  </a:cubicBezTo>
                  <a:cubicBezTo>
                    <a:pt x="3548380" y="6193790"/>
                    <a:pt x="3460750" y="6344920"/>
                    <a:pt x="3348990" y="6352540"/>
                  </a:cubicBezTo>
                  <a:cubicBezTo>
                    <a:pt x="3241040" y="6360160"/>
                    <a:pt x="3130550" y="6225540"/>
                    <a:pt x="3023870" y="6217920"/>
                  </a:cubicBezTo>
                  <a:cubicBezTo>
                    <a:pt x="2912110" y="6209030"/>
                    <a:pt x="2781300" y="6324600"/>
                    <a:pt x="2680970" y="6299200"/>
                  </a:cubicBezTo>
                  <a:cubicBezTo>
                    <a:pt x="2567940" y="6269990"/>
                    <a:pt x="2515870" y="6106160"/>
                    <a:pt x="2430780" y="6055360"/>
                  </a:cubicBezTo>
                  <a:cubicBezTo>
                    <a:pt x="2327910" y="5993130"/>
                    <a:pt x="2152650" y="5996940"/>
                    <a:pt x="2115820" y="5901690"/>
                  </a:cubicBezTo>
                  <a:cubicBezTo>
                    <a:pt x="2080260" y="5810250"/>
                    <a:pt x="2207260" y="5706110"/>
                    <a:pt x="2256790" y="5585460"/>
                  </a:cubicBezTo>
                  <a:cubicBezTo>
                    <a:pt x="2207260" y="5706110"/>
                    <a:pt x="2098040" y="5817870"/>
                    <a:pt x="2007870" y="5857240"/>
                  </a:cubicBezTo>
                  <a:cubicBezTo>
                    <a:pt x="1915160" y="5897880"/>
                    <a:pt x="1794510" y="5772150"/>
                    <a:pt x="1676400" y="5742940"/>
                  </a:cubicBezTo>
                  <a:cubicBezTo>
                    <a:pt x="1579880" y="5718810"/>
                    <a:pt x="1427480" y="5798820"/>
                    <a:pt x="1327150" y="5739130"/>
                  </a:cubicBezTo>
                  <a:cubicBezTo>
                    <a:pt x="1236980" y="5685790"/>
                    <a:pt x="1226820" y="5511800"/>
                    <a:pt x="1141730" y="5439410"/>
                  </a:cubicBezTo>
                  <a:cubicBezTo>
                    <a:pt x="1059180" y="5369560"/>
                    <a:pt x="886460" y="5386070"/>
                    <a:pt x="816610" y="5304790"/>
                  </a:cubicBezTo>
                  <a:cubicBezTo>
                    <a:pt x="744220" y="5219700"/>
                    <a:pt x="788670" y="5052060"/>
                    <a:pt x="735330" y="4963160"/>
                  </a:cubicBezTo>
                  <a:cubicBezTo>
                    <a:pt x="675640" y="4862830"/>
                    <a:pt x="508000" y="4810760"/>
                    <a:pt x="483870" y="4714240"/>
                  </a:cubicBezTo>
                  <a:cubicBezTo>
                    <a:pt x="454660" y="4597400"/>
                    <a:pt x="582930" y="4498340"/>
                    <a:pt x="624840" y="4405630"/>
                  </a:cubicBezTo>
                  <a:cubicBezTo>
                    <a:pt x="664210" y="4316730"/>
                    <a:pt x="652780" y="4152900"/>
                    <a:pt x="773430" y="4103370"/>
                  </a:cubicBezTo>
                  <a:cubicBezTo>
                    <a:pt x="652780" y="4152900"/>
                    <a:pt x="596900" y="4154170"/>
                    <a:pt x="506730" y="4118610"/>
                  </a:cubicBezTo>
                  <a:cubicBezTo>
                    <a:pt x="411480" y="4081780"/>
                    <a:pt x="251460" y="4102100"/>
                    <a:pt x="189230" y="3999230"/>
                  </a:cubicBezTo>
                  <a:cubicBezTo>
                    <a:pt x="137160" y="3914140"/>
                    <a:pt x="220980" y="3759200"/>
                    <a:pt x="191770" y="3646170"/>
                  </a:cubicBezTo>
                  <a:cubicBezTo>
                    <a:pt x="165100" y="3545840"/>
                    <a:pt x="15240" y="3458210"/>
                    <a:pt x="7620" y="3346450"/>
                  </a:cubicBezTo>
                  <a:cubicBezTo>
                    <a:pt x="0" y="3238500"/>
                    <a:pt x="133350" y="3128010"/>
                    <a:pt x="142240" y="3021330"/>
                  </a:cubicBezTo>
                  <a:cubicBezTo>
                    <a:pt x="151130" y="2909570"/>
                    <a:pt x="35560" y="2778760"/>
                    <a:pt x="60960" y="2678430"/>
                  </a:cubicBezTo>
                  <a:cubicBezTo>
                    <a:pt x="90170" y="2565400"/>
                    <a:pt x="254000" y="2513330"/>
                    <a:pt x="304800" y="2428240"/>
                  </a:cubicBezTo>
                  <a:cubicBezTo>
                    <a:pt x="367030" y="2325370"/>
                    <a:pt x="363220" y="2150110"/>
                    <a:pt x="458470" y="2113280"/>
                  </a:cubicBezTo>
                  <a:cubicBezTo>
                    <a:pt x="549910" y="2077720"/>
                    <a:pt x="654050" y="2204720"/>
                    <a:pt x="774700" y="2254250"/>
                  </a:cubicBezTo>
                  <a:cubicBezTo>
                    <a:pt x="654050" y="2204720"/>
                    <a:pt x="542290" y="2095500"/>
                    <a:pt x="502920" y="2005330"/>
                  </a:cubicBezTo>
                  <a:cubicBezTo>
                    <a:pt x="462280" y="1912620"/>
                    <a:pt x="588010" y="1791970"/>
                    <a:pt x="617220" y="1673860"/>
                  </a:cubicBezTo>
                  <a:cubicBezTo>
                    <a:pt x="641350" y="1577340"/>
                    <a:pt x="561340" y="1424940"/>
                    <a:pt x="621030" y="1324610"/>
                  </a:cubicBezTo>
                  <a:cubicBezTo>
                    <a:pt x="673100" y="1238250"/>
                    <a:pt x="847090" y="1226820"/>
                    <a:pt x="920750" y="1141730"/>
                  </a:cubicBezTo>
                  <a:cubicBezTo>
                    <a:pt x="990600" y="1059180"/>
                    <a:pt x="974090" y="886460"/>
                    <a:pt x="1055370" y="816610"/>
                  </a:cubicBezTo>
                  <a:cubicBezTo>
                    <a:pt x="1140460" y="744220"/>
                    <a:pt x="1308100" y="788670"/>
                    <a:pt x="1397000" y="735330"/>
                  </a:cubicBezTo>
                  <a:cubicBezTo>
                    <a:pt x="1497330" y="675640"/>
                    <a:pt x="1548130" y="508000"/>
                    <a:pt x="1645920" y="483870"/>
                  </a:cubicBezTo>
                  <a:cubicBezTo>
                    <a:pt x="1762760" y="454660"/>
                    <a:pt x="1861820" y="582930"/>
                    <a:pt x="1954530" y="624840"/>
                  </a:cubicBezTo>
                  <a:cubicBezTo>
                    <a:pt x="2043430" y="664210"/>
                    <a:pt x="2207260" y="652780"/>
                    <a:pt x="2256790" y="773430"/>
                  </a:cubicBezTo>
                  <a:cubicBezTo>
                    <a:pt x="2207260" y="652780"/>
                    <a:pt x="2205990" y="596900"/>
                    <a:pt x="2241550" y="506730"/>
                  </a:cubicBezTo>
                  <a:cubicBezTo>
                    <a:pt x="2278380" y="411480"/>
                    <a:pt x="2258060" y="251460"/>
                    <a:pt x="2360930" y="189230"/>
                  </a:cubicBezTo>
                  <a:cubicBezTo>
                    <a:pt x="2446020" y="137160"/>
                    <a:pt x="2600960" y="220980"/>
                    <a:pt x="2713990" y="191770"/>
                  </a:cubicBezTo>
                  <a:cubicBezTo>
                    <a:pt x="2814320" y="165100"/>
                    <a:pt x="2901950" y="15240"/>
                    <a:pt x="3013710" y="7620"/>
                  </a:cubicBezTo>
                  <a:cubicBezTo>
                    <a:pt x="3121660" y="0"/>
                    <a:pt x="3232150" y="133350"/>
                    <a:pt x="3340100" y="142240"/>
                  </a:cubicBezTo>
                  <a:cubicBezTo>
                    <a:pt x="3451860" y="151130"/>
                    <a:pt x="3582670" y="35560"/>
                    <a:pt x="3683000" y="60960"/>
                  </a:cubicBezTo>
                  <a:cubicBezTo>
                    <a:pt x="3796030" y="90170"/>
                    <a:pt x="3848100" y="254000"/>
                    <a:pt x="3933190" y="304800"/>
                  </a:cubicBezTo>
                  <a:cubicBezTo>
                    <a:pt x="4036060" y="367030"/>
                    <a:pt x="4211320" y="363220"/>
                    <a:pt x="4248150" y="458470"/>
                  </a:cubicBezTo>
                  <a:cubicBezTo>
                    <a:pt x="4283710" y="549910"/>
                    <a:pt x="4156710" y="654050"/>
                    <a:pt x="4107180" y="774700"/>
                  </a:cubicBezTo>
                  <a:cubicBezTo>
                    <a:pt x="4156710" y="651510"/>
                    <a:pt x="4265930" y="539750"/>
                    <a:pt x="4356100" y="500380"/>
                  </a:cubicBezTo>
                  <a:close/>
                </a:path>
              </a:pathLst>
            </a:custGeom>
            <a:blipFill>
              <a:blip r:embed="rId19"/>
              <a:stretch>
                <a:fillRect l="-3103" r="-3103"/>
              </a:stretch>
            </a:blipFill>
          </p:spPr>
        </p:sp>
      </p:grpSp>
      <p:sp>
        <p:nvSpPr>
          <p:cNvPr id="42" name="Freeform 42"/>
          <p:cNvSpPr/>
          <p:nvPr/>
        </p:nvSpPr>
        <p:spPr>
          <a:xfrm rot="4551286">
            <a:off x="6475498" y="4341114"/>
            <a:ext cx="901577" cy="738131"/>
          </a:xfrm>
          <a:custGeom>
            <a:avLst/>
            <a:gdLst/>
            <a:ahLst/>
            <a:cxnLst/>
            <a:rect l="l" t="t" r="r" b="b"/>
            <a:pathLst>
              <a:path w="1352366" h="1107197">
                <a:moveTo>
                  <a:pt x="0" y="0"/>
                </a:moveTo>
                <a:lnTo>
                  <a:pt x="1352365" y="0"/>
                </a:lnTo>
                <a:lnTo>
                  <a:pt x="1352365" y="1107197"/>
                </a:lnTo>
                <a:lnTo>
                  <a:pt x="0" y="110719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44" name="TextBox 44"/>
          <p:cNvSpPr txBox="1"/>
          <p:nvPr/>
        </p:nvSpPr>
        <p:spPr>
          <a:xfrm>
            <a:off x="530981" y="1639154"/>
            <a:ext cx="2033364" cy="13022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1960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1.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ผ้าไหมมัดหมี่ตีนแดง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1960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2.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ผ้าไหมหางกระรอก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1960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3.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ผ้าภูอัคนี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1960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4.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ผ้าดอกดาวเรืองสตึก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1960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5.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ยาสีฟันบัวบุรี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9467403" y="4653837"/>
            <a:ext cx="1775721" cy="17799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>
              <a:lnSpc>
                <a:spcPts val="2293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6.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ผลิตภัณฑ์จากไม้</a:t>
            </a:r>
            <a:endParaRPr lang="en-US" sz="24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2293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7.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น้ำผลไม้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2293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8.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ชาแก่นตะวัน</a:t>
            </a:r>
            <a:endParaRPr lang="en-US" sz="24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2293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9.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ข้าวแต๋นภูเขาไฟ</a:t>
            </a:r>
            <a:endParaRPr lang="en-US" sz="2400" b="1" dirty="0">
              <a:solidFill>
                <a:srgbClr val="00000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2293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10.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ข้าวสารัช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2293"/>
              </a:lnSpc>
              <a:spcBef>
                <a:spcPct val="0"/>
              </a:spcBef>
              <a:defRPr/>
            </a:pP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11. </a:t>
            </a:r>
            <a:r>
              <a:rPr lang="en-US" sz="24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กุนเชียงพนมรุ้ง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</p:txBody>
      </p:sp>
      <p:sp>
        <p:nvSpPr>
          <p:cNvPr id="46" name="สี่เหลี่ยมผืนผ้า 45"/>
          <p:cNvSpPr/>
          <p:nvPr/>
        </p:nvSpPr>
        <p:spPr>
          <a:xfrm>
            <a:off x="2486091" y="563537"/>
            <a:ext cx="8587287" cy="882421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5334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สินค้า </a:t>
            </a:r>
            <a:r>
              <a:rPr lang="en-US" sz="5334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</a:rPr>
              <a:t>OTOP  10 </a:t>
            </a:r>
            <a:r>
              <a:rPr lang="th-TH" sz="5334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อันดับแรกของจังหวัด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76787" y="3404365"/>
            <a:ext cx="3921469" cy="2898059"/>
          </a:xfrm>
          <a:custGeom>
            <a:avLst/>
            <a:gdLst/>
            <a:ahLst/>
            <a:cxnLst/>
            <a:rect l="l" t="t" r="r" b="b"/>
            <a:pathLst>
              <a:path w="5882204" h="5882204">
                <a:moveTo>
                  <a:pt x="0" y="0"/>
                </a:moveTo>
                <a:lnTo>
                  <a:pt x="5882204" y="0"/>
                </a:lnTo>
                <a:lnTo>
                  <a:pt x="5882204" y="5882204"/>
                </a:lnTo>
                <a:lnTo>
                  <a:pt x="0" y="588220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64077" y="1857988"/>
            <a:ext cx="3946889" cy="1628989"/>
          </a:xfrm>
          <a:custGeom>
            <a:avLst/>
            <a:gdLst/>
            <a:ahLst/>
            <a:cxnLst/>
            <a:rect l="l" t="t" r="r" b="b"/>
            <a:pathLst>
              <a:path w="5920334" h="2443483">
                <a:moveTo>
                  <a:pt x="0" y="0"/>
                </a:moveTo>
                <a:lnTo>
                  <a:pt x="5920335" y="0"/>
                </a:lnTo>
                <a:lnTo>
                  <a:pt x="5920335" y="2443484"/>
                </a:lnTo>
                <a:lnTo>
                  <a:pt x="0" y="24434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195579" y="2058438"/>
            <a:ext cx="3683885" cy="12929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1960"/>
              </a:lnSpc>
              <a:defRPr/>
            </a:pP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สัดส่วนมูลค่าผลิตภัณฑ์มวลรวมจังหวัด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(GPP)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ประจำปี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2565 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มีมูลค่า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 104,962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ล้านบาท</a:t>
            </a:r>
            <a:endParaRPr lang="en-US" sz="2133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1960"/>
              </a:lnSpc>
              <a:defRPr/>
            </a:pP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-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ภาคการเกษตร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 26,198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ล้านบาท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1960"/>
              </a:lnSpc>
              <a:defRPr/>
            </a:pP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-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นอกภาคการเกษตร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78,764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ล้านบาท</a:t>
            </a:r>
            <a:endParaRPr lang="en-US" sz="2133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1960"/>
              </a:lnSpc>
              <a:defRPr/>
            </a:pP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-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ผลิตภัฑ์จังหวัดต่อหัว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88,011.66 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บาท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/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คน</a:t>
            </a:r>
            <a:r>
              <a:rPr lang="en-US" sz="2133" b="1" dirty="0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/</a:t>
            </a:r>
            <a:r>
              <a:rPr lang="en-US" sz="2133" b="1" dirty="0" err="1">
                <a:solidFill>
                  <a:srgbClr val="3F2E18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ปี</a:t>
            </a:r>
            <a:endParaRPr lang="en-US" sz="2133" b="1" dirty="0">
              <a:solidFill>
                <a:srgbClr val="3F2E18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8977" y="3434080"/>
            <a:ext cx="3431224" cy="2714802"/>
          </a:xfrm>
          <a:prstGeom prst="rect">
            <a:avLst/>
          </a:prstGeom>
        </p:spPr>
      </p:pic>
      <p:sp>
        <p:nvSpPr>
          <p:cNvPr id="13" name="Freeform 13"/>
          <p:cNvSpPr/>
          <p:nvPr/>
        </p:nvSpPr>
        <p:spPr>
          <a:xfrm>
            <a:off x="5149788" y="2672483"/>
            <a:ext cx="6491386" cy="2991717"/>
          </a:xfrm>
          <a:custGeom>
            <a:avLst/>
            <a:gdLst/>
            <a:ahLst/>
            <a:cxnLst/>
            <a:rect l="l" t="t" r="r" b="b"/>
            <a:pathLst>
              <a:path w="9737079" h="4018758">
                <a:moveTo>
                  <a:pt x="0" y="0"/>
                </a:moveTo>
                <a:lnTo>
                  <a:pt x="9737079" y="0"/>
                </a:lnTo>
                <a:lnTo>
                  <a:pt x="9737079" y="4018758"/>
                </a:lnTo>
                <a:lnTo>
                  <a:pt x="0" y="40187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40000"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5629478" y="2188127"/>
            <a:ext cx="6118805" cy="390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893"/>
              </a:lnSpc>
              <a:defRPr/>
            </a:pPr>
            <a:r>
              <a:rPr lang="en-US" sz="2067" b="1" i="1" dirty="0" err="1">
                <a:solidFill>
                  <a:srgbClr val="3F2E18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สัดส่วนโครงสร้างสาขาการผลิตจังหวัดบุรีรัมย์</a:t>
            </a:r>
            <a:r>
              <a:rPr lang="en-US" sz="2067" b="1" i="1" dirty="0">
                <a:solidFill>
                  <a:srgbClr val="3F2E18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 </a:t>
            </a:r>
            <a:r>
              <a:rPr lang="en-US" sz="2067" b="1" i="1" dirty="0" err="1">
                <a:solidFill>
                  <a:srgbClr val="3F2E18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ปี</a:t>
            </a:r>
            <a:r>
              <a:rPr lang="en-US" sz="2067" b="1" i="1" dirty="0">
                <a:solidFill>
                  <a:srgbClr val="3F2E18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 2565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73600" y="2246397"/>
            <a:ext cx="6707105" cy="3843889"/>
          </a:xfrm>
          <a:prstGeom prst="rect">
            <a:avLst/>
          </a:prstGeom>
        </p:spPr>
      </p:pic>
      <p:sp>
        <p:nvSpPr>
          <p:cNvPr id="16" name="สี่เหลี่ยมผืนผ้า 15"/>
          <p:cNvSpPr/>
          <p:nvPr/>
        </p:nvSpPr>
        <p:spPr>
          <a:xfrm>
            <a:off x="2661848" y="633081"/>
            <a:ext cx="7668446" cy="1046440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64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ข้อมูลด้านเศรษฐกิจของจังหวัด</a:t>
            </a:r>
          </a:p>
        </p:txBody>
      </p:sp>
    </p:spTree>
    <p:extLst>
      <p:ext uri="{BB962C8B-B14F-4D97-AF65-F5344CB8AC3E}">
        <p14:creationId xmlns:p14="http://schemas.microsoft.com/office/powerpoint/2010/main" val="2494174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003578" y="1975395"/>
            <a:ext cx="3127931" cy="585776"/>
          </a:xfrm>
          <a:custGeom>
            <a:avLst/>
            <a:gdLst/>
            <a:ahLst/>
            <a:cxnLst/>
            <a:rect l="l" t="t" r="r" b="b"/>
            <a:pathLst>
              <a:path w="4691896" h="878664">
                <a:moveTo>
                  <a:pt x="0" y="0"/>
                </a:moveTo>
                <a:lnTo>
                  <a:pt x="4691897" y="0"/>
                </a:lnTo>
                <a:lnTo>
                  <a:pt x="4691897" y="878664"/>
                </a:lnTo>
                <a:lnTo>
                  <a:pt x="0" y="87866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7599295" y="6224615"/>
            <a:ext cx="4744704" cy="221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1867"/>
              </a:lnSpc>
              <a:defRPr/>
            </a:pPr>
            <a:r>
              <a:rPr lang="en-US" sz="1333">
                <a:solidFill>
                  <a:srgbClr val="3F2E18"/>
                </a:solidFill>
                <a:latin typeface="Canva Sans"/>
                <a:ea typeface="Canva Sans"/>
                <a:cs typeface="Canva Sans"/>
                <a:sym typeface="Canva Sans"/>
              </a:rPr>
              <a:t>ที่มา : ที่มาสำนักงานเศรษฐกิจและสังคมแห่งชาติ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163441" y="2016399"/>
            <a:ext cx="2808207" cy="433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733"/>
              </a:lnSpc>
              <a:spcBef>
                <a:spcPct val="0"/>
              </a:spcBef>
              <a:defRPr/>
            </a:pPr>
            <a:r>
              <a:rPr lang="en-US" sz="2666" b="1">
                <a:solidFill>
                  <a:srgbClr val="3F2E18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มูลค่า ล้านบาท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9962" y="2541759"/>
            <a:ext cx="4537645" cy="3702268"/>
          </a:xfrm>
          <a:prstGeom prst="rect">
            <a:avLst/>
          </a:prstGeom>
        </p:spPr>
      </p:pic>
      <p:sp>
        <p:nvSpPr>
          <p:cNvPr id="14" name="สี่เหลี่ยมผืนผ้า 13"/>
          <p:cNvSpPr/>
          <p:nvPr/>
        </p:nvSpPr>
        <p:spPr>
          <a:xfrm>
            <a:off x="4248735" y="536661"/>
            <a:ext cx="3489417" cy="1046440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en-US" sz="64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</a:rPr>
              <a:t>GPP </a:t>
            </a:r>
            <a:r>
              <a:rPr lang="th-TH" sz="64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ปี 2566</a:t>
            </a:r>
          </a:p>
        </p:txBody>
      </p:sp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0E242E03-9943-8D87-CEF5-DD71D68939C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8345" t="31813" r="33952" b="14176"/>
          <a:stretch>
            <a:fillRect/>
          </a:stretch>
        </p:blipFill>
        <p:spPr>
          <a:xfrm>
            <a:off x="871354" y="1449541"/>
            <a:ext cx="4515450" cy="494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048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86568" y="2214291"/>
            <a:ext cx="5099833" cy="4037475"/>
          </a:xfrm>
          <a:custGeom>
            <a:avLst/>
            <a:gdLst/>
            <a:ahLst/>
            <a:cxnLst/>
            <a:rect l="l" t="t" r="r" b="b"/>
            <a:pathLst>
              <a:path w="7975738" h="5849410">
                <a:moveTo>
                  <a:pt x="0" y="0"/>
                </a:moveTo>
                <a:lnTo>
                  <a:pt x="7975738" y="0"/>
                </a:lnTo>
                <a:lnTo>
                  <a:pt x="7975738" y="5849410"/>
                </a:lnTo>
                <a:lnTo>
                  <a:pt x="0" y="58494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1156" y="2548710"/>
            <a:ext cx="3190845" cy="3933334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443717" y="2337193"/>
            <a:ext cx="5556972" cy="528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920"/>
              </a:lnSpc>
              <a:spcBef>
                <a:spcPct val="0"/>
              </a:spcBef>
              <a:defRPr/>
            </a:pPr>
            <a:r>
              <a:rPr lang="en-US" sz="44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จากสินค้าเกษตร</a:t>
            </a:r>
            <a:endParaRPr lang="en-US" sz="44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6410457" y="2102610"/>
            <a:ext cx="5090503" cy="3953957"/>
          </a:xfrm>
          <a:custGeom>
            <a:avLst/>
            <a:gdLst/>
            <a:ahLst/>
            <a:cxnLst/>
            <a:rect l="l" t="t" r="r" b="b"/>
            <a:pathLst>
              <a:path w="7975738" h="5849410">
                <a:moveTo>
                  <a:pt x="0" y="0"/>
                </a:moveTo>
                <a:lnTo>
                  <a:pt x="7975738" y="0"/>
                </a:lnTo>
                <a:lnTo>
                  <a:pt x="7975738" y="5849410"/>
                </a:lnTo>
                <a:lnTo>
                  <a:pt x="0" y="58494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6191310" y="2348200"/>
            <a:ext cx="5556972" cy="519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3826"/>
              </a:lnSpc>
              <a:spcBef>
                <a:spcPct val="0"/>
              </a:spcBef>
              <a:defRPr/>
            </a:pPr>
            <a:r>
              <a:rPr lang="en-US" sz="44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จากการแปรรูปสินค้าเกษตร</a:t>
            </a:r>
            <a:endParaRPr lang="en-US" sz="44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1035" y="2689679"/>
            <a:ext cx="4617523" cy="3424401"/>
          </a:xfrm>
          <a:prstGeom prst="rect">
            <a:avLst/>
          </a:prstGeom>
        </p:spPr>
      </p:pic>
      <p:sp>
        <p:nvSpPr>
          <p:cNvPr id="15" name="สี่เหลี่ยมผืนผ้า 14"/>
          <p:cNvSpPr/>
          <p:nvPr/>
        </p:nvSpPr>
        <p:spPr>
          <a:xfrm>
            <a:off x="1084139" y="1206768"/>
            <a:ext cx="10242869" cy="1046440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64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มูลค่าการตลาดด้านการเกษตรของจังหวัด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718" y="387853"/>
            <a:ext cx="11304565" cy="6082295"/>
            <a:chOff x="0" y="0"/>
            <a:chExt cx="4466001" cy="240288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66001" cy="2402882"/>
            </a:xfrm>
            <a:custGeom>
              <a:avLst/>
              <a:gdLst/>
              <a:ahLst/>
              <a:cxnLst/>
              <a:rect l="l" t="t" r="r" b="b"/>
              <a:pathLst>
                <a:path w="4466001" h="2402882">
                  <a:moveTo>
                    <a:pt x="0" y="0"/>
                  </a:moveTo>
                  <a:lnTo>
                    <a:pt x="4466001" y="0"/>
                  </a:lnTo>
                  <a:lnTo>
                    <a:pt x="4466001" y="2402882"/>
                  </a:lnTo>
                  <a:lnTo>
                    <a:pt x="0" y="2402882"/>
                  </a:lnTo>
                  <a:close/>
                </a:path>
              </a:pathLst>
            </a:custGeom>
            <a:solidFill>
              <a:srgbClr val="F1F1F1"/>
            </a:solidFill>
            <a:ln w="28575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66001" cy="244098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773"/>
                </a:lnSpc>
                <a:defRPr/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43718" y="387853"/>
            <a:ext cx="11304565" cy="6082295"/>
          </a:xfrm>
          <a:custGeom>
            <a:avLst/>
            <a:gdLst/>
            <a:ahLst/>
            <a:cxnLst/>
            <a:rect l="l" t="t" r="r" b="b"/>
            <a:pathLst>
              <a:path w="16956848" h="9123443">
                <a:moveTo>
                  <a:pt x="0" y="0"/>
                </a:moveTo>
                <a:lnTo>
                  <a:pt x="16956848" y="0"/>
                </a:lnTo>
                <a:lnTo>
                  <a:pt x="16956848" y="9123444"/>
                </a:lnTo>
                <a:lnTo>
                  <a:pt x="0" y="9123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t="-11902" b="-1190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6568" y="458644"/>
            <a:ext cx="1136817" cy="882705"/>
          </a:xfrm>
          <a:custGeom>
            <a:avLst/>
            <a:gdLst/>
            <a:ahLst/>
            <a:cxnLst/>
            <a:rect l="l" t="t" r="r" b="b"/>
            <a:pathLst>
              <a:path w="1705225" h="1324057">
                <a:moveTo>
                  <a:pt x="0" y="0"/>
                </a:moveTo>
                <a:lnTo>
                  <a:pt x="1705225" y="0"/>
                </a:lnTo>
                <a:lnTo>
                  <a:pt x="1705225" y="1324057"/>
                </a:lnTo>
                <a:lnTo>
                  <a:pt x="0" y="1324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1784" y="482676"/>
            <a:ext cx="880301" cy="846793"/>
          </a:xfrm>
          <a:custGeom>
            <a:avLst/>
            <a:gdLst/>
            <a:ahLst/>
            <a:cxnLst/>
            <a:rect l="l" t="t" r="r" b="b"/>
            <a:pathLst>
              <a:path w="1320452" h="1270189">
                <a:moveTo>
                  <a:pt x="0" y="0"/>
                </a:moveTo>
                <a:lnTo>
                  <a:pt x="1320452" y="0"/>
                </a:lnTo>
                <a:lnTo>
                  <a:pt x="1320452" y="1270189"/>
                </a:lnTo>
                <a:lnTo>
                  <a:pt x="0" y="1270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210" b="-221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440807" y="1621355"/>
            <a:ext cx="6007868" cy="4406173"/>
          </a:xfrm>
          <a:custGeom>
            <a:avLst/>
            <a:gdLst/>
            <a:ahLst/>
            <a:cxnLst/>
            <a:rect l="l" t="t" r="r" b="b"/>
            <a:pathLst>
              <a:path w="9011802" h="6609259">
                <a:moveTo>
                  <a:pt x="0" y="0"/>
                </a:moveTo>
                <a:lnTo>
                  <a:pt x="9011802" y="0"/>
                </a:lnTo>
                <a:lnTo>
                  <a:pt x="9011802" y="6609259"/>
                </a:lnTo>
                <a:lnTo>
                  <a:pt x="0" y="6609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658" y="1376874"/>
            <a:ext cx="4759537" cy="4899817"/>
          </a:xfrm>
          <a:prstGeom prst="rect">
            <a:avLst/>
          </a:prstGeom>
        </p:spPr>
      </p:pic>
      <p:sp>
        <p:nvSpPr>
          <p:cNvPr id="10" name="Freeform 10"/>
          <p:cNvSpPr/>
          <p:nvPr/>
        </p:nvSpPr>
        <p:spPr>
          <a:xfrm>
            <a:off x="5902813" y="1785192"/>
            <a:ext cx="4765187" cy="1745408"/>
          </a:xfrm>
          <a:custGeom>
            <a:avLst/>
            <a:gdLst/>
            <a:ahLst/>
            <a:cxnLst/>
            <a:rect l="l" t="t" r="r" b="b"/>
            <a:pathLst>
              <a:path w="5654825" h="2549812">
                <a:moveTo>
                  <a:pt x="0" y="0"/>
                </a:moveTo>
                <a:lnTo>
                  <a:pt x="5654825" y="0"/>
                </a:lnTo>
                <a:lnTo>
                  <a:pt x="5654825" y="2549812"/>
                </a:lnTo>
                <a:lnTo>
                  <a:pt x="0" y="25498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096000" y="2228849"/>
            <a:ext cx="5315771" cy="3192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r>
              <a:rPr lang="en-US" sz="40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จำนวน</a:t>
            </a:r>
            <a:r>
              <a:rPr lang="en-US" sz="40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101 </a:t>
            </a:r>
            <a:r>
              <a:rPr lang="en-US" sz="40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สหกรณ์</a:t>
            </a:r>
            <a:endParaRPr lang="en-US" sz="40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r>
              <a:rPr lang="en-US" sz="40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40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สมาชิกสหกรณ์</a:t>
            </a:r>
            <a:r>
              <a:rPr lang="en-US" sz="40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220,268 </a:t>
            </a:r>
            <a:r>
              <a:rPr lang="en-US" sz="40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ราย</a:t>
            </a:r>
            <a:endParaRPr lang="en-US" sz="40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endParaRPr lang="en-US" sz="32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-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ภาคการเกษตร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จำนวน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84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จำนวนสมาชิก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185,619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ราย</a:t>
            </a:r>
            <a:endParaRPr lang="en-US" sz="32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endParaRPr lang="en-US" sz="32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-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นอกภาคการเกษตร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จำนวน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17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แห่ง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</a:t>
            </a:r>
          </a:p>
          <a:p>
            <a:pPr defTabSz="609630">
              <a:lnSpc>
                <a:spcPts val="3148"/>
              </a:lnSpc>
              <a:spcBef>
                <a:spcPct val="0"/>
              </a:spcBef>
              <a:defRPr/>
            </a:pP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จำนวนสมาชิก</a:t>
            </a:r>
            <a:r>
              <a:rPr lang="en-US" sz="3200" b="1" dirty="0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 34,649 </a:t>
            </a:r>
            <a:r>
              <a:rPr lang="en-US" sz="3200" b="1" dirty="0" err="1">
                <a:solidFill>
                  <a:srgbClr val="231F20"/>
                </a:solidFill>
                <a:latin typeface="TH SarabunPSK" panose="020B0500040200020003" pitchFamily="34" charset="-34"/>
                <a:ea typeface="Canva Sans Bold"/>
                <a:cs typeface="TH SarabunPSK" panose="020B0500040200020003" pitchFamily="34" charset="-34"/>
                <a:sym typeface="Canva Sans Bold"/>
              </a:rPr>
              <a:t>ราย</a:t>
            </a:r>
            <a:endParaRPr lang="en-US" sz="3200" b="1" dirty="0">
              <a:solidFill>
                <a:srgbClr val="231F20"/>
              </a:solidFill>
              <a:latin typeface="TH SarabunPSK" panose="020B0500040200020003" pitchFamily="34" charset="-34"/>
              <a:ea typeface="Canva Sans Bold"/>
              <a:cs typeface="TH SarabunPSK" panose="020B0500040200020003" pitchFamily="34" charset="-34"/>
              <a:sym typeface="Canva Sans Bold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3638731" y="557152"/>
            <a:ext cx="4528164" cy="1046440"/>
          </a:xfrm>
          <a:prstGeom prst="rect">
            <a:avLst/>
          </a:prstGeom>
          <a:noFill/>
        </p:spPr>
        <p:txBody>
          <a:bodyPr wrap="none" lIns="60960" tIns="30480" rIns="60960" bIns="30480">
            <a:spAutoFit/>
          </a:bodyPr>
          <a:lstStyle/>
          <a:p>
            <a:pPr algn="ctr" defTabSz="609630">
              <a:defRPr/>
            </a:pPr>
            <a:r>
              <a:rPr lang="th-TH" sz="64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Calibri"/>
                <a:cs typeface="Cordia New" panose="020B0304020202020204" pitchFamily="34" charset="-34"/>
              </a:rPr>
              <a:t>มูลค่าด้านสหกรณ์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493</Words>
  <Application>Microsoft Office PowerPoint</Application>
  <PresentationFormat>แบบจอกว้าง</PresentationFormat>
  <Paragraphs>99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Canva Sans</vt:lpstr>
      <vt:lpstr>Canva Sans Bold</vt:lpstr>
      <vt:lpstr>Canva Sans Bold Italics</vt:lpstr>
      <vt:lpstr>Open Sans Bold</vt:lpstr>
      <vt:lpstr>TH SarabunPSK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Acer</cp:lastModifiedBy>
  <cp:revision>6</cp:revision>
  <dcterms:created xsi:type="dcterms:W3CDTF">2025-11-13T03:29:53Z</dcterms:created>
  <dcterms:modified xsi:type="dcterms:W3CDTF">2025-11-13T09:04:37Z</dcterms:modified>
</cp:coreProperties>
</file>