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E0139-E5E8-4B79-9FB1-48FFAEF32D6B}" type="datetimeFigureOut">
              <a:rPr lang="th-TH" smtClean="0"/>
              <a:pPr/>
              <a:t>16/02/62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D877-DFF3-4EEB-9DC9-0510D1FD715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E0139-E5E8-4B79-9FB1-48FFAEF32D6B}" type="datetimeFigureOut">
              <a:rPr lang="th-TH" smtClean="0"/>
              <a:pPr/>
              <a:t>16/02/62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D877-DFF3-4EEB-9DC9-0510D1FD715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E0139-E5E8-4B79-9FB1-48FFAEF32D6B}" type="datetimeFigureOut">
              <a:rPr lang="th-TH" smtClean="0"/>
              <a:pPr/>
              <a:t>16/02/62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D877-DFF3-4EEB-9DC9-0510D1FD715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E0139-E5E8-4B79-9FB1-48FFAEF32D6B}" type="datetimeFigureOut">
              <a:rPr lang="th-TH" smtClean="0"/>
              <a:pPr/>
              <a:t>16/02/62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D877-DFF3-4EEB-9DC9-0510D1FD715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E0139-E5E8-4B79-9FB1-48FFAEF32D6B}" type="datetimeFigureOut">
              <a:rPr lang="th-TH" smtClean="0"/>
              <a:pPr/>
              <a:t>16/02/62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D877-DFF3-4EEB-9DC9-0510D1FD715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E0139-E5E8-4B79-9FB1-48FFAEF32D6B}" type="datetimeFigureOut">
              <a:rPr lang="th-TH" smtClean="0"/>
              <a:pPr/>
              <a:t>16/02/62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D877-DFF3-4EEB-9DC9-0510D1FD715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E0139-E5E8-4B79-9FB1-48FFAEF32D6B}" type="datetimeFigureOut">
              <a:rPr lang="th-TH" smtClean="0"/>
              <a:pPr/>
              <a:t>16/02/62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D877-DFF3-4EEB-9DC9-0510D1FD715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E0139-E5E8-4B79-9FB1-48FFAEF32D6B}" type="datetimeFigureOut">
              <a:rPr lang="th-TH" smtClean="0"/>
              <a:pPr/>
              <a:t>16/02/62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D877-DFF3-4EEB-9DC9-0510D1FD715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E0139-E5E8-4B79-9FB1-48FFAEF32D6B}" type="datetimeFigureOut">
              <a:rPr lang="th-TH" smtClean="0"/>
              <a:pPr/>
              <a:t>16/02/62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D877-DFF3-4EEB-9DC9-0510D1FD715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E0139-E5E8-4B79-9FB1-48FFAEF32D6B}" type="datetimeFigureOut">
              <a:rPr lang="th-TH" smtClean="0"/>
              <a:pPr/>
              <a:t>16/02/62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D877-DFF3-4EEB-9DC9-0510D1FD715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E0139-E5E8-4B79-9FB1-48FFAEF32D6B}" type="datetimeFigureOut">
              <a:rPr lang="th-TH" smtClean="0"/>
              <a:pPr/>
              <a:t>16/02/62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46D877-DFF3-4EEB-9DC9-0510D1FD715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20000"/>
                <a:lumOff val="8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5E0139-E5E8-4B79-9FB1-48FFAEF32D6B}" type="datetimeFigureOut">
              <a:rPr lang="th-TH" smtClean="0"/>
              <a:pPr/>
              <a:t>16/02/62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46D877-DFF3-4EEB-9DC9-0510D1FD7156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0" y="2428868"/>
            <a:ext cx="9144000" cy="1470025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th-TH" sz="4800" b="1" dirty="0" smtClean="0">
                <a:latin typeface="TH SarabunIT๙" pitchFamily="34" charset="-34"/>
                <a:cs typeface="TH SarabunIT๙" pitchFamily="34" charset="-34"/>
              </a:rPr>
              <a:t>การส่งเสริมและพัฒนาระบบเกษตร</a:t>
            </a:r>
            <a:r>
              <a:rPr lang="th-TH" sz="4800" b="1" dirty="0" err="1" smtClean="0">
                <a:latin typeface="TH SarabunIT๙" pitchFamily="34" charset="-34"/>
                <a:cs typeface="TH SarabunIT๙" pitchFamily="34" charset="-34"/>
              </a:rPr>
              <a:t>พันธ</a:t>
            </a:r>
            <a:r>
              <a:rPr lang="th-TH" sz="4800" b="1" dirty="0" smtClean="0">
                <a:latin typeface="TH SarabunIT๙" pitchFamily="34" charset="-34"/>
                <a:cs typeface="TH SarabunIT๙" pitchFamily="34" charset="-34"/>
              </a:rPr>
              <a:t>สัญญา</a:t>
            </a:r>
            <a:endParaRPr lang="th-TH" sz="48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0" y="4071942"/>
            <a:ext cx="9144000" cy="471494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สำนักงานเกษตรและสหกรณ์จังหวัดฉะเชิงเทรา</a:t>
            </a:r>
            <a:endParaRPr lang="th-TH" dirty="0"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4" name="รูปภาพ 3" descr="Moac_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868" y="357166"/>
            <a:ext cx="1726695" cy="172669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การลงทะเบียนประกอบธุรกิจในระบบเกษตร</a:t>
            </a:r>
            <a:r>
              <a:rPr lang="th-TH" b="1" dirty="0" err="1" smtClean="0">
                <a:latin typeface="TH SarabunIT๙" pitchFamily="34" charset="-34"/>
                <a:cs typeface="TH SarabunIT๙" pitchFamily="34" charset="-34"/>
              </a:rPr>
              <a:t>พันธ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สัญญา</a:t>
            </a:r>
            <a:br>
              <a:rPr lang="th-TH" b="1" dirty="0" smtClean="0">
                <a:latin typeface="TH SarabunIT๙" pitchFamily="34" charset="-34"/>
                <a:cs typeface="TH SarabunIT๙" pitchFamily="34" charset="-34"/>
              </a:rPr>
            </a:b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ของจังหวัดฉะเชิงเทรา</a:t>
            </a:r>
            <a:endParaRPr lang="th-TH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71406" y="1500174"/>
            <a:ext cx="6072230" cy="7143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	ลงทะเบียนแล้ว จำนวน 6 แห่ง ดังนี้</a:t>
            </a:r>
          </a:p>
          <a:p>
            <a:pPr>
              <a:buNone/>
            </a:pPr>
            <a:endParaRPr lang="th-TH" dirty="0" smtClean="0">
              <a:latin typeface="TH SarabunIT๙" pitchFamily="34" charset="-34"/>
              <a:cs typeface="TH SarabunIT๙" pitchFamily="34" charset="-34"/>
            </a:endParaRPr>
          </a:p>
          <a:p>
            <a:pPr>
              <a:buNone/>
            </a:pPr>
            <a:endParaRPr lang="th-TH" dirty="0"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/>
        </p:nvGraphicFramePr>
        <p:xfrm>
          <a:off x="500034" y="2071678"/>
          <a:ext cx="8215370" cy="438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7685"/>
                <a:gridCol w="410768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นิติบุคคล (3 ราย)</a:t>
                      </a:r>
                      <a:endParaRPr lang="th-TH" sz="24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บุคคลธรรมดา (3 ราย)</a:t>
                      </a:r>
                      <a:endParaRPr lang="th-TH" sz="24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th-TH" sz="2400" b="1" dirty="0" smtClean="0">
                          <a:latin typeface="TH SarabunIT๙" pitchFamily="34" charset="-34"/>
                          <a:cs typeface="TH SarabunIT๙" pitchFamily="34" charset="-34"/>
                          <a:sym typeface="Wingdings"/>
                        </a:rPr>
                        <a:t></a:t>
                      </a:r>
                      <a:r>
                        <a:rPr lang="th-TH" sz="24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บริษัท ข้าวพันดี จำกัด  </a:t>
                      </a:r>
                    </a:p>
                    <a:p>
                      <a:pPr algn="l">
                        <a:buNone/>
                      </a:pPr>
                      <a:r>
                        <a:rPr lang="th-TH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สัญญาข้อตกลง </a:t>
                      </a:r>
                      <a:r>
                        <a:rPr lang="en-US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: </a:t>
                      </a:r>
                      <a:r>
                        <a:rPr lang="th-TH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การผลิตข้าวอินทรีย์</a:t>
                      </a:r>
                    </a:p>
                    <a:p>
                      <a:pPr algn="l">
                        <a:buNone/>
                      </a:pPr>
                      <a:r>
                        <a:rPr lang="th-TH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คู่สัญญา </a:t>
                      </a:r>
                      <a:r>
                        <a:rPr lang="en-US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: </a:t>
                      </a:r>
                      <a:r>
                        <a:rPr lang="th-TH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เกษตรกรรายย่อย 171 ราย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 smtClean="0">
                          <a:latin typeface="TH SarabunIT๙" pitchFamily="34" charset="-34"/>
                          <a:cs typeface="TH SarabunIT๙" pitchFamily="34" charset="-34"/>
                          <a:sym typeface="Wingdings"/>
                        </a:rPr>
                        <a:t></a:t>
                      </a:r>
                      <a:r>
                        <a:rPr lang="th-TH" sz="24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นายอภิรัฐ สุ</a:t>
                      </a:r>
                      <a:r>
                        <a:rPr lang="th-TH" sz="2400" b="1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ริย</a:t>
                      </a:r>
                      <a:r>
                        <a:rPr lang="th-TH" sz="24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ภิญโญพงศ์ </a:t>
                      </a:r>
                    </a:p>
                    <a:p>
                      <a:pPr algn="l">
                        <a:buNone/>
                      </a:pPr>
                      <a:r>
                        <a:rPr lang="th-TH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สัญญาข้อตกลง </a:t>
                      </a:r>
                      <a:r>
                        <a:rPr lang="en-US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:</a:t>
                      </a:r>
                      <a:r>
                        <a:rPr lang="th-TH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 ซื้อขายไก่เนื้อประกันราคา</a:t>
                      </a:r>
                    </a:p>
                    <a:p>
                      <a:pPr algn="l">
                        <a:buNone/>
                      </a:pPr>
                      <a:r>
                        <a:rPr lang="th-TH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คู่สัญญา </a:t>
                      </a:r>
                      <a:r>
                        <a:rPr lang="en-US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: </a:t>
                      </a:r>
                      <a:r>
                        <a:rPr lang="th-TH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เกษตรกรรายย่อย 27 ราย</a:t>
                      </a:r>
                      <a:endParaRPr lang="th-TH" sz="24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 smtClean="0">
                          <a:latin typeface="TH SarabunIT๙" pitchFamily="34" charset="-34"/>
                          <a:cs typeface="TH SarabunIT๙" pitchFamily="34" charset="-34"/>
                          <a:sym typeface="Wingdings"/>
                        </a:rPr>
                        <a:t></a:t>
                      </a:r>
                      <a:r>
                        <a:rPr lang="th-TH" sz="24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บริษัท เอราวัณ </a:t>
                      </a:r>
                      <a:r>
                        <a:rPr lang="th-TH" sz="2400" b="1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เพียวไลฟ์</a:t>
                      </a:r>
                      <a:r>
                        <a:rPr lang="th-TH" sz="24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 จำกัด </a:t>
                      </a:r>
                    </a:p>
                    <a:p>
                      <a:pPr algn="l">
                        <a:buNone/>
                      </a:pPr>
                      <a:r>
                        <a:rPr lang="th-TH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สัญญาข้อตกลง </a:t>
                      </a:r>
                      <a:r>
                        <a:rPr lang="en-US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: </a:t>
                      </a:r>
                      <a:r>
                        <a:rPr lang="th-TH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สัญญาฝากเลี้ยงไก่เนื้อ</a:t>
                      </a:r>
                    </a:p>
                    <a:p>
                      <a:pPr algn="l">
                        <a:buNone/>
                      </a:pPr>
                      <a:r>
                        <a:rPr lang="th-TH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คู่สัญญา </a:t>
                      </a:r>
                      <a:r>
                        <a:rPr lang="en-US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: </a:t>
                      </a:r>
                      <a:r>
                        <a:rPr lang="th-TH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เกษตรกรรายย่อย 19 ราย</a:t>
                      </a:r>
                      <a:endParaRPr lang="th-TH" sz="24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IT๙" pitchFamily="34" charset="-34"/>
                          <a:cs typeface="TH SarabunIT๙" pitchFamily="34" charset="-34"/>
                          <a:sym typeface="Wingdings"/>
                        </a:rPr>
                        <a:t></a:t>
                      </a:r>
                      <a:r>
                        <a:rPr lang="th-TH" sz="24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นางสาวลออ </a:t>
                      </a:r>
                      <a:r>
                        <a:rPr lang="th-TH" sz="2400" b="1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วงค์ปุ่น</a:t>
                      </a:r>
                      <a:r>
                        <a:rPr lang="th-TH" sz="24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</a:p>
                    <a:p>
                      <a:pPr algn="l">
                        <a:buNone/>
                      </a:pPr>
                      <a:r>
                        <a:rPr lang="th-TH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สัญญาข้อตกลง </a:t>
                      </a:r>
                      <a:r>
                        <a:rPr lang="en-US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:</a:t>
                      </a:r>
                      <a:r>
                        <a:rPr lang="th-TH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 ซื้อขายไก่เนื้อประกันราคา</a:t>
                      </a:r>
                    </a:p>
                    <a:p>
                      <a:pPr algn="l">
                        <a:buNone/>
                      </a:pPr>
                      <a:r>
                        <a:rPr lang="th-TH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คู่สัญญา </a:t>
                      </a:r>
                      <a:r>
                        <a:rPr lang="en-US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: </a:t>
                      </a:r>
                      <a:r>
                        <a:rPr lang="th-TH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เกษตรกรรายย่อย 29 ราย</a:t>
                      </a:r>
                      <a:endParaRPr lang="th-TH" sz="24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IT๙" pitchFamily="34" charset="-34"/>
                          <a:cs typeface="TH SarabunIT๙" pitchFamily="34" charset="-34"/>
                          <a:sym typeface="Wingdings"/>
                        </a:rPr>
                        <a:t></a:t>
                      </a:r>
                      <a:r>
                        <a:rPr lang="th-TH" sz="24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บริษัท ชัยโสภณ ฟาร์มมิ่ง จำกัด</a:t>
                      </a:r>
                    </a:p>
                    <a:p>
                      <a:pPr algn="l">
                        <a:buNone/>
                      </a:pPr>
                      <a:r>
                        <a:rPr lang="th-TH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สัญญาข้อตกลง </a:t>
                      </a:r>
                      <a:r>
                        <a:rPr lang="en-US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: </a:t>
                      </a:r>
                      <a:r>
                        <a:rPr lang="th-TH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สัญญาซื้อขายไก่เนื้อและเป็ดเนื้อประกันราคา</a:t>
                      </a:r>
                    </a:p>
                    <a:p>
                      <a:pPr algn="l">
                        <a:buNone/>
                      </a:pPr>
                      <a:r>
                        <a:rPr lang="th-TH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คู่สัญญา </a:t>
                      </a:r>
                      <a:r>
                        <a:rPr lang="en-US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: </a:t>
                      </a:r>
                      <a:r>
                        <a:rPr lang="th-TH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เกษตรกรรายย่อย 61 ราย</a:t>
                      </a:r>
                      <a:endParaRPr lang="th-TH" sz="2400" b="1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TH SarabunIT๙" pitchFamily="34" charset="-34"/>
                          <a:cs typeface="TH SarabunIT๙" pitchFamily="34" charset="-34"/>
                          <a:sym typeface="Wingdings"/>
                        </a:rPr>
                        <a:t></a:t>
                      </a:r>
                      <a:r>
                        <a:rPr lang="th-TH" sz="24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นางสาว</a:t>
                      </a:r>
                      <a:r>
                        <a:rPr lang="th-TH" sz="2400" b="1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สุนีย์</a:t>
                      </a:r>
                      <a:r>
                        <a:rPr lang="th-TH" sz="24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 เอี่ยว</a:t>
                      </a:r>
                      <a:r>
                        <a:rPr lang="th-TH" sz="2400" b="1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ศิริ</a:t>
                      </a:r>
                      <a:r>
                        <a:rPr lang="th-TH" sz="24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</a:p>
                    <a:p>
                      <a:pPr algn="l">
                        <a:buNone/>
                      </a:pPr>
                      <a:r>
                        <a:rPr lang="th-TH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สัญญาข้อตกลง </a:t>
                      </a:r>
                      <a:r>
                        <a:rPr lang="en-US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:</a:t>
                      </a:r>
                      <a:r>
                        <a:rPr lang="th-TH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 ซื้อขายเป็ดเนื้อประกันราคา</a:t>
                      </a:r>
                    </a:p>
                    <a:p>
                      <a:pPr algn="l">
                        <a:buNone/>
                      </a:pPr>
                      <a:r>
                        <a:rPr lang="th-TH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คู่สัญญา </a:t>
                      </a:r>
                      <a:r>
                        <a:rPr lang="en-US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: </a:t>
                      </a:r>
                      <a:r>
                        <a:rPr lang="th-TH" sz="24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เกษตรกรรายย่อย 14 ราย</a:t>
                      </a:r>
                      <a:endParaRPr lang="th-TH" sz="2400" b="1" dirty="0" smtClean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ผลการดำเนินงาน</a:t>
            </a:r>
            <a:endParaRPr lang="th-TH" b="1" dirty="0"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/>
        </p:nvGraphicFramePr>
        <p:xfrm>
          <a:off x="500033" y="1489728"/>
          <a:ext cx="8215371" cy="451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6214"/>
                <a:gridCol w="1285884"/>
                <a:gridCol w="3143273"/>
              </a:tblGrid>
              <a:tr h="500066"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>
                          <a:latin typeface="TH SarabunIT๙" pitchFamily="34" charset="-34"/>
                          <a:cs typeface="TH SarabunIT๙" pitchFamily="34" charset="-34"/>
                        </a:rPr>
                        <a:t>การดำเนินงาน</a:t>
                      </a:r>
                      <a:endParaRPr lang="th-TH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>
                          <a:latin typeface="TH SarabunIT๙" pitchFamily="34" charset="-34"/>
                          <a:cs typeface="TH SarabunIT๙" pitchFamily="34" charset="-34"/>
                        </a:rPr>
                        <a:t>จำนวน (หน่วยนับ)</a:t>
                      </a:r>
                      <a:endParaRPr lang="th-TH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>
                          <a:latin typeface="TH SarabunIT๙" pitchFamily="34" charset="-34"/>
                          <a:cs typeface="TH SarabunIT๙" pitchFamily="34" charset="-34"/>
                        </a:rPr>
                        <a:t>หมายเหตุ</a:t>
                      </a:r>
                      <a:endParaRPr lang="th-TH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839162">
                <a:tc>
                  <a:txBody>
                    <a:bodyPr/>
                    <a:lstStyle/>
                    <a:p>
                      <a:pPr marL="514350" marR="0" indent="-5143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1. การแจ้งยืนยันการประกอบธุรกิจ </a:t>
                      </a:r>
                    </a:p>
                    <a:p>
                      <a:pPr marL="514350" marR="0" indent="-5143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      (ภายใน 30 วันนับแต่วันสิ้นปีปฏิทิน)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>
                          <a:latin typeface="TH SarabunIT๙" pitchFamily="34" charset="-34"/>
                          <a:cs typeface="TH SarabunIT๙" pitchFamily="34" charset="-34"/>
                        </a:rPr>
                        <a:t>3 ราย</a:t>
                      </a:r>
                      <a:endParaRPr lang="th-TH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 - บริษัท ข้าวพันดี จำกัด </a:t>
                      </a:r>
                      <a:r>
                        <a:rPr lang="th-TH" sz="28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 </a:t>
                      </a:r>
                    </a:p>
                    <a:p>
                      <a:r>
                        <a:rPr lang="th-TH" sz="20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 - บริษัท เอราวัณ </a:t>
                      </a:r>
                      <a:r>
                        <a:rPr lang="th-TH" sz="2000" b="0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เพียวไลฟ์</a:t>
                      </a:r>
                      <a:r>
                        <a:rPr lang="th-TH" sz="20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 จำกัด </a:t>
                      </a:r>
                    </a:p>
                    <a:p>
                      <a:r>
                        <a:rPr lang="th-TH" sz="20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 - บริษัท ชัยโสภณ ฟาร์มมิ่ง จำกัด</a:t>
                      </a:r>
                      <a:endParaRPr lang="th-TH" sz="2000" b="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785818">
                <a:tc>
                  <a:txBody>
                    <a:bodyPr/>
                    <a:lstStyle/>
                    <a:p>
                      <a:r>
                        <a:rPr lang="th-TH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2. การแจ้งเลิกการประกอบธุรกิจทางการเกษตร</a:t>
                      </a:r>
                      <a:endParaRPr lang="th-TH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>
                          <a:latin typeface="TH SarabunIT๙" pitchFamily="34" charset="-34"/>
                          <a:cs typeface="TH SarabunIT๙" pitchFamily="34" charset="-34"/>
                        </a:rPr>
                        <a:t>3 ราย</a:t>
                      </a:r>
                      <a:endParaRPr lang="th-TH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 smtClean="0">
                          <a:latin typeface="TH SarabunIT๙" pitchFamily="34" charset="-34"/>
                          <a:cs typeface="TH SarabunIT๙" pitchFamily="34" charset="-34"/>
                        </a:rPr>
                        <a:t> </a:t>
                      </a:r>
                      <a:r>
                        <a:rPr lang="th-TH" sz="20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-</a:t>
                      </a:r>
                      <a:r>
                        <a:rPr lang="th-TH" sz="2000" b="0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 </a:t>
                      </a:r>
                      <a:r>
                        <a:rPr lang="th-TH" sz="20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นายอภิรัฐ สุ</a:t>
                      </a:r>
                      <a:r>
                        <a:rPr lang="th-TH" sz="2000" b="0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ริย</a:t>
                      </a:r>
                      <a:r>
                        <a:rPr lang="th-TH" sz="20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ภิญโญพงศ์ </a:t>
                      </a:r>
                    </a:p>
                    <a:p>
                      <a:r>
                        <a:rPr lang="th-TH" sz="20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 -</a:t>
                      </a:r>
                      <a:r>
                        <a:rPr lang="th-TH" sz="2000" b="0" baseline="0" dirty="0" smtClean="0">
                          <a:latin typeface="TH SarabunIT๙" pitchFamily="34" charset="-34"/>
                          <a:cs typeface="TH SarabunIT๙" pitchFamily="34" charset="-34"/>
                        </a:rPr>
                        <a:t> </a:t>
                      </a:r>
                      <a:r>
                        <a:rPr lang="th-TH" sz="20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นางสาวลออ </a:t>
                      </a:r>
                      <a:r>
                        <a:rPr lang="th-TH" sz="2000" b="0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วงค์ปุ่น</a:t>
                      </a:r>
                      <a:r>
                        <a:rPr lang="th-TH" sz="20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</a:p>
                    <a:p>
                      <a:r>
                        <a:rPr lang="th-TH" sz="20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 - นางสาว</a:t>
                      </a:r>
                      <a:r>
                        <a:rPr lang="th-TH" sz="2000" b="0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สุนีย์</a:t>
                      </a:r>
                      <a:r>
                        <a:rPr lang="th-TH" sz="20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 เอี่ยว</a:t>
                      </a:r>
                      <a:r>
                        <a:rPr lang="th-TH" sz="2000" b="0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ศิริ</a:t>
                      </a:r>
                      <a:r>
                        <a:rPr lang="th-TH" sz="2000" b="0" dirty="0" smtClean="0">
                          <a:latin typeface="TH SarabunIT๙" pitchFamily="34" charset="-34"/>
                          <a:cs typeface="TH SarabunIT๙" pitchFamily="34" charset="-34"/>
                        </a:rPr>
                        <a:t> </a:t>
                      </a:r>
                      <a:endParaRPr lang="th-TH" sz="2000" b="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695390">
                <a:tc>
                  <a:txBody>
                    <a:bodyPr/>
                    <a:lstStyle/>
                    <a:p>
                      <a:r>
                        <a:rPr lang="th-TH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3. การไกล่เกลี่ยข้อพิพาท</a:t>
                      </a:r>
                      <a:endParaRPr lang="th-TH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>
                          <a:latin typeface="TH SarabunIT๙" pitchFamily="34" charset="-34"/>
                          <a:cs typeface="TH SarabunIT๙" pitchFamily="34" charset="-34"/>
                        </a:rPr>
                        <a:t>0 ราย</a:t>
                      </a:r>
                      <a:endParaRPr lang="th-TH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(คณะกรรมการไกล่เกลี่ยข้อพิพาทประจำจังหวัด ประกอบด้วย ผวจ./อัยการ</a:t>
                      </a:r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จังหวัดคุ้มครอง</a:t>
                      </a:r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สิทธิ์ฯ/พาณิชย์</a:t>
                      </a:r>
                      <a:r>
                        <a:rPr lang="th-TH" sz="2000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จว.</a:t>
                      </a:r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/ผู้แทน </a:t>
                      </a:r>
                      <a:r>
                        <a:rPr lang="th-TH" sz="2000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ยธ.</a:t>
                      </a:r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/นายอำเภอ/ผู้ทรงคุณวุฒิ/</a:t>
                      </a:r>
                      <a:r>
                        <a:rPr lang="th-TH" sz="2000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กษ.จว.</a:t>
                      </a:r>
                      <a:r>
                        <a:rPr lang="th-TH" sz="2000" dirty="0" smtClean="0">
                          <a:latin typeface="TH SarabunIT๙" pitchFamily="34" charset="-34"/>
                          <a:cs typeface="TH SarabunIT๙" pitchFamily="34" charset="-34"/>
                        </a:rPr>
                        <a:t>)</a:t>
                      </a:r>
                      <a:endParaRPr lang="th-TH" sz="20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89</TotalTime>
  <Words>192</Words>
  <Application>Microsoft Office PowerPoint</Application>
  <PresentationFormat>นำเสนอทางหน้าจอ (4:3)</PresentationFormat>
  <Paragraphs>42</Paragraphs>
  <Slides>3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3</vt:i4>
      </vt:variant>
    </vt:vector>
  </HeadingPairs>
  <TitlesOfParts>
    <vt:vector size="4" baseType="lpstr">
      <vt:lpstr>ชุดรูปแบบของ Office</vt:lpstr>
      <vt:lpstr>การส่งเสริมและพัฒนาระบบเกษตรพันธสัญญา</vt:lpstr>
      <vt:lpstr>การลงทะเบียนประกอบธุรกิจในระบบเกษตรพันธสัญญา ของจังหวัดฉะเชิงเทรา</vt:lpstr>
      <vt:lpstr>ผลการดำเนินงาน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การส่งเสริมและพัฒนาระบบเกษตรพันธสัญญา</dc:title>
  <dc:creator>Admin</dc:creator>
  <cp:lastModifiedBy>Admin</cp:lastModifiedBy>
  <cp:revision>11</cp:revision>
  <dcterms:created xsi:type="dcterms:W3CDTF">2019-02-09T10:14:01Z</dcterms:created>
  <dcterms:modified xsi:type="dcterms:W3CDTF">2019-02-16T09:47:01Z</dcterms:modified>
</cp:coreProperties>
</file>