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200" d="100"/>
          <a:sy n="200" d="100"/>
        </p:scale>
        <p:origin x="156" y="-433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#,##0.00">
                  <c:v>3151870.07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1117217869333298"/>
                  <c:y val="-2.4872942351570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557812971879942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54832972.5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54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,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832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,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972.50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00935" y="0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29/04/67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274888" y="1252538"/>
            <a:ext cx="23383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495" y="4821860"/>
            <a:ext cx="5511174" cy="3945303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518724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00935" y="9518724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400,356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4)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9132758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049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ผลการเฝ้าระวังโรคและแมลงศัตรูสำคัญ</a:t>
            </a:r>
            <a:endParaRPr lang="th-TH" sz="1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71450" indent="-171450" algn="thaiDist">
              <a:lnSpc>
                <a:spcPct val="107000"/>
              </a:lnSpc>
              <a:buFontTx/>
              <a:buChar char="-"/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4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อำเภอเมืองฉะเชิงเทรา อำเภอบางคล้า อำเภอคลองเขื่อน อำเภอบางน้ำเปรี้ยว พบการระบาดของหนอนหัวดำมะพร้าว 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201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 ไรสี่ขามะพร้าว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285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 ด้วงแรด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179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</a:t>
            </a:r>
          </a:p>
          <a:p>
            <a:pPr marL="171450" indent="-171450" algn="thaiDist">
              <a:lnSpc>
                <a:spcPct val="107000"/>
              </a:lnSpc>
              <a:buFontTx/>
              <a:buChar char="-"/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พบการระบาด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1,788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</a:t>
            </a:r>
          </a:p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		</a:t>
            </a:r>
            <a:r>
              <a:rPr lang="th-TH" sz="1200" b="1" dirty="0"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55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532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13212</TotalTime>
  <Words>615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Arial</vt:lpstr>
      <vt:lpstr>Calibri</vt:lpstr>
      <vt:lpstr>TH Chakra Petch</vt:lpstr>
      <vt:lpstr>TH SarabunIT๙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497</cp:revision>
  <cp:lastPrinted>2023-11-09T08:31:22Z</cp:lastPrinted>
  <dcterms:created xsi:type="dcterms:W3CDTF">2019-07-31T14:04:36Z</dcterms:created>
  <dcterms:modified xsi:type="dcterms:W3CDTF">2024-04-29T07:42:02Z</dcterms:modified>
</cp:coreProperties>
</file>