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100" d="100"/>
          <a:sy n="100" d="100"/>
        </p:scale>
        <p:origin x="3000" y="-133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 formatCode="#,##0.00">
                  <c:v>67949465.299999997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1117217869333298"/>
                  <c:y val="-2.48729423515702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557812971879942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 formatCode="#,##0.00">
                  <c:v>166526550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7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 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166,526,550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2306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25/09/67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5" tIns="47392" rIns="94785" bIns="47392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16" y="4924990"/>
            <a:ext cx="5682644" cy="4029685"/>
          </a:xfrm>
          <a:prstGeom prst="rect">
            <a:avLst/>
          </a:prstGeom>
        </p:spPr>
        <p:txBody>
          <a:bodyPr vert="horz" lIns="94785" tIns="47392" rIns="94785" bIns="47392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4022306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494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545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2565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252572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23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ผลการเฝ้าระวังโรคและแมลงศัตรูสำคัญ</a:t>
            </a:r>
            <a:endParaRPr lang="en-US" sz="1200" b="1" dirty="0"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en-US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สถานการณ์ศัตรูพืชมะพร้าวที่ต้องเฝ้าระวัง ในพื้นที่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4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อำเภอ ได้แก่ อำเภอเมืองฉะเชิงเทรา อำเภอบางคล้า อำเภอคลองเขื่อน อำเภอบางน้ำเปรี้ยว พบทั้งหมด 29 ตำบล พบการระบาดของหนอนหัวดำมะพร้าว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129.5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ไร่ ด้วงแรดมะพร้าว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157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ไร่ ด้วงงวงมะพร้าว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73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ไร่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ไรสี่ขามะพร้าว 246 ไร่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171450" indent="-171450">
              <a:buFontTx/>
              <a:buChar char="-"/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อำเภอราชสา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พบการระบาด จำนวน  2</a:t>
            </a:r>
            <a:r>
              <a:rPr lang="en-US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677 ไร่</a:t>
            </a:r>
          </a:p>
          <a:p>
            <a:pPr marL="171450" indent="-171450">
              <a:buFontTx/>
              <a:buChar char="-"/>
            </a:pPr>
            <a:r>
              <a:rPr lang="th-TH" sz="1200" spc="-10" dirty="0"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สถานการณ์ศัตรูข้าวที่ต้องเฝ้าระวัง (เพลี้ยกระโดดสีน้ำตาล) จำนวน 1 อำเภอ ได้แก่ อำเภอ</a:t>
            </a:r>
            <a:r>
              <a:rPr lang="th-TH" sz="1200" spc="-30" dirty="0"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ราชสา</a:t>
            </a:r>
            <a:r>
              <a:rPr lang="th-TH" sz="1200" spc="-30" dirty="0" err="1"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ส์น</a:t>
            </a:r>
            <a:r>
              <a:rPr lang="th-TH" sz="1200" spc="-30" dirty="0">
                <a:effectLst/>
                <a:ea typeface="Times New Roman" panose="02020603050405020304" pitchFamily="18" charset="0"/>
                <a:cs typeface="TH SarabunIT๙" panose="020B0500040200020003" pitchFamily="34" charset="-34"/>
              </a:rPr>
              <a:t>    พบการระบาด จำนวน 35 ไร่</a:t>
            </a:r>
            <a:endParaRPr lang="en-US" sz="10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</a:b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	</a:t>
            </a:r>
            <a:r>
              <a:rPr lang="th-TH" sz="12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th-TH" sz="1200" spc="-30" dirty="0"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115.294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13355</TotalTime>
  <Words>649</Words>
  <Application>Microsoft Office PowerPoint</Application>
  <PresentationFormat>กระดาษ A4 (210x297 มม.)</PresentationFormat>
  <Paragraphs>67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Calibri</vt:lpstr>
      <vt:lpstr>TH Chakra Petch</vt:lpstr>
      <vt:lpstr>TH SarabunIT๙</vt:lpstr>
      <vt:lpstr>TH SarabunPSK</vt:lpstr>
      <vt:lpstr>Times New Roman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503</cp:revision>
  <cp:lastPrinted>2024-05-03T04:41:13Z</cp:lastPrinted>
  <dcterms:created xsi:type="dcterms:W3CDTF">2019-07-31T14:04:36Z</dcterms:created>
  <dcterms:modified xsi:type="dcterms:W3CDTF">2024-09-25T03:33:29Z</dcterms:modified>
</cp:coreProperties>
</file>