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150" d="100"/>
          <a:sy n="150" d="100"/>
        </p:scale>
        <p:origin x="1920" y="-449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#,##0.00">
                  <c:v>67949465.299999997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1117217869333298"/>
                  <c:y val="-2.48729423515702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557812971879942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 formatCode="#,##0.00">
                  <c:v>166526550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7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 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166,526,550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2306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31/07/67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5" tIns="47392" rIns="94785" bIns="47392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16" y="4924990"/>
            <a:ext cx="5682644" cy="4029685"/>
          </a:xfrm>
          <a:prstGeom prst="rect">
            <a:avLst/>
          </a:prstGeom>
        </p:spPr>
        <p:txBody>
          <a:bodyPr vert="horz" lIns="94785" tIns="47392" rIns="94785" bIns="47392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4022306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7/31/2024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494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545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2565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252572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017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ผลการเฝ้าระวังโรคและแมลงศัตรูสำคัญ</a:t>
            </a:r>
            <a:endParaRPr lang="en-US" sz="1200" b="1" dirty="0"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en-US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สถานการณ์ศัตรูพืชมะพร้าวที่ต้องเฝ้าระวัง ในพื้นที่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4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อำเภอ ได้แก่ อำเภอเมืองฉะเชิงเทรา อำเภอบางคล้า อำเภอคลองเขื่อน อำเภอบางน้ำเปรี้ยว พบทั้งหมด 29 ตำบล พบการระบาดของหนอนหัวดำมะพร้าว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173.5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ไร่ ด้วงแรดมะพร้าว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167.5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ไร่ ด้วงงวงมะพร้าว จำนวน 83 ไร่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r>
              <a:rPr lang="en-US" sz="1200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-   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อำเภอราชสา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พบการระบาด จำนวน  2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258 ไร่</a:t>
            </a:r>
            <a:endParaRPr lang="en-US" sz="12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</a:b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	</a:t>
            </a:r>
            <a:r>
              <a:rPr lang="th-TH" sz="12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th-TH" sz="1200" spc="-30" dirty="0"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115.294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13348</TotalTime>
  <Words>618</Words>
  <Application>Microsoft Office PowerPoint</Application>
  <PresentationFormat>กระดาษ A4 (210x297 มม.)</PresentationFormat>
  <Paragraphs>66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Calibri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502</cp:revision>
  <cp:lastPrinted>2024-05-03T04:41:13Z</cp:lastPrinted>
  <dcterms:created xsi:type="dcterms:W3CDTF">2019-07-31T14:04:36Z</dcterms:created>
  <dcterms:modified xsi:type="dcterms:W3CDTF">2024-07-31T09:16:17Z</dcterms:modified>
</cp:coreProperties>
</file>