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60" d="100"/>
          <a:sy n="160" d="100"/>
        </p:scale>
        <p:origin x="1308" y="-49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706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982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80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74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775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47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583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462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178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659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604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13E78-21AB-416A-A6DF-312B8016DAA9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42AB7-81DA-4849-A4ED-E9E0573AEB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450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53" b="17105"/>
          <a:stretch/>
        </p:blipFill>
        <p:spPr>
          <a:xfrm>
            <a:off x="2811392" y="8883"/>
            <a:ext cx="1358785" cy="14226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93" y="1963817"/>
            <a:ext cx="1056710" cy="14480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502" y="3743990"/>
            <a:ext cx="896823" cy="12289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313" y="1997036"/>
            <a:ext cx="914770" cy="14148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466" y="1998145"/>
            <a:ext cx="931097" cy="13966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380" y="1997035"/>
            <a:ext cx="979077" cy="14143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565" y="3706502"/>
            <a:ext cx="930264" cy="12748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494" y="3706502"/>
            <a:ext cx="881504" cy="12901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530" y="5061541"/>
            <a:ext cx="843563" cy="12084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022" y="3717127"/>
            <a:ext cx="815318" cy="12268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74" y="6362381"/>
            <a:ext cx="841701" cy="11534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รูปภาพ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74" y="7619927"/>
            <a:ext cx="801220" cy="12274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รูปภาพ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447" y="8198174"/>
            <a:ext cx="977695" cy="12983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รูปภาพ 1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637" y="8208281"/>
            <a:ext cx="958786" cy="12780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กล่องข้อความ 20"/>
          <p:cNvSpPr txBox="1"/>
          <p:nvPr/>
        </p:nvSpPr>
        <p:spPr>
          <a:xfrm>
            <a:off x="2686910" y="1371925"/>
            <a:ext cx="16857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นายธรา</a:t>
            </a:r>
            <a:r>
              <a:rPr lang="th-TH" sz="1100" b="1" dirty="0" err="1" smtClean="0">
                <a:cs typeface="+mj-cs"/>
              </a:rPr>
              <a:t>พงษ์</a:t>
            </a:r>
            <a:r>
              <a:rPr lang="th-TH" sz="1100" b="1" dirty="0" smtClean="0">
                <a:cs typeface="+mj-cs"/>
              </a:rPr>
              <a:t> มีมุสิทธิ์ </a:t>
            </a:r>
          </a:p>
          <a:p>
            <a:pPr algn="ctr"/>
            <a:r>
              <a:rPr lang="th-TH" sz="1100" b="1" dirty="0" smtClean="0">
                <a:cs typeface="+mj-cs"/>
              </a:rPr>
              <a:t>เกษตรและสหกรณ์จังหวัดชุมพร</a:t>
            </a:r>
            <a:endParaRPr lang="en-US" sz="1100" b="1" dirty="0">
              <a:cs typeface="+mj-cs"/>
            </a:endParaRPr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144834" y="3332885"/>
            <a:ext cx="1566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นางสาวธัญลักษณ์ บาซอ</a:t>
            </a:r>
          </a:p>
          <a:p>
            <a:pPr algn="ctr"/>
            <a:r>
              <a:rPr lang="th-TH" sz="1100" b="1" dirty="0" smtClean="0">
                <a:cs typeface="+mj-cs"/>
              </a:rPr>
              <a:t>หัวหน้าฝ่ายบริหารทั่วไป</a:t>
            </a:r>
            <a:endParaRPr lang="en-US" sz="1100" b="1" dirty="0">
              <a:cs typeface="+mj-cs"/>
            </a:endParaRPr>
          </a:p>
        </p:txBody>
      </p:sp>
      <p:sp>
        <p:nvSpPr>
          <p:cNvPr id="23" name="กล่องข้อความ 22"/>
          <p:cNvSpPr txBox="1"/>
          <p:nvPr/>
        </p:nvSpPr>
        <p:spPr>
          <a:xfrm>
            <a:off x="1355249" y="3332885"/>
            <a:ext cx="22431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นางสาว</a:t>
            </a:r>
            <a:r>
              <a:rPr lang="th-TH" sz="1100" b="1" dirty="0" err="1" smtClean="0">
                <a:cs typeface="+mj-cs"/>
              </a:rPr>
              <a:t>ศุภ</a:t>
            </a:r>
            <a:r>
              <a:rPr lang="th-TH" sz="1100" b="1" dirty="0" smtClean="0">
                <a:cs typeface="+mj-cs"/>
              </a:rPr>
              <a:t>ลักษณ์ เสถียรวุฒิกุล</a:t>
            </a:r>
          </a:p>
          <a:p>
            <a:pPr algn="ctr"/>
            <a:r>
              <a:rPr lang="th-TH" sz="1100" b="1" dirty="0" smtClean="0">
                <a:cs typeface="+mj-cs"/>
              </a:rPr>
              <a:t>หัวหน้ากลุ่มสารสนเทศการเกษตร</a:t>
            </a:r>
            <a:endParaRPr lang="en-US" sz="1100" b="1" dirty="0">
              <a:cs typeface="+mj-cs"/>
            </a:endParaRPr>
          </a:p>
        </p:txBody>
      </p:sp>
      <p:sp>
        <p:nvSpPr>
          <p:cNvPr id="24" name="กล่องข้อความ 23"/>
          <p:cNvSpPr txBox="1"/>
          <p:nvPr/>
        </p:nvSpPr>
        <p:spPr>
          <a:xfrm>
            <a:off x="3002190" y="3329921"/>
            <a:ext cx="224317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นางสาวพัช</a:t>
            </a:r>
            <a:r>
              <a:rPr lang="th-TH" sz="1100" b="1" dirty="0" err="1" smtClean="0">
                <a:cs typeface="+mj-cs"/>
              </a:rPr>
              <a:t>รีย์</a:t>
            </a:r>
            <a:r>
              <a:rPr lang="th-TH" sz="1100" b="1" dirty="0" smtClean="0">
                <a:cs typeface="+mj-cs"/>
              </a:rPr>
              <a:t> พรหมฤทธิ์ </a:t>
            </a:r>
          </a:p>
          <a:p>
            <a:pPr algn="ctr"/>
            <a:r>
              <a:rPr lang="th-TH" sz="1100" b="1" dirty="0" smtClean="0">
                <a:cs typeface="+mj-cs"/>
              </a:rPr>
              <a:t>หัวหน้ากลุ่มยุทธศาสตร์พัฒนาการเกษตร</a:t>
            </a:r>
            <a:endParaRPr lang="en-US" sz="1100" b="1" dirty="0">
              <a:cs typeface="+mj-cs"/>
            </a:endParaRPr>
          </a:p>
        </p:txBody>
      </p:sp>
      <p:sp>
        <p:nvSpPr>
          <p:cNvPr id="25" name="กล่องข้อความ 24"/>
          <p:cNvSpPr txBox="1"/>
          <p:nvPr/>
        </p:nvSpPr>
        <p:spPr>
          <a:xfrm>
            <a:off x="4844690" y="3330602"/>
            <a:ext cx="206283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นายชัยพร </a:t>
            </a:r>
            <a:r>
              <a:rPr lang="th-TH" sz="1100" b="1" dirty="0" err="1" smtClean="0">
                <a:cs typeface="+mj-cs"/>
              </a:rPr>
              <a:t>กาญ</a:t>
            </a:r>
            <a:r>
              <a:rPr lang="th-TH" sz="1100" b="1" dirty="0" smtClean="0">
                <a:cs typeface="+mj-cs"/>
              </a:rPr>
              <a:t>จนอักษร </a:t>
            </a:r>
          </a:p>
          <a:p>
            <a:pPr algn="ctr"/>
            <a:r>
              <a:rPr lang="th-TH" sz="1100" b="1" dirty="0" smtClean="0">
                <a:cs typeface="+mj-cs"/>
              </a:rPr>
              <a:t>หัวหน้ากลุ่มช่วยเหลือเกษตรกรและโครงการพิเศษ</a:t>
            </a:r>
            <a:endParaRPr lang="en-US" sz="1100" b="1" dirty="0">
              <a:cs typeface="+mj-cs"/>
            </a:endParaRPr>
          </a:p>
        </p:txBody>
      </p:sp>
      <p:sp>
        <p:nvSpPr>
          <p:cNvPr id="26" name="กล่องข้อความ 25"/>
          <p:cNvSpPr txBox="1"/>
          <p:nvPr/>
        </p:nvSpPr>
        <p:spPr>
          <a:xfrm>
            <a:off x="144834" y="4858533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</a:t>
            </a:r>
            <a:r>
              <a:rPr lang="th-TH" sz="800" b="1" dirty="0" err="1" smtClean="0">
                <a:cs typeface="+mj-cs"/>
              </a:rPr>
              <a:t>วรรณ</a:t>
            </a:r>
            <a:r>
              <a:rPr lang="th-TH" sz="800" b="1" dirty="0" smtClean="0">
                <a:cs typeface="+mj-cs"/>
              </a:rPr>
              <a:t>วิภา พรมพิชัย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เจ้าพนักงานธุรการชำนาญงาน</a:t>
            </a:r>
            <a:endParaRPr lang="en-US" sz="800" b="1" dirty="0">
              <a:cs typeface="+mj-cs"/>
            </a:endParaRPr>
          </a:p>
        </p:txBody>
      </p:sp>
      <p:sp>
        <p:nvSpPr>
          <p:cNvPr id="27" name="กล่องข้อความ 26"/>
          <p:cNvSpPr txBox="1"/>
          <p:nvPr/>
        </p:nvSpPr>
        <p:spPr>
          <a:xfrm>
            <a:off x="144832" y="6136273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</a:t>
            </a:r>
            <a:r>
              <a:rPr lang="th-TH" sz="800" b="1" dirty="0" err="1" smtClean="0">
                <a:cs typeface="+mj-cs"/>
              </a:rPr>
              <a:t>จีร</a:t>
            </a:r>
            <a:r>
              <a:rPr lang="th-TH" sz="800" b="1" dirty="0" smtClean="0">
                <a:cs typeface="+mj-cs"/>
              </a:rPr>
              <a:t>นิตย์ ครุฑปักษี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เจ้าหน้าที่ธุรการ</a:t>
            </a:r>
            <a:endParaRPr lang="en-US" sz="800" b="1" dirty="0">
              <a:cs typeface="+mj-cs"/>
            </a:endParaRPr>
          </a:p>
        </p:txBody>
      </p:sp>
      <p:sp>
        <p:nvSpPr>
          <p:cNvPr id="28" name="กล่องข้อความ 27"/>
          <p:cNvSpPr txBox="1"/>
          <p:nvPr/>
        </p:nvSpPr>
        <p:spPr>
          <a:xfrm>
            <a:off x="151656" y="7398248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นางสาวอัญชลี บุญรอด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เจ้าพนักงานการเงินและบัญชี</a:t>
            </a:r>
            <a:endParaRPr lang="en-US" sz="800" b="1" dirty="0">
              <a:cs typeface="+mj-cs"/>
            </a:endParaRPr>
          </a:p>
        </p:txBody>
      </p:sp>
      <p:sp>
        <p:nvSpPr>
          <p:cNvPr id="29" name="กล่องข้อความ 28"/>
          <p:cNvSpPr txBox="1"/>
          <p:nvPr/>
        </p:nvSpPr>
        <p:spPr>
          <a:xfrm>
            <a:off x="142864" y="8782153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นางสาว</a:t>
            </a:r>
            <a:r>
              <a:rPr lang="th-TH" sz="800" b="1" dirty="0" err="1" smtClean="0">
                <a:cs typeface="+mj-cs"/>
              </a:rPr>
              <a:t>พรรณธิ</a:t>
            </a:r>
            <a:r>
              <a:rPr lang="th-TH" sz="800" b="1" dirty="0" smtClean="0">
                <a:cs typeface="+mj-cs"/>
              </a:rPr>
              <a:t>ภา เจริญวงศ์สุข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เจ้าหน้าที่ธุรการ</a:t>
            </a:r>
            <a:endParaRPr lang="en-US" sz="800" b="1" dirty="0">
              <a:cs typeface="+mj-cs"/>
            </a:endParaRPr>
          </a:p>
        </p:txBody>
      </p:sp>
      <p:sp>
        <p:nvSpPr>
          <p:cNvPr id="30" name="กล่องข้อความ 29"/>
          <p:cNvSpPr txBox="1"/>
          <p:nvPr/>
        </p:nvSpPr>
        <p:spPr>
          <a:xfrm>
            <a:off x="1749216" y="4883717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นางสาวโสมสิริ ไกรขาว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เจ้าหน้าที่วิเคราะห์นโยบายและแผน</a:t>
            </a:r>
            <a:endParaRPr lang="en-US" sz="800" b="1" dirty="0">
              <a:cs typeface="+mj-cs"/>
            </a:endParaRPr>
          </a:p>
        </p:txBody>
      </p:sp>
      <p:sp>
        <p:nvSpPr>
          <p:cNvPr id="31" name="กล่องข้อความ 30"/>
          <p:cNvSpPr txBox="1"/>
          <p:nvPr/>
        </p:nvSpPr>
        <p:spPr>
          <a:xfrm>
            <a:off x="1893948" y="9424956"/>
            <a:ext cx="8746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</a:t>
            </a:r>
            <a:r>
              <a:rPr lang="th-TH" sz="800" b="1" dirty="0" err="1" smtClean="0">
                <a:cs typeface="+mj-cs"/>
              </a:rPr>
              <a:t>จันทิ</a:t>
            </a:r>
            <a:r>
              <a:rPr lang="th-TH" sz="800" b="1" dirty="0" smtClean="0">
                <a:cs typeface="+mj-cs"/>
              </a:rPr>
              <a:t>รา กาญจนากร</a:t>
            </a:r>
          </a:p>
          <a:p>
            <a:pPr algn="ctr"/>
            <a:r>
              <a:rPr lang="th-TH" sz="800" b="1" dirty="0" smtClean="0">
                <a:cs typeface="+mj-cs"/>
              </a:rPr>
              <a:t>แม่บ้าน</a:t>
            </a:r>
            <a:endParaRPr lang="en-US" sz="800" b="1" dirty="0">
              <a:cs typeface="+mj-cs"/>
            </a:endParaRPr>
          </a:p>
        </p:txBody>
      </p:sp>
      <p:sp>
        <p:nvSpPr>
          <p:cNvPr id="32" name="กล่องข้อความ 31"/>
          <p:cNvSpPr txBox="1"/>
          <p:nvPr/>
        </p:nvSpPr>
        <p:spPr>
          <a:xfrm>
            <a:off x="2941891" y="9424956"/>
            <a:ext cx="8746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นายวิทยา สารพิษ</a:t>
            </a:r>
          </a:p>
          <a:p>
            <a:pPr algn="ctr"/>
            <a:r>
              <a:rPr lang="th-TH" sz="800" b="1" dirty="0" smtClean="0">
                <a:cs typeface="+mj-cs"/>
              </a:rPr>
              <a:t>พนักงานขับรถยนต์</a:t>
            </a:r>
            <a:endParaRPr lang="en-US" sz="800" b="1" dirty="0">
              <a:cs typeface="+mj-cs"/>
            </a:endParaRPr>
          </a:p>
        </p:txBody>
      </p:sp>
      <p:sp>
        <p:nvSpPr>
          <p:cNvPr id="33" name="กล่องข้อความ 32"/>
          <p:cNvSpPr txBox="1"/>
          <p:nvPr/>
        </p:nvSpPr>
        <p:spPr>
          <a:xfrm>
            <a:off x="3989835" y="9424956"/>
            <a:ext cx="8746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นายจักรกฤษณ</a:t>
            </a:r>
            <a:r>
              <a:rPr lang="th-TH" sz="800" b="1" dirty="0" smtClean="0">
                <a:cs typeface="+mj-cs"/>
              </a:rPr>
              <a:t>์ ไกรวงษ์</a:t>
            </a:r>
            <a:endParaRPr lang="th-TH" sz="800" b="1" dirty="0" smtClean="0">
              <a:cs typeface="+mj-cs"/>
            </a:endParaRPr>
          </a:p>
          <a:p>
            <a:pPr algn="ctr"/>
            <a:r>
              <a:rPr lang="th-TH" sz="800" b="1" dirty="0" smtClean="0">
                <a:cs typeface="+mj-cs"/>
              </a:rPr>
              <a:t>พนักงานขับรถยนต์</a:t>
            </a:r>
            <a:endParaRPr lang="en-US" sz="800" b="1" dirty="0">
              <a:cs typeface="+mj-cs"/>
            </a:endParaRPr>
          </a:p>
        </p:txBody>
      </p:sp>
      <p:sp>
        <p:nvSpPr>
          <p:cNvPr id="34" name="กล่องข้อความ 33"/>
          <p:cNvSpPr txBox="1"/>
          <p:nvPr/>
        </p:nvSpPr>
        <p:spPr>
          <a:xfrm>
            <a:off x="3586556" y="7434198"/>
            <a:ext cx="11709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นางมัลลิกา วิเชียรนรา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เจ้าหน้าที่วิเคราะห์นโยบายและแผน</a:t>
            </a:r>
            <a:endParaRPr lang="en-US" sz="800" b="1" dirty="0">
              <a:cs typeface="+mj-cs"/>
            </a:endParaRPr>
          </a:p>
        </p:txBody>
      </p:sp>
      <p:sp>
        <p:nvSpPr>
          <p:cNvPr id="35" name="กล่องข้อความ 34"/>
          <p:cNvSpPr txBox="1"/>
          <p:nvPr/>
        </p:nvSpPr>
        <p:spPr>
          <a:xfrm>
            <a:off x="3388622" y="6182172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นาย</a:t>
            </a:r>
            <a:r>
              <a:rPr lang="th-TH" sz="800" b="1" dirty="0" err="1" smtClean="0">
                <a:cs typeface="+mj-cs"/>
              </a:rPr>
              <a:t>ฤทธิ</a:t>
            </a:r>
            <a:r>
              <a:rPr lang="th-TH" sz="800" b="1" dirty="0" smtClean="0">
                <a:cs typeface="+mj-cs"/>
              </a:rPr>
              <a:t>ไกร </a:t>
            </a:r>
            <a:r>
              <a:rPr lang="th-TH" sz="800" b="1" dirty="0" err="1" smtClean="0">
                <a:cs typeface="+mj-cs"/>
              </a:rPr>
              <a:t>แง้</a:t>
            </a:r>
            <a:r>
              <a:rPr lang="th-TH" sz="800" b="1" dirty="0" smtClean="0">
                <a:cs typeface="+mj-cs"/>
              </a:rPr>
              <a:t>เจริญกุล</a:t>
            </a:r>
          </a:p>
          <a:p>
            <a:pPr algn="ctr"/>
            <a:r>
              <a:rPr lang="th-TH" sz="800" b="1" dirty="0" smtClean="0">
                <a:cs typeface="+mj-cs"/>
              </a:rPr>
              <a:t>นักวิเคราะห์นโยบายและแผนปฏิบัติการ</a:t>
            </a:r>
            <a:endParaRPr lang="en-US" sz="800" b="1" dirty="0">
              <a:cs typeface="+mj-cs"/>
            </a:endParaRPr>
          </a:p>
        </p:txBody>
      </p:sp>
      <p:sp>
        <p:nvSpPr>
          <p:cNvPr id="36" name="กล่องข้อความ 35"/>
          <p:cNvSpPr txBox="1"/>
          <p:nvPr/>
        </p:nvSpPr>
        <p:spPr>
          <a:xfrm>
            <a:off x="3394609" y="4885918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นางสาวพรมณี สุวรรณ</a:t>
            </a:r>
            <a:r>
              <a:rPr lang="th-TH" sz="800" b="1" dirty="0" err="1" smtClean="0">
                <a:cs typeface="+mj-cs"/>
              </a:rPr>
              <a:t>ไตรย์</a:t>
            </a:r>
            <a:endParaRPr lang="th-TH" sz="800" b="1" dirty="0" smtClean="0">
              <a:cs typeface="+mj-cs"/>
            </a:endParaRPr>
          </a:p>
          <a:p>
            <a:pPr algn="ctr"/>
            <a:r>
              <a:rPr lang="th-TH" sz="800" b="1" dirty="0" smtClean="0">
                <a:cs typeface="+mj-cs"/>
              </a:rPr>
              <a:t>นักวิเคราะห์นโยบายและแผนปฏิบัติการ</a:t>
            </a:r>
            <a:endParaRPr lang="en-US" sz="800" b="1" dirty="0">
              <a:cs typeface="+mj-cs"/>
            </a:endParaRPr>
          </a:p>
        </p:txBody>
      </p:sp>
      <p:sp>
        <p:nvSpPr>
          <p:cNvPr id="37" name="กล่องข้อความ 36"/>
          <p:cNvSpPr txBox="1"/>
          <p:nvPr/>
        </p:nvSpPr>
        <p:spPr>
          <a:xfrm>
            <a:off x="5125498" y="4892264"/>
            <a:ext cx="1566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00" b="1" dirty="0" smtClean="0">
                <a:cs typeface="+mj-cs"/>
              </a:rPr>
              <a:t>นางสาว</a:t>
            </a:r>
            <a:r>
              <a:rPr lang="th-TH" sz="800" b="1" dirty="0" err="1" smtClean="0">
                <a:cs typeface="+mj-cs"/>
              </a:rPr>
              <a:t>อนัญญา</a:t>
            </a:r>
            <a:r>
              <a:rPr lang="th-TH" sz="800" b="1" dirty="0" smtClean="0">
                <a:cs typeface="+mj-cs"/>
              </a:rPr>
              <a:t> กาลประยุกต์</a:t>
            </a:r>
          </a:p>
          <a:p>
            <a:pPr algn="ctr"/>
            <a:r>
              <a:rPr lang="th-TH" sz="800" b="1" dirty="0" smtClean="0">
                <a:cs typeface="+mj-cs"/>
              </a:rPr>
              <a:t>เจ้าหน้าที่บริหารงานทั่วไป</a:t>
            </a:r>
            <a:endParaRPr lang="en-US" sz="800" b="1" dirty="0">
              <a:cs typeface="+mj-cs"/>
            </a:endParaRPr>
          </a:p>
        </p:txBody>
      </p:sp>
      <p:sp>
        <p:nvSpPr>
          <p:cNvPr id="40" name="กล่องข้อความ 39"/>
          <p:cNvSpPr txBox="1"/>
          <p:nvPr/>
        </p:nvSpPr>
        <p:spPr>
          <a:xfrm>
            <a:off x="509438" y="1847710"/>
            <a:ext cx="940158" cy="2616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ฝ่ายบริหารทั่วไป</a:t>
            </a:r>
            <a:endParaRPr lang="en-US" sz="1100" b="1" dirty="0">
              <a:cs typeface="+mj-cs"/>
            </a:endParaRPr>
          </a:p>
        </p:txBody>
      </p:sp>
      <p:sp>
        <p:nvSpPr>
          <p:cNvPr id="41" name="กล่องข้อความ 40"/>
          <p:cNvSpPr txBox="1"/>
          <p:nvPr/>
        </p:nvSpPr>
        <p:spPr>
          <a:xfrm>
            <a:off x="1897403" y="1845318"/>
            <a:ext cx="1232714" cy="2616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กลุ่มสารสนเทศการเกษตร</a:t>
            </a:r>
            <a:endParaRPr lang="en-US" sz="1100" b="1" dirty="0">
              <a:cs typeface="+mj-cs"/>
            </a:endParaRPr>
          </a:p>
        </p:txBody>
      </p:sp>
      <p:sp>
        <p:nvSpPr>
          <p:cNvPr id="42" name="กล่องข้อความ 41"/>
          <p:cNvSpPr txBox="1"/>
          <p:nvPr/>
        </p:nvSpPr>
        <p:spPr>
          <a:xfrm>
            <a:off x="3380189" y="1845318"/>
            <a:ext cx="1459483" cy="2616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100" b="1" dirty="0">
                <a:cs typeface="+mj-cs"/>
              </a:rPr>
              <a:t>กลุ่มยุทธศาสตร์พัฒนาการเกษตร</a:t>
            </a:r>
            <a:endParaRPr lang="en-US" sz="1100" b="1" dirty="0">
              <a:cs typeface="+mj-cs"/>
            </a:endParaRPr>
          </a:p>
        </p:txBody>
      </p:sp>
      <p:sp>
        <p:nvSpPr>
          <p:cNvPr id="44" name="สี่เหลี่ยมผืนผ้า 43"/>
          <p:cNvSpPr/>
          <p:nvPr/>
        </p:nvSpPr>
        <p:spPr>
          <a:xfrm>
            <a:off x="4994640" y="1845318"/>
            <a:ext cx="1770036" cy="2616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th-TH" sz="1100" b="1" dirty="0" smtClean="0">
                <a:cs typeface="+mj-cs"/>
              </a:rPr>
              <a:t>กลุ่มช่วยเหลือเกษตรกรและโครงการพิเศษ</a:t>
            </a:r>
            <a:endParaRPr lang="en-US" sz="1100" b="1" dirty="0">
              <a:cs typeface="+mj-cs"/>
            </a:endParaRPr>
          </a:p>
        </p:txBody>
      </p:sp>
      <p:sp>
        <p:nvSpPr>
          <p:cNvPr id="45" name="กล่องข้อความ 44"/>
          <p:cNvSpPr txBox="1"/>
          <p:nvPr/>
        </p:nvSpPr>
        <p:spPr>
          <a:xfrm>
            <a:off x="2922637" y="7821459"/>
            <a:ext cx="885913" cy="2616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100" b="1" dirty="0" smtClean="0">
                <a:cs typeface="+mj-cs"/>
              </a:rPr>
              <a:t>จ้างเหมาบริการ</a:t>
            </a:r>
            <a:endParaRPr lang="en-US" sz="1100" b="1" dirty="0">
              <a:cs typeface="+mj-cs"/>
            </a:endParaRPr>
          </a:p>
        </p:txBody>
      </p:sp>
      <p:cxnSp>
        <p:nvCxnSpPr>
          <p:cNvPr id="62" name="ตัวเชื่อมต่อตรง 61"/>
          <p:cNvCxnSpPr/>
          <p:nvPr/>
        </p:nvCxnSpPr>
        <p:spPr>
          <a:xfrm>
            <a:off x="2317650" y="8212418"/>
            <a:ext cx="2095887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5" name="ตัวเชื่อมต่อตรง 64"/>
          <p:cNvCxnSpPr/>
          <p:nvPr/>
        </p:nvCxnSpPr>
        <p:spPr>
          <a:xfrm flipH="1">
            <a:off x="2317650" y="8208281"/>
            <a:ext cx="1050" cy="12435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6" name="ตัวเชื่อมต่อตรง 65"/>
          <p:cNvCxnSpPr>
            <a:stCxn id="45" idx="2"/>
          </p:cNvCxnSpPr>
          <p:nvPr/>
        </p:nvCxnSpPr>
        <p:spPr>
          <a:xfrm flipH="1">
            <a:off x="3365593" y="8083069"/>
            <a:ext cx="1" cy="138568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67" name="ตัวเชื่อมต่อตรง 66"/>
          <p:cNvCxnSpPr/>
          <p:nvPr/>
        </p:nvCxnSpPr>
        <p:spPr>
          <a:xfrm flipH="1">
            <a:off x="4415756" y="8208281"/>
            <a:ext cx="1050" cy="12435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68" name="รูปภาพ 6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74" y="5090922"/>
            <a:ext cx="761525" cy="114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72" name="ตัวเชื่อมต่อตรง 71"/>
          <p:cNvCxnSpPr/>
          <p:nvPr/>
        </p:nvCxnSpPr>
        <p:spPr>
          <a:xfrm flipH="1">
            <a:off x="3364391" y="8208281"/>
            <a:ext cx="1" cy="138568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3" name="วงรี 72"/>
          <p:cNvSpPr/>
          <p:nvPr/>
        </p:nvSpPr>
        <p:spPr>
          <a:xfrm rot="2946984">
            <a:off x="-64367" y="-707363"/>
            <a:ext cx="1183279" cy="237831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วงรี 73"/>
          <p:cNvSpPr/>
          <p:nvPr/>
        </p:nvSpPr>
        <p:spPr>
          <a:xfrm rot="7674327">
            <a:off x="5868207" y="-679117"/>
            <a:ext cx="1183279" cy="237831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วงรี 74"/>
          <p:cNvSpPr/>
          <p:nvPr/>
        </p:nvSpPr>
        <p:spPr>
          <a:xfrm rot="2894727">
            <a:off x="-241244" y="-963497"/>
            <a:ext cx="1183279" cy="237831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วงรี 75"/>
          <p:cNvSpPr/>
          <p:nvPr/>
        </p:nvSpPr>
        <p:spPr>
          <a:xfrm rot="7666812">
            <a:off x="6090012" y="-893289"/>
            <a:ext cx="1183279" cy="237831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247" y="6427791"/>
            <a:ext cx="854995" cy="10870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898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172</Words>
  <Application>Microsoft Office PowerPoint</Application>
  <PresentationFormat>กระดาษ A4 (210x297 มม.)</PresentationFormat>
  <Paragraphs>39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Chaiwat Rungkaew</dc:creator>
  <cp:lastModifiedBy>Chaiwat Rungkaew</cp:lastModifiedBy>
  <cp:revision>18</cp:revision>
  <dcterms:created xsi:type="dcterms:W3CDTF">2025-10-15T03:26:44Z</dcterms:created>
  <dcterms:modified xsi:type="dcterms:W3CDTF">2026-02-17T10:57:50Z</dcterms:modified>
</cp:coreProperties>
</file>