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>
        <p:scale>
          <a:sx n="220" d="100"/>
          <a:sy n="220" d="100"/>
        </p:scale>
        <p:origin x="828" y="15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  <a:endPara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3,681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160,448 ตัว</a:t>
                    </a:r>
                    <a:endParaRPr lang="th-TH" sz="1200" b="1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</a:t>
                    </a:r>
                    <a:r>
                      <a:rPr lang="th-TH" sz="1200" b="1" dirty="0" smtClean="0"/>
                      <a:t>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 smtClean="0"/>
                      <a:t> ตัว</a:t>
                    </a:r>
                    <a:endParaRPr lang="th-TH" sz="12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</a:t>
                    </a:r>
                    <a:r>
                      <a:rPr lang="th-TH" sz="1400" b="1" dirty="0" smtClean="0"/>
                      <a:t>97,161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</a:t>
                    </a:r>
                    <a:r>
                      <a:rPr lang="th-TH" sz="1400" b="1" dirty="0" smtClean="0"/>
                      <a:t>3,049,152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 smtClean="0"/>
                      <a:t>306,736</a:t>
                    </a:r>
                    <a:r>
                      <a:rPr lang="th-TH" sz="1400" b="1" dirty="0"/>
                      <a:t>
</a:t>
                    </a:r>
                    <a:r>
                      <a:rPr lang="th-TH" sz="1400" b="1" dirty="0" smtClean="0"/>
                      <a:t>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/>
            </a:pPr>
            <a:endParaRPr lang="en-US" dirty="0"/>
          </a:p>
        </cx:rich>
      </cx:tx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</a:t>
          </a:r>
          <a:r>
            <a:rPr lang="th-TH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2.</a:t>
          </a:r>
          <a:r>
            <a:rPr lang="en-US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</a:t>
          </a:r>
          <a:r>
            <a:rPr lang="th-TH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1.50 </a:t>
          </a:r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4/24/2024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160173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211653"/>
              </p:ext>
            </p:extLst>
          </p:nvPr>
        </p:nvGraphicFramePr>
        <p:xfrm>
          <a:off x="1460696" y="3063425"/>
          <a:ext cx="1300273" cy="169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86454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ประณีต  รายได้ 2,360.49 ล้านบาท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2552  ความ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พิเศษคือ มีความเหนียวนุ่มมีกลิ่น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หอมไม่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ติดมือเก็บความนุ่มไว้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 มีเกษตรกร 12,842 ครัวเรือน</a:t>
            </a:r>
          </a:p>
          <a:p>
            <a:pPr algn="thaiDist"/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รับรองมาตรฐานสินค้าเกษตร</a:t>
            </a:r>
            <a:endParaRPr lang="th-TH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</a:t>
            </a:r>
            <a:r>
              <a:rPr lang="th-TH" sz="1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บ้านโพน</a:t>
            </a:r>
            <a:endParaRPr lang="en-US" sz="1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อำเภอคำ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ม่วงและ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สามชัย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 smtClean="0"/>
              <a:t> บาท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 smtClean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</a:t>
            </a:r>
            <a:r>
              <a:rPr lang="en-US" sz="800" dirty="0" smtClean="0"/>
              <a:t>37.45 </a:t>
            </a:r>
            <a:r>
              <a:rPr lang="en-US" sz="800" dirty="0"/>
              <a:t>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0" y="6326216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 smtClean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การช่วยเหลือเกษตรกร</a:t>
            </a:r>
            <a:endParaRPr lang="th-TH" sz="1000" b="1" dirty="0">
              <a:solidFill>
                <a:prstClr val="black"/>
              </a:solidFill>
              <a:effectLst>
                <a:glow rad="101600">
                  <a:prstClr val="white">
                    <a:alpha val="40000"/>
                  </a:prstClr>
                </a:glow>
              </a:effectLst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37" y="6535748"/>
            <a:ext cx="360672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ช่วยเหลืออุทกภัยและดินโคลนทับ</a:t>
            </a:r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ถม (ด้านพืช)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ความก้าวหน้าการให้ความช่วยเหลือผู้ประสบภัยพิบัติ(ด้านพืช) จังหวัดกาฬสินธุ์  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พื้นที่ประสบภัยพิบัติทั้งสิ้น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103,368.4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12,769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พื้นที่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 	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103,319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12,735 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ที่ดินโคลนทับถม 	     48.5 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    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 	139,006,884  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1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7 พ.ย. 66  เกษตรกรผู้ประสบภัยพิบัติ  จำนวน 3 อำเภอ   คือ อำเภอเขาวง  สมเด็จ และนาคู  วงเงินการช่วยเหลือ 936,766 บาท   ดำเนินการจ่ายเงินช่วยเหลือเกษตรกรผู้ประสบภัยพิบัติเรียบร้อยแล้ว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เมื่อ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27 ธ.ค. 66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2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14 พ.ย. 66  เกษตรกรผู้ประสบภัยพิบัติ  จำนวน 5 อำเภอ  คือ อำเภอร่องคำ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ดอน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จาน  กุฉินารายณ์ ห้วยผึ้ง และฆ้องชัย  วงเงินการช่วยเหลือ 26,820,905 บาท   อยู่ระหว่างรอจัดสรรงบประมาณ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           ให้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ความช่วยเหลือจาก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กรมบัญชีกลาง</a:t>
            </a:r>
            <a:endParaRPr lang="en-US" sz="9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การประชุม ก.ช.ภ.จ. รอบที่ 3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เมื่อวันที่ 17 พ.ย. 66  เกษตรกรผู้ประสบภัยพิบัติ  จำนวน 5 อำเภอ  คือ อำเภอเมืองกาฬสินธุ์ ยางตลาด กมลาไสย สหัสขันธ์ และฆ้องชัย  วงเงินการช่วยเหลือ 111,249,213 บาท   อยู่ระหว่างรอจัดสรร    งบประมาณการให้ความช่วยเหลือจากกรมบัญชีกลาง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 smtClean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 smtClean="0">
                <a:solidFill>
                  <a:schemeClr val="bg1"/>
                </a:solidFill>
              </a:rPr>
              <a:t>7.40</a:t>
            </a:r>
            <a:r>
              <a:rPr lang="en-US" sz="500" dirty="0" smtClean="0">
                <a:solidFill>
                  <a:schemeClr val="bg1"/>
                </a:solidFill>
              </a:rPr>
              <a:t> </a:t>
            </a:r>
            <a:r>
              <a:rPr lang="en-US" sz="500" dirty="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กุ้งก้ามกราม 2,</a:t>
            </a:r>
            <a:r>
              <a:rPr lang="en-US" sz="800" b="1" dirty="0" smtClean="0"/>
              <a:t>929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ปลาดุก 2,</a:t>
            </a:r>
            <a:r>
              <a:rPr lang="en-US" sz="800" b="1" dirty="0" smtClean="0"/>
              <a:t>269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 smtClean="0"/>
              <a:t>ประมง</a:t>
            </a:r>
          </a:p>
          <a:p>
            <a:pPr algn="ctr"/>
            <a:r>
              <a:rPr lang="en-US" sz="1200" dirty="0" smtClean="0"/>
              <a:t>(</a:t>
            </a:r>
            <a:r>
              <a:rPr lang="th-TH" sz="1200" dirty="0" smtClean="0"/>
              <a:t>ตัน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</a:t>
            </a: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15,709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23.9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ต่อหัว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83,907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101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8560" y="8682580"/>
            <a:ext cx="359754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การให้ความช่วยเหลือกรณีโรคลัมปีสกิน  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มี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เกษตรกรผู้ประสบภัยจำนวน 2,899 ราย (ตามหลักเกณฑ์ 2,883 ราย นอกเหนือหลักเกณฑ์ 16 ราย) จำนวนสัตว์ 3,152 ตัว (ตามหลักเกณฑ์ 3,136 ตัว นอกเหนือหลักเกณฑ์ 16 ตัว) </a:t>
            </a:r>
            <a:endParaRPr lang="th-TH" sz="10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วงเงิน 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60,107,000 บาท (ตามหลักเกณฑ์ 59,812,000 บาท นอกเหนือหลักเกณฑ์ 295,000 บาท) จังหวัดได้ประกาศสิ้นสุดสาธารณภัย/สถานการณ์ภัยพิบัติกรณี</a:t>
            </a:r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ฉุกเฉิน  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โรคระบาดสัตว์ (ลัมปี สกิน) ในวันที่ 13 และ 29 มิถุนายน 2566 ครบแล้วทุกอำเภอ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7675" y="6389073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3955791" y="671014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93" y="662784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538368" y="702712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3961998" y="7320351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73" y="7121855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10955"/>
              </p:ext>
            </p:extLst>
          </p:nvPr>
        </p:nvGraphicFramePr>
        <p:xfrm>
          <a:off x="3632412" y="7654811"/>
          <a:ext cx="3219840" cy="225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960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82359"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200" dirty="0" smtClean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 smtClean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5008</TotalTime>
  <Words>764</Words>
  <Application>Microsoft Office PowerPoint</Application>
  <PresentationFormat>A4 Paper (210x297 mm)</PresentationFormat>
  <Paragraphs>123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Angsana New</vt:lpstr>
      <vt:lpstr>Arial</vt:lpstr>
      <vt:lpstr>Calibri</vt:lpstr>
      <vt:lpstr>Cordia New</vt:lpstr>
      <vt:lpstr>TH Chakra Petch</vt:lpstr>
      <vt:lpstr>TH Sarabun New</vt:lpstr>
      <vt:lpstr>TH SarabunPSK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User</cp:lastModifiedBy>
  <cp:revision>411</cp:revision>
  <cp:lastPrinted>2023-10-05T06:56:34Z</cp:lastPrinted>
  <dcterms:created xsi:type="dcterms:W3CDTF">2019-07-31T14:04:36Z</dcterms:created>
  <dcterms:modified xsi:type="dcterms:W3CDTF">2024-04-24T07:56:43Z</dcterms:modified>
</cp:coreProperties>
</file>