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>
        <p:scale>
          <a:sx n="172" d="100"/>
          <a:sy n="172" d="100"/>
        </p:scale>
        <p:origin x="144" y="-678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3,681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160,448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97,161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3,049,152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/>
                      <a:t>306,736</a:t>
                    </a:r>
                    <a:r>
                      <a:rPr lang="th-TH" sz="1400" b="1" dirty="0"/>
                      <a:t>
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en-US" dirty="0"/>
        </a:p>
      </cx:txPr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2.</a:t>
          </a:r>
          <a:r>
            <a:rPr lang="en-US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1.50 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10/30/2024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160173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211653"/>
              </p:ext>
            </p:extLst>
          </p:nvPr>
        </p:nvGraphicFramePr>
        <p:xfrm>
          <a:off x="1460696" y="3063425"/>
          <a:ext cx="1300273" cy="169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86454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6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รวมทั้งมีเส้นไหมเพิ่มพิเศษในการทำให้เกิดลวดลายตามกรรมวิธีที่ประณีต  รายได้ 2,360.49 ล้านบาท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2552  ความพิเศษคือ มีความเหนียวนุ่มมีกลิ่นหอมไม่ติดมือเก็บความนุ่มไว้ได้  มีเกษตรกร 12,842 ครัวเรือน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0.4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การรับรองมาตรฐานสินค้าเกษตร</a:t>
            </a: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พุทรานมบ้านโพน</a:t>
            </a:r>
            <a:endParaRPr lang="en-US" sz="1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ปลูกและผลิต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ในอำเภอคำม่วงและอำเภอสามชัย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/>
              <a:t> บาท</a:t>
            </a:r>
            <a:r>
              <a:rPr lang="en-US" sz="900" dirty="0"/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37.45 %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0" y="6433592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การช่วยเหลือเกษตรกร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036" y="6696850"/>
            <a:ext cx="360672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การช่วยเหลืออุทกภัยและดินโคลนทับถม (ด้านพืช)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รายงานความก้าวหน้าการให้ความช่วยเหลือผู้ประสบภัยพิบัติ(ด้านพืช) จังหวัดกาฬสินธุ์  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พื้นที่ประสบภัยพิบัติทั้งสิ้น 	36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746 ไร่ 	เกษตรกร 11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429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พื้นที่อุทกภัย ข้าว	36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715 ไร่      พืชไร่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พืชผัก 17 ไร่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พื้นที่ดินโคลนทับถม 	     6 ไร่  	ไม้ยืนต้น           </a:t>
            </a: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 	31,117,284  บาท</a:t>
            </a: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การให้ความช่วยเหลือผู้ประสบภัยพิบัติ(ด้านประมง) จังหวัดกาฬสินธุ์</a:t>
            </a:r>
          </a:p>
          <a:p>
            <a:pPr lvl="0"/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ผู้ประสบภัย 3 อำเภอ 6 ตำบล 19 หมู่บ้าน เกษตรกร 52 ราย พื้นที่เสียหาย56.75 ไร่</a:t>
            </a: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265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703.50 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>
                <a:solidFill>
                  <a:schemeClr val="bg1"/>
                </a:solidFill>
              </a:rPr>
              <a:t>7.40</a:t>
            </a:r>
            <a:r>
              <a:rPr lang="en-US" sz="500" dirty="0">
                <a:solidFill>
                  <a:schemeClr val="bg1"/>
                </a:solidFill>
              </a:rPr>
              <a:t> 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กุ้งก้ามกราม 2,</a:t>
            </a:r>
            <a:r>
              <a:rPr lang="en-US" sz="800" b="1" dirty="0"/>
              <a:t>929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ปลาดุก 2,</a:t>
            </a:r>
            <a:r>
              <a:rPr lang="en-US" sz="800" b="1" dirty="0"/>
              <a:t>269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/>
              <a:t>ประมง</a:t>
            </a:r>
          </a:p>
          <a:p>
            <a:pPr algn="ctr"/>
            <a:r>
              <a:rPr lang="en-US" sz="1200" dirty="0"/>
              <a:t>(</a:t>
            </a:r>
            <a:r>
              <a:rPr lang="th-TH" sz="1200" dirty="0"/>
              <a:t>ตัน</a:t>
            </a:r>
            <a:r>
              <a:rPr lang="en-US" sz="1200" dirty="0"/>
              <a:t>)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2565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มูลค่าผลิตภัณฑ์มวลรวมภาค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15,709 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(23.9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รายได้ต่อหัว 83,907 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101 คน </a:t>
            </a:r>
          </a:p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149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97675" y="6389073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3955791" y="671014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93" y="662784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538368" y="702712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3961998" y="7320351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73" y="7121855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10955"/>
              </p:ext>
            </p:extLst>
          </p:nvPr>
        </p:nvGraphicFramePr>
        <p:xfrm>
          <a:off x="3632412" y="7654811"/>
          <a:ext cx="3219840" cy="225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960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82359">
                <a:tc>
                  <a:txBody>
                    <a:bodyPr/>
                    <a:lstStyle/>
                    <a:p>
                      <a:r>
                        <a:rPr lang="th-TH" sz="1100" dirty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000" dirty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200" dirty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39575" y="8277615"/>
            <a:ext cx="3606727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แผนเตรียมการรับมืออุทกภัย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จัดเตรียมสถานที่อพยพสัตว์เพื่อช่วยเหลือผู้ประสบภัยธรรมชาติ ปี 2567 จำนวน 17 แห่ง</a:t>
            </a:r>
          </a:p>
          <a:p>
            <a:r>
              <a:rPr lang="th-TH" sz="9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สำรองเสบียงสัตว์เพื่อเตรียมความพร้อมรับสถานการณ์อุทกภัย ปี 2567 จำนวน 10 แห่ง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เตรียมเครื่องสูบน้ำ 4 เครื่อง  รถตรวจการและรถบรรทุก 13  คัน รถเครื่องกำเนิดไฟฟ้า 1 คัน อากาศยานไร้คนขับ     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1 ลำ  เครื่องผลักดันน้ำ 4 เครื่อง  รถตักหน้าขุดหลัง 2 คัน  รถเครน 2 คัน </a:t>
            </a:r>
          </a:p>
          <a:p>
            <a:endParaRPr lang="en-US" sz="9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endParaRPr lang="th-TH" sz="900" b="1" dirty="0">
              <a:solidFill>
                <a:srgbClr val="00B05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5046</TotalTime>
  <Words>522</Words>
  <Application>Microsoft Office PowerPoint</Application>
  <PresentationFormat>กระดาษ A4 (210x297 มม.)</PresentationFormat>
  <Paragraphs>126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9" baseType="lpstr">
      <vt:lpstr>Angsana New</vt:lpstr>
      <vt:lpstr>Arial</vt:lpstr>
      <vt:lpstr>Calibri</vt:lpstr>
      <vt:lpstr>TH Chakra Petch</vt:lpstr>
      <vt:lpstr>TH Sarabun New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ปรียา ผ่องแผ้ว</cp:lastModifiedBy>
  <cp:revision>415</cp:revision>
  <cp:lastPrinted>2023-10-05T06:56:34Z</cp:lastPrinted>
  <dcterms:created xsi:type="dcterms:W3CDTF">2019-07-31T14:04:36Z</dcterms:created>
  <dcterms:modified xsi:type="dcterms:W3CDTF">2024-10-30T14:24:00Z</dcterms:modified>
</cp:coreProperties>
</file>