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>
        <p:scale>
          <a:sx n="142" d="100"/>
          <a:sy n="142" d="100"/>
        </p:scale>
        <p:origin x="774" y="-212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3,681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/>
                      <a:t>160,448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97,161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3,049,152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/>
                      <a:t>306,736</a:t>
                    </a:r>
                    <a:r>
                      <a:rPr lang="th-TH" sz="1400" b="1" dirty="0"/>
                      <a:t>
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Pr>
        <a:bodyPr spcFirstLastPara="1" vertOverflow="ellipsis" wrap="square" lIns="0" tIns="0" rIns="0" bIns="0" anchor="ctr" anchorCtr="1"/>
        <a:lstStyle/>
        <a:p>
          <a:pPr algn="ctr">
            <a:defRPr/>
          </a:pPr>
          <a:endParaRPr lang="en-US" dirty="0"/>
        </a:p>
      </cx:txPr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2.</a:t>
          </a:r>
          <a:r>
            <a:rPr lang="en-US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1.50 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2745171"/>
              </p:ext>
            </p:extLst>
          </p:nvPr>
        </p:nvGraphicFramePr>
        <p:xfrm>
          <a:off x="-54415" y="-20478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4549419"/>
              </p:ext>
            </p:extLst>
          </p:nvPr>
        </p:nvGraphicFramePr>
        <p:xfrm>
          <a:off x="1489778" y="3105319"/>
          <a:ext cx="1243517" cy="1643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376118" y="4628978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6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รวมทั้งมีเส้นไหมเพิ่มพิเศษในการทำให้เกิดลวดลายตามกรรมวิธีที่ประณีต  รายได้ 2,360.49 ล้านบาท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2552  ความพิเศษคือ มีความเหนียวนุ่มมีกลิ่นหอมไม่ติดมือเก็บความนุ่มไว้ได้  มีเกษตรกร 12,842 ครัวเรือน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0.4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การรับรองมาตรฐานสินค้าเกษตร</a:t>
            </a: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พุทรานมบ้านโพน</a:t>
            </a:r>
            <a:endParaRPr lang="en-US" sz="1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ปลูกและผลิต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ในอำเภอคำม่วงและอำเภอสามชัย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/>
              <a:t> บาท</a:t>
            </a:r>
            <a:r>
              <a:rPr lang="en-US" sz="900" dirty="0"/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37.45 %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207428" y="6431413"/>
            <a:ext cx="36241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25 พฤศจิกายน 2567 จากที่ประชุมคณะกรรมการให้ความช่วยเหลือผู้ประสบภัยพิบัติจังหวัดกาฬสินธุ์ (</a:t>
            </a:r>
            <a:r>
              <a:rPr lang="th-TH" sz="1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ก.ช.ภ.จ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 ครั้งที่ 2/2567 เพื่อพิจารณาให้ความช่วยเหลือผู้ประสบภัยพิบัติกรณีฉุกเฉิน กรณีอุทกภัย ด้านพืชและประมง รวม  3 อำเภอ (อ.ร่องคำ,ฆ้องชัย,ท่าคันโท) รวมเกษตรกรผู้ประสบภัยจำนวน 853 ราย รวมพื้นที่ประสบภัย 6,395.75 ไร่ รวมวงเงิน 8,791,807 บาท โดยแยกประเภท</a:t>
            </a:r>
          </a:p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ด้านพืช (นาข้าว, พืชผัก, ไม้ผล) จำนวน 815 ราย พื้นที่ 6,358.75 ไร่ วงเงิน 8,618,573 บาท ด้านประมง (ปลาในบ่อดิน) จำนวน 38 ราย พื้นที่ 37 ไร่ วงเงิน 173,234 บาท และเห็นชอบขอขยายระยะเวลาการให้ความช่วยเหลือผู้ประสบภัยฯ (ช่วงเกิดภัย 15 ก.ค. – 12 ก.ย. 67) ครั้งที่ 2 จากวันที่ 14 ธันวาคม 2567 ถึงวันที่ 14 มีนาคม 2568 ในพื้นที่ อ.เมือง,กมลาไสย,ฆ้องชัย,ยางตลาด,ร่างคำ,ท่าคันโท และเห็นชอบขอขยายระยะเวลาการให้ความช่วยเหลือผู้ประสบภัยฯ (ช่วงเกิดภัย 13 ก.ย. – 21 พ.ย. 67) ครั้งที่ 1 จากวันที่ 13 ธันวาคม 2567 ถึงวันที่ 13 มีนาคม 2568 ในพื้นที่ อ.ร่างคำ,ท่าคันโท,ฆ้องชัย,</a:t>
            </a:r>
            <a:r>
              <a:rPr lang="th-TH" sz="1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กุฉิ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นารายณ์,กมลาไสย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>
                <a:solidFill>
                  <a:schemeClr val="bg1"/>
                </a:solidFill>
              </a:rPr>
              <a:t>7.40</a:t>
            </a:r>
            <a:r>
              <a:rPr lang="en-US" sz="500" dirty="0">
                <a:solidFill>
                  <a:schemeClr val="bg1"/>
                </a:solidFill>
              </a:rPr>
              <a:t> 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กุ้งก้ามกราม 2,</a:t>
            </a:r>
            <a:r>
              <a:rPr lang="en-US" sz="800" b="1" dirty="0"/>
              <a:t>929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ปลาดุก 2,</a:t>
            </a:r>
            <a:r>
              <a:rPr lang="en-US" sz="800" b="1" dirty="0"/>
              <a:t>269</a:t>
            </a:r>
            <a:r>
              <a:rPr lang="th-TH" sz="800" b="1" dirty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/>
              <a:t>ประมง</a:t>
            </a:r>
          </a:p>
          <a:p>
            <a:pPr algn="ctr"/>
            <a:r>
              <a:rPr lang="en-US" sz="1200" dirty="0"/>
              <a:t>(</a:t>
            </a:r>
            <a:r>
              <a:rPr lang="th-TH" sz="1200" dirty="0"/>
              <a:t>ตัน</a:t>
            </a:r>
            <a:r>
              <a:rPr lang="en-US" sz="1200" dirty="0"/>
              <a:t>)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2565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มูลค่าผลิตภัณฑ์มวลรวมภาค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15,709 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(23.9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รายได้ต่อหัว 83,907 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101 คน </a:t>
            </a:r>
          </a:p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149 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67614" y="6397726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4306476" y="6703253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920" y="652041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730278" y="6981193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4355035" y="7306780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9394">
            <a:off x="3790583" y="7090209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15179"/>
              </p:ext>
            </p:extLst>
          </p:nvPr>
        </p:nvGraphicFramePr>
        <p:xfrm>
          <a:off x="3862348" y="7711501"/>
          <a:ext cx="2989904" cy="2202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476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747476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75273">
                <a:tc>
                  <a:txBody>
                    <a:bodyPr/>
                    <a:lstStyle/>
                    <a:p>
                      <a:r>
                        <a:rPr lang="th-TH" sz="1100" dirty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5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5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r>
                        <a:rPr lang="th-TH" sz="1000" dirty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75273">
                <a:tc>
                  <a:txBody>
                    <a:bodyPr/>
                    <a:lstStyle/>
                    <a:p>
                      <a:r>
                        <a:rPr lang="th-TH" sz="1200" dirty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5108</TotalTime>
  <Words>620</Words>
  <Application>Microsoft Office PowerPoint</Application>
  <PresentationFormat>กระดาษ A4 (210x297 มม.)</PresentationFormat>
  <Paragraphs>112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Angsana New</vt:lpstr>
      <vt:lpstr>Arial</vt:lpstr>
      <vt:lpstr>Calibri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ปรียา ผ่องแผ้ว</cp:lastModifiedBy>
  <cp:revision>421</cp:revision>
  <cp:lastPrinted>2023-10-05T06:56:34Z</cp:lastPrinted>
  <dcterms:created xsi:type="dcterms:W3CDTF">2019-07-31T14:04:36Z</dcterms:created>
  <dcterms:modified xsi:type="dcterms:W3CDTF">2024-11-26T06:06:22Z</dcterms:modified>
</cp:coreProperties>
</file>