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6"/>
  </p:notesMasterIdLst>
  <p:sldIdLst>
    <p:sldId id="516" r:id="rId3"/>
    <p:sldId id="509" r:id="rId4"/>
    <p:sldId id="514" r:id="rId5"/>
  </p:sldIdLst>
  <p:sldSz cx="12801600" cy="9601200" type="A3"/>
  <p:notesSz cx="14447838" cy="10018713"/>
  <p:defaultTextStyle>
    <a:defPPr>
      <a:defRPr lang="th-TH"/>
    </a:defPPr>
    <a:lvl1pPr marL="0" algn="l" defTabSz="1075334" rtl="0" eaLnBrk="1" latinLnBrk="0" hangingPunct="1">
      <a:defRPr sz="3293" kern="1200">
        <a:solidFill>
          <a:schemeClr val="tx1"/>
        </a:solidFill>
        <a:latin typeface="+mn-lt"/>
        <a:ea typeface="+mn-ea"/>
        <a:cs typeface="+mn-cs"/>
      </a:defRPr>
    </a:lvl1pPr>
    <a:lvl2pPr marL="537667" algn="l" defTabSz="1075334" rtl="0" eaLnBrk="1" latinLnBrk="0" hangingPunct="1">
      <a:defRPr sz="3293" kern="1200">
        <a:solidFill>
          <a:schemeClr val="tx1"/>
        </a:solidFill>
        <a:latin typeface="+mn-lt"/>
        <a:ea typeface="+mn-ea"/>
        <a:cs typeface="+mn-cs"/>
      </a:defRPr>
    </a:lvl2pPr>
    <a:lvl3pPr marL="1075334" algn="l" defTabSz="1075334" rtl="0" eaLnBrk="1" latinLnBrk="0" hangingPunct="1">
      <a:defRPr sz="3293" kern="1200">
        <a:solidFill>
          <a:schemeClr val="tx1"/>
        </a:solidFill>
        <a:latin typeface="+mn-lt"/>
        <a:ea typeface="+mn-ea"/>
        <a:cs typeface="+mn-cs"/>
      </a:defRPr>
    </a:lvl3pPr>
    <a:lvl4pPr marL="1613002" algn="l" defTabSz="1075334" rtl="0" eaLnBrk="1" latinLnBrk="0" hangingPunct="1">
      <a:defRPr sz="3293" kern="1200">
        <a:solidFill>
          <a:schemeClr val="tx1"/>
        </a:solidFill>
        <a:latin typeface="+mn-lt"/>
        <a:ea typeface="+mn-ea"/>
        <a:cs typeface="+mn-cs"/>
      </a:defRPr>
    </a:lvl4pPr>
    <a:lvl5pPr marL="2150669" algn="l" defTabSz="1075334" rtl="0" eaLnBrk="1" latinLnBrk="0" hangingPunct="1">
      <a:defRPr sz="3293" kern="1200">
        <a:solidFill>
          <a:schemeClr val="tx1"/>
        </a:solidFill>
        <a:latin typeface="+mn-lt"/>
        <a:ea typeface="+mn-ea"/>
        <a:cs typeface="+mn-cs"/>
      </a:defRPr>
    </a:lvl5pPr>
    <a:lvl6pPr marL="2688336" algn="l" defTabSz="1075334" rtl="0" eaLnBrk="1" latinLnBrk="0" hangingPunct="1">
      <a:defRPr sz="3293" kern="1200">
        <a:solidFill>
          <a:schemeClr val="tx1"/>
        </a:solidFill>
        <a:latin typeface="+mn-lt"/>
        <a:ea typeface="+mn-ea"/>
        <a:cs typeface="+mn-cs"/>
      </a:defRPr>
    </a:lvl6pPr>
    <a:lvl7pPr marL="3226003" algn="l" defTabSz="1075334" rtl="0" eaLnBrk="1" latinLnBrk="0" hangingPunct="1">
      <a:defRPr sz="3293" kern="1200">
        <a:solidFill>
          <a:schemeClr val="tx1"/>
        </a:solidFill>
        <a:latin typeface="+mn-lt"/>
        <a:ea typeface="+mn-ea"/>
        <a:cs typeface="+mn-cs"/>
      </a:defRPr>
    </a:lvl7pPr>
    <a:lvl8pPr marL="3763670" algn="l" defTabSz="1075334" rtl="0" eaLnBrk="1" latinLnBrk="0" hangingPunct="1">
      <a:defRPr sz="3293" kern="1200">
        <a:solidFill>
          <a:schemeClr val="tx1"/>
        </a:solidFill>
        <a:latin typeface="+mn-lt"/>
        <a:ea typeface="+mn-ea"/>
        <a:cs typeface="+mn-cs"/>
      </a:defRPr>
    </a:lvl8pPr>
    <a:lvl9pPr marL="4301338" algn="l" defTabSz="1075334" rtl="0" eaLnBrk="1" latinLnBrk="0" hangingPunct="1">
      <a:defRPr sz="3293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024">
          <p15:clr>
            <a:srgbClr val="A4A3A4"/>
          </p15:clr>
        </p15:guide>
        <p15:guide id="2" pos="4032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99"/>
    <a:srgbClr val="FF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สไตล์สีปานกลาง 2 - เน้น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6357" autoAdjust="0"/>
  </p:normalViewPr>
  <p:slideViewPr>
    <p:cSldViewPr snapToGrid="0">
      <p:cViewPr varScale="1">
        <p:scale>
          <a:sx n="60" d="100"/>
          <a:sy n="60" d="100"/>
        </p:scale>
        <p:origin x="1315" y="43"/>
      </p:cViewPr>
      <p:guideLst>
        <p:guide orient="horz" pos="3024"/>
        <p:guide pos="4032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microsoft.com/office/2015/10/relationships/revisionInfo" Target="revisionInfo.xml"/><Relationship Id="rId5" Type="http://schemas.openxmlformats.org/officeDocument/2006/relationships/slide" Target="slides/slide3.xml"/><Relationship Id="rId10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หัวกระดาษ 1"/>
          <p:cNvSpPr>
            <a:spLocks noGrp="1"/>
          </p:cNvSpPr>
          <p:nvPr>
            <p:ph type="hdr" sz="quarter"/>
          </p:nvPr>
        </p:nvSpPr>
        <p:spPr>
          <a:xfrm>
            <a:off x="2" y="3"/>
            <a:ext cx="6261101" cy="501651"/>
          </a:xfrm>
          <a:prstGeom prst="rect">
            <a:avLst/>
          </a:prstGeom>
        </p:spPr>
        <p:txBody>
          <a:bodyPr vert="horz" lIns="90714" tIns="45358" rIns="90714" bIns="45358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idx="1"/>
          </p:nvPr>
        </p:nvSpPr>
        <p:spPr>
          <a:xfrm>
            <a:off x="8183564" y="3"/>
            <a:ext cx="6261101" cy="501651"/>
          </a:xfrm>
          <a:prstGeom prst="rect">
            <a:avLst/>
          </a:prstGeom>
        </p:spPr>
        <p:txBody>
          <a:bodyPr vert="horz" lIns="90714" tIns="45358" rIns="90714" bIns="45358" rtlCol="0"/>
          <a:lstStyle>
            <a:lvl1pPr algn="r">
              <a:defRPr sz="1200"/>
            </a:lvl1pPr>
          </a:lstStyle>
          <a:p>
            <a:fld id="{A7623BD7-EFA2-4710-AF54-910103CA611E}" type="datetimeFigureOut">
              <a:rPr lang="th-TH" smtClean="0"/>
              <a:t>06/08/63</a:t>
            </a:fld>
            <a:endParaRPr lang="th-TH"/>
          </a:p>
        </p:txBody>
      </p:sp>
      <p:sp>
        <p:nvSpPr>
          <p:cNvPr id="4" name="ตัวแทนรูปบนสไลด์ 3"/>
          <p:cNvSpPr>
            <a:spLocks noGrp="1" noRot="1" noChangeAspect="1"/>
          </p:cNvSpPr>
          <p:nvPr>
            <p:ph type="sldImg" idx="2"/>
          </p:nvPr>
        </p:nvSpPr>
        <p:spPr>
          <a:xfrm>
            <a:off x="4968875" y="1249363"/>
            <a:ext cx="4510088" cy="33829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0714" tIns="45358" rIns="90714" bIns="45358" rtlCol="0" anchor="ctr"/>
          <a:lstStyle/>
          <a:p>
            <a:endParaRPr lang="th-TH"/>
          </a:p>
        </p:txBody>
      </p:sp>
      <p:sp>
        <p:nvSpPr>
          <p:cNvPr id="5" name="ตัวแทน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1444628" y="4821244"/>
            <a:ext cx="11558587" cy="3944936"/>
          </a:xfrm>
          <a:prstGeom prst="rect">
            <a:avLst/>
          </a:prstGeom>
        </p:spPr>
        <p:txBody>
          <a:bodyPr vert="horz" lIns="90714" tIns="45358" rIns="90714" bIns="45358" rtlCol="0"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4"/>
          </p:nvPr>
        </p:nvSpPr>
        <p:spPr>
          <a:xfrm>
            <a:off x="2" y="9517066"/>
            <a:ext cx="6261101" cy="501651"/>
          </a:xfrm>
          <a:prstGeom prst="rect">
            <a:avLst/>
          </a:prstGeom>
        </p:spPr>
        <p:txBody>
          <a:bodyPr vert="horz" lIns="90714" tIns="45358" rIns="90714" bIns="45358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ตัวแทนหมายเลขสไลด์ 6"/>
          <p:cNvSpPr>
            <a:spLocks noGrp="1"/>
          </p:cNvSpPr>
          <p:nvPr>
            <p:ph type="sldNum" sz="quarter" idx="5"/>
          </p:nvPr>
        </p:nvSpPr>
        <p:spPr>
          <a:xfrm>
            <a:off x="8183564" y="9517066"/>
            <a:ext cx="6261101" cy="501651"/>
          </a:xfrm>
          <a:prstGeom prst="rect">
            <a:avLst/>
          </a:prstGeom>
        </p:spPr>
        <p:txBody>
          <a:bodyPr vert="horz" lIns="90714" tIns="45358" rIns="90714" bIns="45358" rtlCol="0" anchor="b"/>
          <a:lstStyle>
            <a:lvl1pPr algn="r">
              <a:defRPr sz="1200"/>
            </a:lvl1pPr>
          </a:lstStyle>
          <a:p>
            <a:fld id="{D03ED374-59A2-4D94-9316-ADF77416858A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814228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Shape 210"/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258763" y="1466850"/>
            <a:ext cx="7053262" cy="3967163"/>
          </a:xfrm>
          <a:ln>
            <a:miter lim="800000"/>
          </a:ln>
        </p:spPr>
      </p:sp>
      <p:sp>
        <p:nvSpPr>
          <p:cNvPr id="46083" name="Shape 211"/>
          <p:cNvSpPr txBox="1"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numCol="1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th-TH" altLang="th-TH"/>
          </a:p>
        </p:txBody>
      </p:sp>
    </p:spTree>
    <p:extLst>
      <p:ext uri="{BB962C8B-B14F-4D97-AF65-F5344CB8AC3E}">
        <p14:creationId xmlns:p14="http://schemas.microsoft.com/office/powerpoint/2010/main" val="265257413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สไลด์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10753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2001EE5-B7A7-4A5B-AE84-027F826C5196}" type="slidenum">
              <a:rPr kumimoji="0" lang="th-TH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Cordia New" panose="020B0304020202020204" pitchFamily="34" charset="-34"/>
              </a:rPr>
              <a:pPr marL="0" marR="0" lvl="0" indent="0" algn="r" defTabSz="10753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25941587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สไลด์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10753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2001EE5-B7A7-4A5B-AE84-027F826C5196}" type="slidenum">
              <a:rPr kumimoji="0" lang="th-TH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Cordia New" panose="020B0304020202020204" pitchFamily="34" charset="-34"/>
              </a:rPr>
              <a:pPr marL="0" marR="0" lvl="0" indent="0" algn="r" defTabSz="10753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7685517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สไลด์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60120" y="1571308"/>
            <a:ext cx="10881360" cy="3342640"/>
          </a:xfrm>
        </p:spPr>
        <p:txBody>
          <a:bodyPr anchor="b"/>
          <a:lstStyle>
            <a:lvl1pPr algn="ctr">
              <a:defRPr sz="84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00200" y="5042853"/>
            <a:ext cx="9601200" cy="2318067"/>
          </a:xfrm>
        </p:spPr>
        <p:txBody>
          <a:bodyPr/>
          <a:lstStyle>
            <a:lvl1pPr marL="0" indent="0" algn="ctr">
              <a:buNone/>
              <a:defRPr sz="3360"/>
            </a:lvl1pPr>
            <a:lvl2pPr marL="640080" indent="0" algn="ctr">
              <a:buNone/>
              <a:defRPr sz="2800"/>
            </a:lvl2pPr>
            <a:lvl3pPr marL="1280160" indent="0" algn="ctr">
              <a:buNone/>
              <a:defRPr sz="2520"/>
            </a:lvl3pPr>
            <a:lvl4pPr marL="1920240" indent="0" algn="ctr">
              <a:buNone/>
              <a:defRPr sz="2240"/>
            </a:lvl4pPr>
            <a:lvl5pPr marL="2560320" indent="0" algn="ctr">
              <a:buNone/>
              <a:defRPr sz="2240"/>
            </a:lvl5pPr>
            <a:lvl6pPr marL="3200400" indent="0" algn="ctr">
              <a:buNone/>
              <a:defRPr sz="2240"/>
            </a:lvl6pPr>
            <a:lvl7pPr marL="3840480" indent="0" algn="ctr">
              <a:buNone/>
              <a:defRPr sz="2240"/>
            </a:lvl7pPr>
            <a:lvl8pPr marL="4480560" indent="0" algn="ctr">
              <a:buNone/>
              <a:defRPr sz="2240"/>
            </a:lvl8pPr>
            <a:lvl9pPr marL="5120640" indent="0" algn="ctr">
              <a:buNone/>
              <a:defRPr sz="2240"/>
            </a:lvl9pPr>
          </a:lstStyle>
          <a:p>
            <a:r>
              <a:rPr lang="th-TH"/>
              <a:t>คลิกเพื่อแก้ไขสไตล์ชื่อเรื่องรองต้นแบบ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76F153-57C3-45F1-AA25-45688BEB1D92}" type="datetimeFigureOut">
              <a:rPr lang="th-TH" smtClean="0"/>
              <a:pPr/>
              <a:t>06/08/63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A52676-DCC7-408C-A3B8-F0A4BB142916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8854095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76F153-57C3-45F1-AA25-45688BEB1D92}" type="datetimeFigureOut">
              <a:rPr lang="th-TH" smtClean="0"/>
              <a:pPr/>
              <a:t>06/08/63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A52676-DCC7-408C-A3B8-F0A4BB142916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9042778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3443" y="2393635"/>
            <a:ext cx="11041380" cy="3993832"/>
          </a:xfrm>
        </p:spPr>
        <p:txBody>
          <a:bodyPr anchor="b"/>
          <a:lstStyle>
            <a:lvl1pPr>
              <a:defRPr sz="84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3443" y="6425250"/>
            <a:ext cx="11041380" cy="2100262"/>
          </a:xfrm>
        </p:spPr>
        <p:txBody>
          <a:bodyPr/>
          <a:lstStyle>
            <a:lvl1pPr marL="0" indent="0">
              <a:buNone/>
              <a:defRPr sz="3360">
                <a:solidFill>
                  <a:schemeClr val="tx1"/>
                </a:solidFill>
              </a:defRPr>
            </a:lvl1pPr>
            <a:lvl2pPr marL="640080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2pPr>
            <a:lvl3pPr marL="1280160" indent="0">
              <a:buNone/>
              <a:defRPr sz="2520">
                <a:solidFill>
                  <a:schemeClr val="tx1">
                    <a:tint val="75000"/>
                  </a:schemeClr>
                </a:solidFill>
              </a:defRPr>
            </a:lvl3pPr>
            <a:lvl4pPr marL="192024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4pPr>
            <a:lvl5pPr marL="256032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5pPr>
            <a:lvl6pPr marL="320040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6pPr>
            <a:lvl7pPr marL="384048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7pPr>
            <a:lvl8pPr marL="448056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8pPr>
            <a:lvl9pPr marL="512064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76F153-57C3-45F1-AA25-45688BEB1D92}" type="datetimeFigureOut">
              <a:rPr lang="th-TH" smtClean="0"/>
              <a:pPr/>
              <a:t>06/08/63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A52676-DCC7-408C-A3B8-F0A4BB142916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5764499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80110" y="2555875"/>
            <a:ext cx="5440680" cy="6091873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80810" y="2555875"/>
            <a:ext cx="5440680" cy="6091873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76F153-57C3-45F1-AA25-45688BEB1D92}" type="datetimeFigureOut">
              <a:rPr lang="th-TH" smtClean="0"/>
              <a:pPr/>
              <a:t>06/08/63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A52676-DCC7-408C-A3B8-F0A4BB142916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4315167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7" y="511177"/>
            <a:ext cx="11041380" cy="1855788"/>
          </a:xfrm>
        </p:spPr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1779" y="2353628"/>
            <a:ext cx="5415676" cy="1153477"/>
          </a:xfrm>
        </p:spPr>
        <p:txBody>
          <a:bodyPr anchor="b"/>
          <a:lstStyle>
            <a:lvl1pPr marL="0" indent="0">
              <a:buNone/>
              <a:defRPr sz="3360" b="1"/>
            </a:lvl1pPr>
            <a:lvl2pPr marL="640080" indent="0">
              <a:buNone/>
              <a:defRPr sz="2800" b="1"/>
            </a:lvl2pPr>
            <a:lvl3pPr marL="1280160" indent="0">
              <a:buNone/>
              <a:defRPr sz="2520" b="1"/>
            </a:lvl3pPr>
            <a:lvl4pPr marL="1920240" indent="0">
              <a:buNone/>
              <a:defRPr sz="2240" b="1"/>
            </a:lvl4pPr>
            <a:lvl5pPr marL="2560320" indent="0">
              <a:buNone/>
              <a:defRPr sz="2240" b="1"/>
            </a:lvl5pPr>
            <a:lvl6pPr marL="3200400" indent="0">
              <a:buNone/>
              <a:defRPr sz="2240" b="1"/>
            </a:lvl6pPr>
            <a:lvl7pPr marL="3840480" indent="0">
              <a:buNone/>
              <a:defRPr sz="2240" b="1"/>
            </a:lvl7pPr>
            <a:lvl8pPr marL="4480560" indent="0">
              <a:buNone/>
              <a:defRPr sz="2240" b="1"/>
            </a:lvl8pPr>
            <a:lvl9pPr marL="5120640" indent="0">
              <a:buNone/>
              <a:defRPr sz="2240" b="1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81779" y="3507105"/>
            <a:ext cx="5415676" cy="5158423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80811" y="2353628"/>
            <a:ext cx="5442347" cy="1153477"/>
          </a:xfrm>
        </p:spPr>
        <p:txBody>
          <a:bodyPr anchor="b"/>
          <a:lstStyle>
            <a:lvl1pPr marL="0" indent="0">
              <a:buNone/>
              <a:defRPr sz="3360" b="1"/>
            </a:lvl1pPr>
            <a:lvl2pPr marL="640080" indent="0">
              <a:buNone/>
              <a:defRPr sz="2800" b="1"/>
            </a:lvl2pPr>
            <a:lvl3pPr marL="1280160" indent="0">
              <a:buNone/>
              <a:defRPr sz="2520" b="1"/>
            </a:lvl3pPr>
            <a:lvl4pPr marL="1920240" indent="0">
              <a:buNone/>
              <a:defRPr sz="2240" b="1"/>
            </a:lvl4pPr>
            <a:lvl5pPr marL="2560320" indent="0">
              <a:buNone/>
              <a:defRPr sz="2240" b="1"/>
            </a:lvl5pPr>
            <a:lvl6pPr marL="3200400" indent="0">
              <a:buNone/>
              <a:defRPr sz="2240" b="1"/>
            </a:lvl6pPr>
            <a:lvl7pPr marL="3840480" indent="0">
              <a:buNone/>
              <a:defRPr sz="2240" b="1"/>
            </a:lvl7pPr>
            <a:lvl8pPr marL="4480560" indent="0">
              <a:buNone/>
              <a:defRPr sz="2240" b="1"/>
            </a:lvl8pPr>
            <a:lvl9pPr marL="5120640" indent="0">
              <a:buNone/>
              <a:defRPr sz="2240" b="1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80811" y="3507105"/>
            <a:ext cx="5442347" cy="5158423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76F153-57C3-45F1-AA25-45688BEB1D92}" type="datetimeFigureOut">
              <a:rPr lang="th-TH" smtClean="0"/>
              <a:pPr/>
              <a:t>06/08/63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A52676-DCC7-408C-A3B8-F0A4BB142916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8298639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76F153-57C3-45F1-AA25-45688BEB1D92}" type="datetimeFigureOut">
              <a:rPr lang="th-TH" smtClean="0"/>
              <a:pPr/>
              <a:t>06/08/63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A52676-DCC7-408C-A3B8-F0A4BB142916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7790332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76F153-57C3-45F1-AA25-45688BEB1D92}" type="datetimeFigureOut">
              <a:rPr lang="th-TH" smtClean="0"/>
              <a:pPr/>
              <a:t>06/08/63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A52676-DCC7-408C-A3B8-F0A4BB142916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9762524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8" y="640080"/>
            <a:ext cx="4128849" cy="2240280"/>
          </a:xfrm>
        </p:spPr>
        <p:txBody>
          <a:bodyPr anchor="b"/>
          <a:lstStyle>
            <a:lvl1pPr>
              <a:defRPr sz="448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42347" y="1382397"/>
            <a:ext cx="6480810" cy="6823075"/>
          </a:xfrm>
        </p:spPr>
        <p:txBody>
          <a:bodyPr/>
          <a:lstStyle>
            <a:lvl1pPr>
              <a:defRPr sz="4480"/>
            </a:lvl1pPr>
            <a:lvl2pPr>
              <a:defRPr sz="3920"/>
            </a:lvl2pPr>
            <a:lvl3pPr>
              <a:defRPr sz="3360"/>
            </a:lvl3pPr>
            <a:lvl4pPr>
              <a:defRPr sz="2800"/>
            </a:lvl4pPr>
            <a:lvl5pPr>
              <a:defRPr sz="2800"/>
            </a:lvl5pPr>
            <a:lvl6pPr>
              <a:defRPr sz="2800"/>
            </a:lvl6pPr>
            <a:lvl7pPr>
              <a:defRPr sz="2800"/>
            </a:lvl7pPr>
            <a:lvl8pPr>
              <a:defRPr sz="2800"/>
            </a:lvl8pPr>
            <a:lvl9pPr>
              <a:defRPr sz="28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1778" y="2880360"/>
            <a:ext cx="4128849" cy="5336223"/>
          </a:xfrm>
        </p:spPr>
        <p:txBody>
          <a:bodyPr/>
          <a:lstStyle>
            <a:lvl1pPr marL="0" indent="0">
              <a:buNone/>
              <a:defRPr sz="2240"/>
            </a:lvl1pPr>
            <a:lvl2pPr marL="640080" indent="0">
              <a:buNone/>
              <a:defRPr sz="1960"/>
            </a:lvl2pPr>
            <a:lvl3pPr marL="1280160" indent="0">
              <a:buNone/>
              <a:defRPr sz="1680"/>
            </a:lvl3pPr>
            <a:lvl4pPr marL="1920240" indent="0">
              <a:buNone/>
              <a:defRPr sz="1400"/>
            </a:lvl4pPr>
            <a:lvl5pPr marL="2560320" indent="0">
              <a:buNone/>
              <a:defRPr sz="1400"/>
            </a:lvl5pPr>
            <a:lvl6pPr marL="3200400" indent="0">
              <a:buNone/>
              <a:defRPr sz="1400"/>
            </a:lvl6pPr>
            <a:lvl7pPr marL="3840480" indent="0">
              <a:buNone/>
              <a:defRPr sz="1400"/>
            </a:lvl7pPr>
            <a:lvl8pPr marL="4480560" indent="0">
              <a:buNone/>
              <a:defRPr sz="1400"/>
            </a:lvl8pPr>
            <a:lvl9pPr marL="5120640" indent="0">
              <a:buNone/>
              <a:defRPr sz="14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76F153-57C3-45F1-AA25-45688BEB1D92}" type="datetimeFigureOut">
              <a:rPr lang="th-TH" smtClean="0"/>
              <a:pPr/>
              <a:t>06/08/63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A52676-DCC7-408C-A3B8-F0A4BB142916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4866050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8" y="640080"/>
            <a:ext cx="4128849" cy="2240280"/>
          </a:xfrm>
        </p:spPr>
        <p:txBody>
          <a:bodyPr anchor="b"/>
          <a:lstStyle>
            <a:lvl1pPr>
              <a:defRPr sz="448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42347" y="1382397"/>
            <a:ext cx="6480810" cy="6823075"/>
          </a:xfrm>
        </p:spPr>
        <p:txBody>
          <a:bodyPr anchor="t"/>
          <a:lstStyle>
            <a:lvl1pPr marL="0" indent="0">
              <a:buNone/>
              <a:defRPr sz="4480"/>
            </a:lvl1pPr>
            <a:lvl2pPr marL="640080" indent="0">
              <a:buNone/>
              <a:defRPr sz="3920"/>
            </a:lvl2pPr>
            <a:lvl3pPr marL="1280160" indent="0">
              <a:buNone/>
              <a:defRPr sz="3360"/>
            </a:lvl3pPr>
            <a:lvl4pPr marL="1920240" indent="0">
              <a:buNone/>
              <a:defRPr sz="2800"/>
            </a:lvl4pPr>
            <a:lvl5pPr marL="2560320" indent="0">
              <a:buNone/>
              <a:defRPr sz="2800"/>
            </a:lvl5pPr>
            <a:lvl6pPr marL="3200400" indent="0">
              <a:buNone/>
              <a:defRPr sz="2800"/>
            </a:lvl6pPr>
            <a:lvl7pPr marL="3840480" indent="0">
              <a:buNone/>
              <a:defRPr sz="2800"/>
            </a:lvl7pPr>
            <a:lvl8pPr marL="4480560" indent="0">
              <a:buNone/>
              <a:defRPr sz="2800"/>
            </a:lvl8pPr>
            <a:lvl9pPr marL="5120640" indent="0">
              <a:buNone/>
              <a:defRPr sz="2800"/>
            </a:lvl9pPr>
          </a:lstStyle>
          <a:p>
            <a:r>
              <a:rPr lang="th-TH"/>
              <a:t>คลิกไอคอนเพื่อเพิ่มรูปภาพ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1778" y="2880360"/>
            <a:ext cx="4128849" cy="5336223"/>
          </a:xfrm>
        </p:spPr>
        <p:txBody>
          <a:bodyPr/>
          <a:lstStyle>
            <a:lvl1pPr marL="0" indent="0">
              <a:buNone/>
              <a:defRPr sz="2240"/>
            </a:lvl1pPr>
            <a:lvl2pPr marL="640080" indent="0">
              <a:buNone/>
              <a:defRPr sz="1960"/>
            </a:lvl2pPr>
            <a:lvl3pPr marL="1280160" indent="0">
              <a:buNone/>
              <a:defRPr sz="1680"/>
            </a:lvl3pPr>
            <a:lvl4pPr marL="1920240" indent="0">
              <a:buNone/>
              <a:defRPr sz="1400"/>
            </a:lvl4pPr>
            <a:lvl5pPr marL="2560320" indent="0">
              <a:buNone/>
              <a:defRPr sz="1400"/>
            </a:lvl5pPr>
            <a:lvl6pPr marL="3200400" indent="0">
              <a:buNone/>
              <a:defRPr sz="1400"/>
            </a:lvl6pPr>
            <a:lvl7pPr marL="3840480" indent="0">
              <a:buNone/>
              <a:defRPr sz="1400"/>
            </a:lvl7pPr>
            <a:lvl8pPr marL="4480560" indent="0">
              <a:buNone/>
              <a:defRPr sz="1400"/>
            </a:lvl8pPr>
            <a:lvl9pPr marL="5120640" indent="0">
              <a:buNone/>
              <a:defRPr sz="14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76F153-57C3-45F1-AA25-45688BEB1D92}" type="datetimeFigureOut">
              <a:rPr lang="th-TH" smtClean="0"/>
              <a:pPr/>
              <a:t>06/08/63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A52676-DCC7-408C-A3B8-F0A4BB142916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5124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76F153-57C3-45F1-AA25-45688BEB1D92}" type="datetimeFigureOut">
              <a:rPr lang="th-TH" smtClean="0"/>
              <a:pPr/>
              <a:t>06/08/63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A52676-DCC7-408C-A3B8-F0A4BB142916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307790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61146" y="511175"/>
            <a:ext cx="2760345" cy="8136573"/>
          </a:xfrm>
        </p:spPr>
        <p:txBody>
          <a:bodyPr vert="eaVert"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80111" y="511175"/>
            <a:ext cx="8121015" cy="8136573"/>
          </a:xfrm>
        </p:spPr>
        <p:txBody>
          <a:bodyPr vert="eaVert"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76F153-57C3-45F1-AA25-45688BEB1D92}" type="datetimeFigureOut">
              <a:rPr lang="th-TH" smtClean="0"/>
              <a:pPr/>
              <a:t>06/08/63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A52676-DCC7-408C-A3B8-F0A4BB142916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324921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สไลด์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70FC879A-E2BE-444C-A508-5996B4C8A21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00200" y="1571308"/>
            <a:ext cx="9601200" cy="3342640"/>
          </a:xfrm>
        </p:spPr>
        <p:txBody>
          <a:bodyPr anchor="b"/>
          <a:lstStyle>
            <a:lvl1pPr algn="ctr">
              <a:defRPr sz="63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ชื่อเรื่องรอง 2">
            <a:extLst>
              <a:ext uri="{FF2B5EF4-FFF2-40B4-BE49-F238E27FC236}">
                <a16:creationId xmlns:a16="http://schemas.microsoft.com/office/drawing/2014/main" id="{00711271-0C95-40FF-9A17-03A8CC8A1B5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600200" y="5042853"/>
            <a:ext cx="9601200" cy="2318067"/>
          </a:xfrm>
        </p:spPr>
        <p:txBody>
          <a:bodyPr/>
          <a:lstStyle>
            <a:lvl1pPr marL="0" indent="0" algn="ctr">
              <a:buNone/>
              <a:defRPr sz="2520"/>
            </a:lvl1pPr>
            <a:lvl2pPr marL="480060" indent="0" algn="ctr">
              <a:buNone/>
              <a:defRPr sz="2100"/>
            </a:lvl2pPr>
            <a:lvl3pPr marL="960120" indent="0" algn="ctr">
              <a:buNone/>
              <a:defRPr sz="1890"/>
            </a:lvl3pPr>
            <a:lvl4pPr marL="1440180" indent="0" algn="ctr">
              <a:buNone/>
              <a:defRPr sz="1680"/>
            </a:lvl4pPr>
            <a:lvl5pPr marL="1920240" indent="0" algn="ctr">
              <a:buNone/>
              <a:defRPr sz="1680"/>
            </a:lvl5pPr>
            <a:lvl6pPr marL="2400300" indent="0" algn="ctr">
              <a:buNone/>
              <a:defRPr sz="1680"/>
            </a:lvl6pPr>
            <a:lvl7pPr marL="2880360" indent="0" algn="ctr">
              <a:buNone/>
              <a:defRPr sz="1680"/>
            </a:lvl7pPr>
            <a:lvl8pPr marL="3360420" indent="0" algn="ctr">
              <a:buNone/>
              <a:defRPr sz="1680"/>
            </a:lvl8pPr>
            <a:lvl9pPr marL="3840480" indent="0" algn="ctr">
              <a:buNone/>
              <a:defRPr sz="1680"/>
            </a:lvl9pPr>
          </a:lstStyle>
          <a:p>
            <a:r>
              <a:rPr lang="th-TH"/>
              <a:t>คลิกเพื่อแก้ไขสไตล์ชื่อเรื่องรองต้นแบบ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id="{3D3CC2DC-F90C-40CD-82D4-B70F03251A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D3679F-934D-43C7-9809-906DE1A0B293}" type="datetimeFigureOut">
              <a:rPr lang="th-TH" smtClean="0"/>
              <a:t>06/08/63</a:t>
            </a:fld>
            <a:endParaRPr lang="th-TH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id="{A5119428-4F46-405A-910B-4FC4666794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id="{DF69E5E8-246A-4A95-B502-4D00C4ED8B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AC8D21-AD44-403C-9F2F-8144CB3B2F24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56565520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0015454B-092A-4E29-924D-67B067215C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27731663-0BB8-4889-B49B-D5CAE397751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id="{DFF22ECE-124E-40DB-A75C-B0AE4CFF90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D3679F-934D-43C7-9809-906DE1A0B293}" type="datetimeFigureOut">
              <a:rPr lang="th-TH" smtClean="0"/>
              <a:t>06/08/63</a:t>
            </a:fld>
            <a:endParaRPr lang="th-TH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id="{4C569F69-9EF1-421C-8EA3-A008E59C08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id="{7A9BF1D1-7266-4910-8D73-0063EE7FE7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AC8D21-AD44-403C-9F2F-8144CB3B2F24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43840284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4B33A8C3-3F32-424D-A14E-AE489A9D20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3443" y="2393634"/>
            <a:ext cx="11041380" cy="3993832"/>
          </a:xfrm>
        </p:spPr>
        <p:txBody>
          <a:bodyPr anchor="b"/>
          <a:lstStyle>
            <a:lvl1pPr>
              <a:defRPr sz="63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ข้อความ 2">
            <a:extLst>
              <a:ext uri="{FF2B5EF4-FFF2-40B4-BE49-F238E27FC236}">
                <a16:creationId xmlns:a16="http://schemas.microsoft.com/office/drawing/2014/main" id="{3CDDCC8E-F3DB-49E0-A744-CF932693FB0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73443" y="6425249"/>
            <a:ext cx="11041380" cy="2100262"/>
          </a:xfrm>
        </p:spPr>
        <p:txBody>
          <a:bodyPr/>
          <a:lstStyle>
            <a:lvl1pPr marL="0" indent="0">
              <a:buNone/>
              <a:defRPr sz="2520">
                <a:solidFill>
                  <a:schemeClr val="tx1">
                    <a:tint val="75000"/>
                  </a:schemeClr>
                </a:solidFill>
              </a:defRPr>
            </a:lvl1pPr>
            <a:lvl2pPr marL="48006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960120" indent="0">
              <a:buNone/>
              <a:defRPr sz="1890">
                <a:solidFill>
                  <a:schemeClr val="tx1">
                    <a:tint val="75000"/>
                  </a:schemeClr>
                </a:solidFill>
              </a:defRPr>
            </a:lvl3pPr>
            <a:lvl4pPr marL="144018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4pPr>
            <a:lvl5pPr marL="192024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5pPr>
            <a:lvl6pPr marL="240030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6pPr>
            <a:lvl7pPr marL="288036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7pPr>
            <a:lvl8pPr marL="336042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8pPr>
            <a:lvl9pPr marL="384048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id="{C4E56F16-AEFD-4309-8C79-F2EC7F3BB8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D3679F-934D-43C7-9809-906DE1A0B293}" type="datetimeFigureOut">
              <a:rPr lang="th-TH" smtClean="0"/>
              <a:t>06/08/63</a:t>
            </a:fld>
            <a:endParaRPr lang="th-TH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id="{B8788F66-8753-4030-B773-83F05C1D63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id="{5B5EB510-54C9-49D1-A9E3-AC8D587013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AC8D21-AD44-403C-9F2F-8144CB3B2F24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86159830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3ED3B41E-0CB8-457A-914E-4F6FEA17A5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FEB30EB1-EADA-4D7C-8E9A-5791EF9357F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80110" y="2555875"/>
            <a:ext cx="5440680" cy="6091873"/>
          </a:xfrm>
        </p:spPr>
        <p:txBody>
          <a:bodyPr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เนื้อหา 3">
            <a:extLst>
              <a:ext uri="{FF2B5EF4-FFF2-40B4-BE49-F238E27FC236}">
                <a16:creationId xmlns:a16="http://schemas.microsoft.com/office/drawing/2014/main" id="{1160D0DB-5B1B-4B88-8751-4802FDD165B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480810" y="2555875"/>
            <a:ext cx="5440680" cy="6091873"/>
          </a:xfrm>
        </p:spPr>
        <p:txBody>
          <a:bodyPr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แทนวันที่ 4">
            <a:extLst>
              <a:ext uri="{FF2B5EF4-FFF2-40B4-BE49-F238E27FC236}">
                <a16:creationId xmlns:a16="http://schemas.microsoft.com/office/drawing/2014/main" id="{A86EBE28-434C-4064-BE7F-6C6CC81272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D3679F-934D-43C7-9809-906DE1A0B293}" type="datetimeFigureOut">
              <a:rPr lang="th-TH" smtClean="0"/>
              <a:t>06/08/63</a:t>
            </a:fld>
            <a:endParaRPr lang="th-TH"/>
          </a:p>
        </p:txBody>
      </p:sp>
      <p:sp>
        <p:nvSpPr>
          <p:cNvPr id="6" name="ตัวแทนท้ายกระดาษ 5">
            <a:extLst>
              <a:ext uri="{FF2B5EF4-FFF2-40B4-BE49-F238E27FC236}">
                <a16:creationId xmlns:a16="http://schemas.microsoft.com/office/drawing/2014/main" id="{31401FC0-09EA-4864-A31D-0041EEE064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แทนหมายเลขสไลด์ 6">
            <a:extLst>
              <a:ext uri="{FF2B5EF4-FFF2-40B4-BE49-F238E27FC236}">
                <a16:creationId xmlns:a16="http://schemas.microsoft.com/office/drawing/2014/main" id="{0AD5A951-2D9F-4679-AFFF-2465F37A12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AC8D21-AD44-403C-9F2F-8144CB3B2F24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88883195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9379420E-609B-4165-8EA3-25FC5F1962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81777" y="511176"/>
            <a:ext cx="11041380" cy="1855788"/>
          </a:xfrm>
        </p:spPr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ข้อความ 2">
            <a:extLst>
              <a:ext uri="{FF2B5EF4-FFF2-40B4-BE49-F238E27FC236}">
                <a16:creationId xmlns:a16="http://schemas.microsoft.com/office/drawing/2014/main" id="{51B81C40-1694-4186-A25A-DCD4781E54B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81778" y="2353628"/>
            <a:ext cx="5415676" cy="1153477"/>
          </a:xfrm>
        </p:spPr>
        <p:txBody>
          <a:bodyPr anchor="b"/>
          <a:lstStyle>
            <a:lvl1pPr marL="0" indent="0">
              <a:buNone/>
              <a:defRPr sz="2520" b="1"/>
            </a:lvl1pPr>
            <a:lvl2pPr marL="480060" indent="0">
              <a:buNone/>
              <a:defRPr sz="2100" b="1"/>
            </a:lvl2pPr>
            <a:lvl3pPr marL="960120" indent="0">
              <a:buNone/>
              <a:defRPr sz="1890" b="1"/>
            </a:lvl3pPr>
            <a:lvl4pPr marL="1440180" indent="0">
              <a:buNone/>
              <a:defRPr sz="1680" b="1"/>
            </a:lvl4pPr>
            <a:lvl5pPr marL="1920240" indent="0">
              <a:buNone/>
              <a:defRPr sz="1680" b="1"/>
            </a:lvl5pPr>
            <a:lvl6pPr marL="2400300" indent="0">
              <a:buNone/>
              <a:defRPr sz="1680" b="1"/>
            </a:lvl6pPr>
            <a:lvl7pPr marL="2880360" indent="0">
              <a:buNone/>
              <a:defRPr sz="1680" b="1"/>
            </a:lvl7pPr>
            <a:lvl8pPr marL="3360420" indent="0">
              <a:buNone/>
              <a:defRPr sz="1680" b="1"/>
            </a:lvl8pPr>
            <a:lvl9pPr marL="3840480" indent="0">
              <a:buNone/>
              <a:defRPr sz="1680" b="1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4" name="ตัวแทนเนื้อหา 3">
            <a:extLst>
              <a:ext uri="{FF2B5EF4-FFF2-40B4-BE49-F238E27FC236}">
                <a16:creationId xmlns:a16="http://schemas.microsoft.com/office/drawing/2014/main" id="{762F7DA4-07EF-455E-A64C-DE8A251A3D5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81778" y="3507105"/>
            <a:ext cx="5415676" cy="5158423"/>
          </a:xfrm>
        </p:spPr>
        <p:txBody>
          <a:bodyPr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แทนข้อความ 4">
            <a:extLst>
              <a:ext uri="{FF2B5EF4-FFF2-40B4-BE49-F238E27FC236}">
                <a16:creationId xmlns:a16="http://schemas.microsoft.com/office/drawing/2014/main" id="{3D240919-6A59-4DDF-A11E-5B363E3163D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480810" y="2353628"/>
            <a:ext cx="5442347" cy="1153477"/>
          </a:xfrm>
        </p:spPr>
        <p:txBody>
          <a:bodyPr anchor="b"/>
          <a:lstStyle>
            <a:lvl1pPr marL="0" indent="0">
              <a:buNone/>
              <a:defRPr sz="2520" b="1"/>
            </a:lvl1pPr>
            <a:lvl2pPr marL="480060" indent="0">
              <a:buNone/>
              <a:defRPr sz="2100" b="1"/>
            </a:lvl2pPr>
            <a:lvl3pPr marL="960120" indent="0">
              <a:buNone/>
              <a:defRPr sz="1890" b="1"/>
            </a:lvl3pPr>
            <a:lvl4pPr marL="1440180" indent="0">
              <a:buNone/>
              <a:defRPr sz="1680" b="1"/>
            </a:lvl4pPr>
            <a:lvl5pPr marL="1920240" indent="0">
              <a:buNone/>
              <a:defRPr sz="1680" b="1"/>
            </a:lvl5pPr>
            <a:lvl6pPr marL="2400300" indent="0">
              <a:buNone/>
              <a:defRPr sz="1680" b="1"/>
            </a:lvl6pPr>
            <a:lvl7pPr marL="2880360" indent="0">
              <a:buNone/>
              <a:defRPr sz="1680" b="1"/>
            </a:lvl7pPr>
            <a:lvl8pPr marL="3360420" indent="0">
              <a:buNone/>
              <a:defRPr sz="1680" b="1"/>
            </a:lvl8pPr>
            <a:lvl9pPr marL="3840480" indent="0">
              <a:buNone/>
              <a:defRPr sz="1680" b="1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6" name="ตัวแทนเนื้อหา 5">
            <a:extLst>
              <a:ext uri="{FF2B5EF4-FFF2-40B4-BE49-F238E27FC236}">
                <a16:creationId xmlns:a16="http://schemas.microsoft.com/office/drawing/2014/main" id="{3FB5FB39-2B93-4D97-A955-23B11B11EB5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480810" y="3507105"/>
            <a:ext cx="5442347" cy="5158423"/>
          </a:xfrm>
        </p:spPr>
        <p:txBody>
          <a:bodyPr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7" name="ตัวแทนวันที่ 6">
            <a:extLst>
              <a:ext uri="{FF2B5EF4-FFF2-40B4-BE49-F238E27FC236}">
                <a16:creationId xmlns:a16="http://schemas.microsoft.com/office/drawing/2014/main" id="{16733500-37EF-4E17-BEAB-8896D5F15B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D3679F-934D-43C7-9809-906DE1A0B293}" type="datetimeFigureOut">
              <a:rPr lang="th-TH" smtClean="0"/>
              <a:t>06/08/63</a:t>
            </a:fld>
            <a:endParaRPr lang="th-TH"/>
          </a:p>
        </p:txBody>
      </p:sp>
      <p:sp>
        <p:nvSpPr>
          <p:cNvPr id="8" name="ตัวแทนท้ายกระดาษ 7">
            <a:extLst>
              <a:ext uri="{FF2B5EF4-FFF2-40B4-BE49-F238E27FC236}">
                <a16:creationId xmlns:a16="http://schemas.microsoft.com/office/drawing/2014/main" id="{95880DBD-C99C-47B7-B667-F14FCBCB04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ตัวแทนหมายเลขสไลด์ 8">
            <a:extLst>
              <a:ext uri="{FF2B5EF4-FFF2-40B4-BE49-F238E27FC236}">
                <a16:creationId xmlns:a16="http://schemas.microsoft.com/office/drawing/2014/main" id="{DA3B6128-280A-44A0-B2A7-9F62764BCB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AC8D21-AD44-403C-9F2F-8144CB3B2F24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40789226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7621DFA7-81C9-48C3-886C-624F8BF3AF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วันที่ 2">
            <a:extLst>
              <a:ext uri="{FF2B5EF4-FFF2-40B4-BE49-F238E27FC236}">
                <a16:creationId xmlns:a16="http://schemas.microsoft.com/office/drawing/2014/main" id="{F1F63BD8-528E-4B07-A6F2-4C72822E6B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D3679F-934D-43C7-9809-906DE1A0B293}" type="datetimeFigureOut">
              <a:rPr lang="th-TH" smtClean="0"/>
              <a:t>06/08/63</a:t>
            </a:fld>
            <a:endParaRPr lang="th-TH"/>
          </a:p>
        </p:txBody>
      </p:sp>
      <p:sp>
        <p:nvSpPr>
          <p:cNvPr id="4" name="ตัวแทนท้ายกระดาษ 3">
            <a:extLst>
              <a:ext uri="{FF2B5EF4-FFF2-40B4-BE49-F238E27FC236}">
                <a16:creationId xmlns:a16="http://schemas.microsoft.com/office/drawing/2014/main" id="{A501831A-5A15-4D08-AACE-7EFEACF852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ตัวแทนหมายเลขสไลด์ 4">
            <a:extLst>
              <a:ext uri="{FF2B5EF4-FFF2-40B4-BE49-F238E27FC236}">
                <a16:creationId xmlns:a16="http://schemas.microsoft.com/office/drawing/2014/main" id="{6FE95737-1DD8-41F9-86F7-FFE2459366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AC8D21-AD44-403C-9F2F-8144CB3B2F24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10045111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วันที่ 1">
            <a:extLst>
              <a:ext uri="{FF2B5EF4-FFF2-40B4-BE49-F238E27FC236}">
                <a16:creationId xmlns:a16="http://schemas.microsoft.com/office/drawing/2014/main" id="{1F16AB28-3D47-48ED-9A1F-648EA18376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D3679F-934D-43C7-9809-906DE1A0B293}" type="datetimeFigureOut">
              <a:rPr lang="th-TH" smtClean="0"/>
              <a:t>06/08/63</a:t>
            </a:fld>
            <a:endParaRPr lang="th-TH"/>
          </a:p>
        </p:txBody>
      </p:sp>
      <p:sp>
        <p:nvSpPr>
          <p:cNvPr id="3" name="ตัวแทนท้ายกระดาษ 2">
            <a:extLst>
              <a:ext uri="{FF2B5EF4-FFF2-40B4-BE49-F238E27FC236}">
                <a16:creationId xmlns:a16="http://schemas.microsoft.com/office/drawing/2014/main" id="{C6BD761E-8BA5-4E58-BEFE-1D99A35B28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สไลด์ 3">
            <a:extLst>
              <a:ext uri="{FF2B5EF4-FFF2-40B4-BE49-F238E27FC236}">
                <a16:creationId xmlns:a16="http://schemas.microsoft.com/office/drawing/2014/main" id="{F0AE0ACE-9FB0-4AB7-A655-258D8DA7A6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AC8D21-AD44-403C-9F2F-8144CB3B2F24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42327771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75B733B4-3079-4D7D-B240-86A4D18519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81778" y="640080"/>
            <a:ext cx="4128849" cy="2240280"/>
          </a:xfrm>
        </p:spPr>
        <p:txBody>
          <a:bodyPr anchor="b"/>
          <a:lstStyle>
            <a:lvl1pPr>
              <a:defRPr sz="336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55F5B75A-CBD5-4F89-B341-FA1BC10B892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42347" y="1382396"/>
            <a:ext cx="6480810" cy="6823075"/>
          </a:xfrm>
        </p:spPr>
        <p:txBody>
          <a:bodyPr/>
          <a:lstStyle>
            <a:lvl1pPr>
              <a:defRPr sz="3360"/>
            </a:lvl1pPr>
            <a:lvl2pPr>
              <a:defRPr sz="2940"/>
            </a:lvl2pPr>
            <a:lvl3pPr>
              <a:defRPr sz="252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ข้อความ 3">
            <a:extLst>
              <a:ext uri="{FF2B5EF4-FFF2-40B4-BE49-F238E27FC236}">
                <a16:creationId xmlns:a16="http://schemas.microsoft.com/office/drawing/2014/main" id="{8FC8851C-BB37-496F-9421-A3C4B30B6E0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81778" y="2880360"/>
            <a:ext cx="4128849" cy="5336223"/>
          </a:xfrm>
        </p:spPr>
        <p:txBody>
          <a:bodyPr/>
          <a:lstStyle>
            <a:lvl1pPr marL="0" indent="0">
              <a:buNone/>
              <a:defRPr sz="1680"/>
            </a:lvl1pPr>
            <a:lvl2pPr marL="480060" indent="0">
              <a:buNone/>
              <a:defRPr sz="1470"/>
            </a:lvl2pPr>
            <a:lvl3pPr marL="960120" indent="0">
              <a:buNone/>
              <a:defRPr sz="1260"/>
            </a:lvl3pPr>
            <a:lvl4pPr marL="1440180" indent="0">
              <a:buNone/>
              <a:defRPr sz="1050"/>
            </a:lvl4pPr>
            <a:lvl5pPr marL="1920240" indent="0">
              <a:buNone/>
              <a:defRPr sz="1050"/>
            </a:lvl5pPr>
            <a:lvl6pPr marL="2400300" indent="0">
              <a:buNone/>
              <a:defRPr sz="1050"/>
            </a:lvl6pPr>
            <a:lvl7pPr marL="2880360" indent="0">
              <a:buNone/>
              <a:defRPr sz="1050"/>
            </a:lvl7pPr>
            <a:lvl8pPr marL="3360420" indent="0">
              <a:buNone/>
              <a:defRPr sz="1050"/>
            </a:lvl8pPr>
            <a:lvl9pPr marL="3840480" indent="0">
              <a:buNone/>
              <a:defRPr sz="1050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5" name="ตัวแทนวันที่ 4">
            <a:extLst>
              <a:ext uri="{FF2B5EF4-FFF2-40B4-BE49-F238E27FC236}">
                <a16:creationId xmlns:a16="http://schemas.microsoft.com/office/drawing/2014/main" id="{D3F19719-9195-4024-8F9C-C6C1DAC642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D3679F-934D-43C7-9809-906DE1A0B293}" type="datetimeFigureOut">
              <a:rPr lang="th-TH" smtClean="0"/>
              <a:t>06/08/63</a:t>
            </a:fld>
            <a:endParaRPr lang="th-TH"/>
          </a:p>
        </p:txBody>
      </p:sp>
      <p:sp>
        <p:nvSpPr>
          <p:cNvPr id="6" name="ตัวแทนท้ายกระดาษ 5">
            <a:extLst>
              <a:ext uri="{FF2B5EF4-FFF2-40B4-BE49-F238E27FC236}">
                <a16:creationId xmlns:a16="http://schemas.microsoft.com/office/drawing/2014/main" id="{257A4D37-D127-4EF5-A629-A9DD777F67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แทนหมายเลขสไลด์ 6">
            <a:extLst>
              <a:ext uri="{FF2B5EF4-FFF2-40B4-BE49-F238E27FC236}">
                <a16:creationId xmlns:a16="http://schemas.microsoft.com/office/drawing/2014/main" id="{D25F34D5-BA2A-4FF1-BC0C-19A4B56806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AC8D21-AD44-403C-9F2F-8144CB3B2F24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19051678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6545806F-0AE7-4A0A-989F-56ED18A2B1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81778" y="640080"/>
            <a:ext cx="4128849" cy="2240280"/>
          </a:xfrm>
        </p:spPr>
        <p:txBody>
          <a:bodyPr anchor="b"/>
          <a:lstStyle>
            <a:lvl1pPr>
              <a:defRPr sz="336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รูปภาพ 2">
            <a:extLst>
              <a:ext uri="{FF2B5EF4-FFF2-40B4-BE49-F238E27FC236}">
                <a16:creationId xmlns:a16="http://schemas.microsoft.com/office/drawing/2014/main" id="{109035CB-4DAB-4E04-9084-EE1121F1887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442347" y="1382396"/>
            <a:ext cx="6480810" cy="6823075"/>
          </a:xfrm>
        </p:spPr>
        <p:txBody>
          <a:bodyPr/>
          <a:lstStyle>
            <a:lvl1pPr marL="0" indent="0">
              <a:buNone/>
              <a:defRPr sz="3360"/>
            </a:lvl1pPr>
            <a:lvl2pPr marL="480060" indent="0">
              <a:buNone/>
              <a:defRPr sz="2940"/>
            </a:lvl2pPr>
            <a:lvl3pPr marL="960120" indent="0">
              <a:buNone/>
              <a:defRPr sz="2520"/>
            </a:lvl3pPr>
            <a:lvl4pPr marL="1440180" indent="0">
              <a:buNone/>
              <a:defRPr sz="2100"/>
            </a:lvl4pPr>
            <a:lvl5pPr marL="1920240" indent="0">
              <a:buNone/>
              <a:defRPr sz="2100"/>
            </a:lvl5pPr>
            <a:lvl6pPr marL="2400300" indent="0">
              <a:buNone/>
              <a:defRPr sz="2100"/>
            </a:lvl6pPr>
            <a:lvl7pPr marL="2880360" indent="0">
              <a:buNone/>
              <a:defRPr sz="2100"/>
            </a:lvl7pPr>
            <a:lvl8pPr marL="3360420" indent="0">
              <a:buNone/>
              <a:defRPr sz="2100"/>
            </a:lvl8pPr>
            <a:lvl9pPr marL="3840480" indent="0">
              <a:buNone/>
              <a:defRPr sz="2100"/>
            </a:lvl9pPr>
          </a:lstStyle>
          <a:p>
            <a:endParaRPr lang="th-TH"/>
          </a:p>
        </p:txBody>
      </p:sp>
      <p:sp>
        <p:nvSpPr>
          <p:cNvPr id="4" name="ตัวแทนข้อความ 3">
            <a:extLst>
              <a:ext uri="{FF2B5EF4-FFF2-40B4-BE49-F238E27FC236}">
                <a16:creationId xmlns:a16="http://schemas.microsoft.com/office/drawing/2014/main" id="{7C564CB6-2248-473C-9704-5E21EE718F6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81778" y="2880360"/>
            <a:ext cx="4128849" cy="5336223"/>
          </a:xfrm>
        </p:spPr>
        <p:txBody>
          <a:bodyPr/>
          <a:lstStyle>
            <a:lvl1pPr marL="0" indent="0">
              <a:buNone/>
              <a:defRPr sz="1680"/>
            </a:lvl1pPr>
            <a:lvl2pPr marL="480060" indent="0">
              <a:buNone/>
              <a:defRPr sz="1470"/>
            </a:lvl2pPr>
            <a:lvl3pPr marL="960120" indent="0">
              <a:buNone/>
              <a:defRPr sz="1260"/>
            </a:lvl3pPr>
            <a:lvl4pPr marL="1440180" indent="0">
              <a:buNone/>
              <a:defRPr sz="1050"/>
            </a:lvl4pPr>
            <a:lvl5pPr marL="1920240" indent="0">
              <a:buNone/>
              <a:defRPr sz="1050"/>
            </a:lvl5pPr>
            <a:lvl6pPr marL="2400300" indent="0">
              <a:buNone/>
              <a:defRPr sz="1050"/>
            </a:lvl6pPr>
            <a:lvl7pPr marL="2880360" indent="0">
              <a:buNone/>
              <a:defRPr sz="1050"/>
            </a:lvl7pPr>
            <a:lvl8pPr marL="3360420" indent="0">
              <a:buNone/>
              <a:defRPr sz="1050"/>
            </a:lvl8pPr>
            <a:lvl9pPr marL="3840480" indent="0">
              <a:buNone/>
              <a:defRPr sz="1050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5" name="ตัวแทนวันที่ 4">
            <a:extLst>
              <a:ext uri="{FF2B5EF4-FFF2-40B4-BE49-F238E27FC236}">
                <a16:creationId xmlns:a16="http://schemas.microsoft.com/office/drawing/2014/main" id="{35873151-2D8F-43F1-8945-8BC742D7EA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D3679F-934D-43C7-9809-906DE1A0B293}" type="datetimeFigureOut">
              <a:rPr lang="th-TH" smtClean="0"/>
              <a:t>06/08/63</a:t>
            </a:fld>
            <a:endParaRPr lang="th-TH"/>
          </a:p>
        </p:txBody>
      </p:sp>
      <p:sp>
        <p:nvSpPr>
          <p:cNvPr id="6" name="ตัวแทนท้ายกระดาษ 5">
            <a:extLst>
              <a:ext uri="{FF2B5EF4-FFF2-40B4-BE49-F238E27FC236}">
                <a16:creationId xmlns:a16="http://schemas.microsoft.com/office/drawing/2014/main" id="{9B357F02-42F8-48A8-B941-D7BE635A3E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แทนหมายเลขสไลด์ 6">
            <a:extLst>
              <a:ext uri="{FF2B5EF4-FFF2-40B4-BE49-F238E27FC236}">
                <a16:creationId xmlns:a16="http://schemas.microsoft.com/office/drawing/2014/main" id="{DFB28C27-4B5E-43AC-8DE2-7EA886F3DC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AC8D21-AD44-403C-9F2F-8144CB3B2F24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80912531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ECD1A3D8-B577-4337-B411-765136753F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ข้อความแนวตั้ง 2">
            <a:extLst>
              <a:ext uri="{FF2B5EF4-FFF2-40B4-BE49-F238E27FC236}">
                <a16:creationId xmlns:a16="http://schemas.microsoft.com/office/drawing/2014/main" id="{1671BE5B-B93A-4A93-B7D4-0913C0BAFAF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id="{32020EEC-7F01-493E-961E-29774BDD26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D3679F-934D-43C7-9809-906DE1A0B293}" type="datetimeFigureOut">
              <a:rPr lang="th-TH" smtClean="0"/>
              <a:t>06/08/63</a:t>
            </a:fld>
            <a:endParaRPr lang="th-TH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id="{698BE311-4F64-4499-9E12-E81F21969B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id="{0CEE04D3-3B7B-40FE-85A7-EA32725584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AC8D21-AD44-403C-9F2F-8144CB3B2F24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85823807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>
            <a:extLst>
              <a:ext uri="{FF2B5EF4-FFF2-40B4-BE49-F238E27FC236}">
                <a16:creationId xmlns:a16="http://schemas.microsoft.com/office/drawing/2014/main" id="{5056A79C-3381-4F73-ADF8-4F0ECC67F3B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9161145" y="511175"/>
            <a:ext cx="2760345" cy="8136573"/>
          </a:xfrm>
        </p:spPr>
        <p:txBody>
          <a:bodyPr vert="eaVert"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ข้อความแนวตั้ง 2">
            <a:extLst>
              <a:ext uri="{FF2B5EF4-FFF2-40B4-BE49-F238E27FC236}">
                <a16:creationId xmlns:a16="http://schemas.microsoft.com/office/drawing/2014/main" id="{6C2EDEE3-BB53-4099-901F-6B040BC639A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80110" y="511175"/>
            <a:ext cx="8121015" cy="8136573"/>
          </a:xfrm>
        </p:spPr>
        <p:txBody>
          <a:bodyPr vert="eaVert"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id="{6F6531E4-6821-4AB0-AE3B-E9C7CBC579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D3679F-934D-43C7-9809-906DE1A0B293}" type="datetimeFigureOut">
              <a:rPr lang="th-TH" smtClean="0"/>
              <a:t>06/08/63</a:t>
            </a:fld>
            <a:endParaRPr lang="th-TH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id="{1F108538-ECC5-4AE4-997D-9445DC95E1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id="{347978FD-1942-458B-8F6C-4AD2F0A83B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AC8D21-AD44-403C-9F2F-8144CB3B2F24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7691239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80110" y="511177"/>
            <a:ext cx="11041380" cy="18557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0110" y="2555875"/>
            <a:ext cx="11041380" cy="60918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0110" y="8898892"/>
            <a:ext cx="288036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76F153-57C3-45F1-AA25-45688BEB1D92}" type="datetimeFigureOut">
              <a:rPr lang="th-TH" smtClean="0"/>
              <a:pPr/>
              <a:t>06/08/63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240530" y="8898892"/>
            <a:ext cx="432054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041130" y="8898892"/>
            <a:ext cx="288036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A52676-DCC7-408C-A3B8-F0A4BB142916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5703475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280160" rtl="0" eaLnBrk="1" latinLnBrk="0" hangingPunct="1">
        <a:lnSpc>
          <a:spcPct val="90000"/>
        </a:lnSpc>
        <a:spcBef>
          <a:spcPct val="0"/>
        </a:spcBef>
        <a:buNone/>
        <a:defRPr sz="616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20040" indent="-320040" algn="l" defTabSz="1280160" rtl="0" eaLnBrk="1" latinLnBrk="0" hangingPunct="1">
        <a:lnSpc>
          <a:spcPct val="90000"/>
        </a:lnSpc>
        <a:spcBef>
          <a:spcPts val="1400"/>
        </a:spcBef>
        <a:buFont typeface="Arial" panose="020B0604020202020204" pitchFamily="34" charset="0"/>
        <a:buChar char="•"/>
        <a:defRPr sz="3920" kern="1200">
          <a:solidFill>
            <a:schemeClr val="tx1"/>
          </a:solidFill>
          <a:latin typeface="+mn-lt"/>
          <a:ea typeface="+mn-ea"/>
          <a:cs typeface="+mn-cs"/>
        </a:defRPr>
      </a:lvl1pPr>
      <a:lvl2pPr marL="96012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3360" kern="1200">
          <a:solidFill>
            <a:schemeClr val="tx1"/>
          </a:solidFill>
          <a:latin typeface="+mn-lt"/>
          <a:ea typeface="+mn-ea"/>
          <a:cs typeface="+mn-cs"/>
        </a:defRPr>
      </a:lvl2pPr>
      <a:lvl3pPr marL="160020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224028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4pPr>
      <a:lvl5pPr marL="288036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5pPr>
      <a:lvl6pPr marL="352044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6pPr>
      <a:lvl7pPr marL="416052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7pPr>
      <a:lvl8pPr marL="480060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8pPr>
      <a:lvl9pPr marL="544068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2pPr>
      <a:lvl3pPr marL="128016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3pPr>
      <a:lvl4pPr marL="192024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4pPr>
      <a:lvl5pPr marL="256032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5pPr>
      <a:lvl6pPr marL="320040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6pPr>
      <a:lvl7pPr marL="384048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7pPr>
      <a:lvl8pPr marL="448056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8pPr>
      <a:lvl9pPr marL="512064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ชื่อเรื่อง 1">
            <a:extLst>
              <a:ext uri="{FF2B5EF4-FFF2-40B4-BE49-F238E27FC236}">
                <a16:creationId xmlns:a16="http://schemas.microsoft.com/office/drawing/2014/main" id="{8C21876B-8DA5-4C69-9413-522C406E4D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80110" y="511176"/>
            <a:ext cx="11041380" cy="18557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ข้อความ 2">
            <a:extLst>
              <a:ext uri="{FF2B5EF4-FFF2-40B4-BE49-F238E27FC236}">
                <a16:creationId xmlns:a16="http://schemas.microsoft.com/office/drawing/2014/main" id="{36BFA5CF-5759-413E-97B3-2E57AEE9B5C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80110" y="2555875"/>
            <a:ext cx="11041380" cy="60918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id="{08EF17DE-C4EA-4F1D-947E-F6F1DBDBE77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80110" y="8898891"/>
            <a:ext cx="288036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D3679F-934D-43C7-9809-906DE1A0B293}" type="datetimeFigureOut">
              <a:rPr lang="th-TH" smtClean="0"/>
              <a:t>06/08/63</a:t>
            </a:fld>
            <a:endParaRPr lang="th-TH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id="{1262DF4B-E620-4228-990B-0B4F914364A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240530" y="8898891"/>
            <a:ext cx="432054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id="{D7960163-FBA0-40F9-B99A-E0BDEBE9893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41130" y="8898891"/>
            <a:ext cx="288036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AC8D21-AD44-403C-9F2F-8144CB3B2F24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73911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60120" rtl="0" eaLnBrk="1" latinLnBrk="0" hangingPunct="1">
        <a:lnSpc>
          <a:spcPct val="90000"/>
        </a:lnSpc>
        <a:spcBef>
          <a:spcPct val="0"/>
        </a:spcBef>
        <a:buNone/>
        <a:defRPr sz="462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40030" indent="-240030" algn="l" defTabSz="960120" rtl="0" eaLnBrk="1" latinLnBrk="0" hangingPunct="1">
        <a:lnSpc>
          <a:spcPct val="90000"/>
        </a:lnSpc>
        <a:spcBef>
          <a:spcPts val="1050"/>
        </a:spcBef>
        <a:buFont typeface="Arial" panose="020B0604020202020204" pitchFamily="34" charset="0"/>
        <a:buChar char="•"/>
        <a:defRPr sz="2940" kern="1200">
          <a:solidFill>
            <a:schemeClr val="tx1"/>
          </a:solidFill>
          <a:latin typeface="+mn-lt"/>
          <a:ea typeface="+mn-ea"/>
          <a:cs typeface="+mn-cs"/>
        </a:defRPr>
      </a:lvl1pPr>
      <a:lvl2pPr marL="72009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2pPr>
      <a:lvl3pPr marL="120015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8021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4pPr>
      <a:lvl5pPr marL="216027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5pPr>
      <a:lvl6pPr marL="264033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6pPr>
      <a:lvl7pPr marL="312039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7pPr>
      <a:lvl8pPr marL="360045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8pPr>
      <a:lvl9pPr marL="408051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60120" rtl="0" eaLnBrk="1" latinLnBrk="0" hangingPunct="1">
        <a:defRPr sz="2940" kern="1200">
          <a:solidFill>
            <a:schemeClr val="tx1"/>
          </a:solidFill>
          <a:latin typeface="+mn-lt"/>
          <a:ea typeface="+mn-ea"/>
          <a:cs typeface="+mn-cs"/>
        </a:defRPr>
      </a:lvl1pPr>
      <a:lvl2pPr marL="480060" algn="l" defTabSz="960120" rtl="0" eaLnBrk="1" latinLnBrk="0" hangingPunct="1">
        <a:defRPr sz="2940" kern="1200">
          <a:solidFill>
            <a:schemeClr val="tx1"/>
          </a:solidFill>
          <a:latin typeface="+mn-lt"/>
          <a:ea typeface="+mn-ea"/>
          <a:cs typeface="+mn-cs"/>
        </a:defRPr>
      </a:lvl2pPr>
      <a:lvl3pPr marL="960120" algn="l" defTabSz="960120" rtl="0" eaLnBrk="1" latinLnBrk="0" hangingPunct="1">
        <a:defRPr sz="294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80" algn="l" defTabSz="960120" rtl="0" eaLnBrk="1" latinLnBrk="0" hangingPunct="1">
        <a:defRPr sz="2940" kern="1200">
          <a:solidFill>
            <a:schemeClr val="tx1"/>
          </a:solidFill>
          <a:latin typeface="+mn-lt"/>
          <a:ea typeface="+mn-ea"/>
          <a:cs typeface="+mn-cs"/>
        </a:defRPr>
      </a:lvl4pPr>
      <a:lvl5pPr marL="1920240" algn="l" defTabSz="960120" rtl="0" eaLnBrk="1" latinLnBrk="0" hangingPunct="1">
        <a:defRPr sz="2940" kern="1200">
          <a:solidFill>
            <a:schemeClr val="tx1"/>
          </a:solidFill>
          <a:latin typeface="+mn-lt"/>
          <a:ea typeface="+mn-ea"/>
          <a:cs typeface="+mn-cs"/>
        </a:defRPr>
      </a:lvl5pPr>
      <a:lvl6pPr marL="2400300" algn="l" defTabSz="960120" rtl="0" eaLnBrk="1" latinLnBrk="0" hangingPunct="1">
        <a:defRPr sz="2940" kern="1200">
          <a:solidFill>
            <a:schemeClr val="tx1"/>
          </a:solidFill>
          <a:latin typeface="+mn-lt"/>
          <a:ea typeface="+mn-ea"/>
          <a:cs typeface="+mn-cs"/>
        </a:defRPr>
      </a:lvl6pPr>
      <a:lvl7pPr marL="2880360" algn="l" defTabSz="960120" rtl="0" eaLnBrk="1" latinLnBrk="0" hangingPunct="1">
        <a:defRPr sz="2940" kern="1200">
          <a:solidFill>
            <a:schemeClr val="tx1"/>
          </a:solidFill>
          <a:latin typeface="+mn-lt"/>
          <a:ea typeface="+mn-ea"/>
          <a:cs typeface="+mn-cs"/>
        </a:defRPr>
      </a:lvl7pPr>
      <a:lvl8pPr marL="3360420" algn="l" defTabSz="960120" rtl="0" eaLnBrk="1" latinLnBrk="0" hangingPunct="1">
        <a:defRPr sz="2940" kern="1200">
          <a:solidFill>
            <a:schemeClr val="tx1"/>
          </a:solidFill>
          <a:latin typeface="+mn-lt"/>
          <a:ea typeface="+mn-ea"/>
          <a:cs typeface="+mn-cs"/>
        </a:defRPr>
      </a:lvl8pPr>
      <a:lvl9pPr marL="3840480" algn="l" defTabSz="960120" rtl="0" eaLnBrk="1" latinLnBrk="0" hangingPunct="1">
        <a:defRPr sz="294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microsoft.com/office/2007/relationships/hdphoto" Target="../media/hdphoto1.wdp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รูปภาพ 4">
            <a:extLst>
              <a:ext uri="{FF2B5EF4-FFF2-40B4-BE49-F238E27FC236}">
                <a16:creationId xmlns:a16="http://schemas.microsoft.com/office/drawing/2014/main" id="{DD9BA3C8-8637-445B-B680-BDA7E044EB4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6071" t="28435" r="4797" b="23682"/>
          <a:stretch/>
        </p:blipFill>
        <p:spPr>
          <a:xfrm>
            <a:off x="3907027" y="2398014"/>
            <a:ext cx="8713664" cy="2959463"/>
          </a:xfrm>
          <a:prstGeom prst="rect">
            <a:avLst/>
          </a:prstGeom>
        </p:spPr>
      </p:pic>
      <p:sp>
        <p:nvSpPr>
          <p:cNvPr id="9218" name="TextBox 28"/>
          <p:cNvSpPr txBox="1">
            <a:spLocks noChangeArrowheads="1"/>
          </p:cNvSpPr>
          <p:nvPr/>
        </p:nvSpPr>
        <p:spPr bwMode="auto">
          <a:xfrm>
            <a:off x="835" y="1350148"/>
            <a:ext cx="12799934" cy="8078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5931" tIns="47969" rIns="95931" bIns="47969" anchor="ctr">
            <a:spAutoFit/>
          </a:bodyPr>
          <a:lstStyle>
            <a:lvl1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algn="ctr" defTabSz="1279185" fontAlgn="base"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defRPr/>
            </a:pPr>
            <a:r>
              <a:rPr lang="th-TH" altLang="ko-KR" sz="2310" b="1" dirty="0">
                <a:solidFill>
                  <a:srgbClr val="0070C0"/>
                </a:solidFill>
                <a:latin typeface="TH SarabunIT๙" pitchFamily="34" charset="-34"/>
                <a:cs typeface="TH SarabunIT๙" pitchFamily="34" charset="-34"/>
                <a:sym typeface="Roboto Condensed" charset="0"/>
              </a:rPr>
              <a:t>โครงการก่อสร้างฝายห้วยน้ำอุ่นพร้อมระบบส่งน้ำ เพื่อเพิ่มประสิทธิภาพในการป้องกันรักษาป่าอุทยานแห่งชาติคลองวังเจ้า </a:t>
            </a:r>
          </a:p>
          <a:p>
            <a:pPr algn="ctr" defTabSz="1279185" fontAlgn="base"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defRPr/>
            </a:pPr>
            <a:r>
              <a:rPr lang="th-TH" altLang="ko-KR" sz="2310" b="1" dirty="0">
                <a:solidFill>
                  <a:srgbClr val="0070C0"/>
                </a:solidFill>
                <a:latin typeface="TH SarabunIT๙" pitchFamily="34" charset="-34"/>
                <a:cs typeface="TH SarabunIT๙" pitchFamily="34" charset="-34"/>
                <a:sym typeface="Roboto Condensed" charset="0"/>
              </a:rPr>
              <a:t>ตำบลโป่งน้ำร้อน อำเภอคลองลาน จังหวัดกำแพงเพชร</a:t>
            </a:r>
          </a:p>
        </p:txBody>
      </p:sp>
      <p:sp>
        <p:nvSpPr>
          <p:cNvPr id="9221" name="Rectangle 81"/>
          <p:cNvSpPr>
            <a:spLocks noChangeArrowheads="1"/>
          </p:cNvSpPr>
          <p:nvPr/>
        </p:nvSpPr>
        <p:spPr bwMode="auto">
          <a:xfrm>
            <a:off x="213411" y="6048758"/>
            <a:ext cx="1406051" cy="48467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lIns="95931" tIns="47969" rIns="95931" bIns="47969">
            <a:spAutoFit/>
          </a:bodyPr>
          <a:lstStyle>
            <a:lvl1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defTabSz="1279185" fontAlgn="base"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defRPr/>
            </a:pPr>
            <a:r>
              <a:rPr lang="th-TH" altLang="th-TH" sz="2400" b="1" u="sng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ความเป็นมา</a:t>
            </a:r>
          </a:p>
        </p:txBody>
      </p:sp>
      <p:sp>
        <p:nvSpPr>
          <p:cNvPr id="10" name="Subtitle 2"/>
          <p:cNvSpPr txBox="1">
            <a:spLocks/>
          </p:cNvSpPr>
          <p:nvPr/>
        </p:nvSpPr>
        <p:spPr>
          <a:xfrm>
            <a:off x="204269" y="6442102"/>
            <a:ext cx="4402916" cy="187469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vert="horz" lIns="68522" tIns="34262" rIns="68522" bIns="34262" rtlCol="0" anchor="t">
            <a:noAutofit/>
          </a:bodyPr>
          <a:lstStyle>
            <a:lvl1pPr marL="0" indent="0" algn="r" defTabSz="640080" rtl="0" eaLnBrk="1" latinLnBrk="0" hangingPunct="1">
              <a:spcBef>
                <a:spcPts val="14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252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40080" indent="0" algn="ctr" defTabSz="640080" rtl="0" eaLnBrk="1" latinLnBrk="0" hangingPunct="1">
              <a:spcBef>
                <a:spcPts val="14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224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280160" indent="0" algn="ctr" defTabSz="640080" rtl="0" eaLnBrk="1" latinLnBrk="0" hangingPunct="1">
              <a:spcBef>
                <a:spcPts val="14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96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920240" indent="0" algn="ctr" defTabSz="640080" rtl="0" eaLnBrk="1" latinLnBrk="0" hangingPunct="1">
              <a:spcBef>
                <a:spcPts val="14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8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560320" indent="0" algn="ctr" defTabSz="640080" rtl="0" eaLnBrk="1" latinLnBrk="0" hangingPunct="1">
              <a:spcBef>
                <a:spcPts val="14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8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3200400" indent="0" algn="ctr" defTabSz="640080" rtl="0" eaLnBrk="1" latinLnBrk="0" hangingPunct="1">
              <a:spcBef>
                <a:spcPts val="14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8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3840480" indent="0" algn="ctr" defTabSz="640080" rtl="0" eaLnBrk="1" latinLnBrk="0" hangingPunct="1">
              <a:spcBef>
                <a:spcPts val="14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8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4480560" indent="0" algn="ctr" defTabSz="640080" rtl="0" eaLnBrk="1" latinLnBrk="0" hangingPunct="1">
              <a:spcBef>
                <a:spcPts val="14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8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5120640" indent="0" algn="ctr" defTabSz="640080" rtl="0" eaLnBrk="1" latinLnBrk="0" hangingPunct="1">
              <a:spcBef>
                <a:spcPts val="14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8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thaiDist" defTabSz="480069">
              <a:spcBef>
                <a:spcPts val="1050"/>
              </a:spcBef>
              <a:buClr>
                <a:srgbClr val="3A81BA"/>
              </a:buClr>
              <a:defRPr/>
            </a:pPr>
            <a:r>
              <a:rPr lang="th-TH" sz="1350" b="1" dirty="0">
                <a:solidFill>
                  <a:srgbClr val="000000"/>
                </a:solidFill>
                <a:latin typeface="Palatino Linotype"/>
                <a:ea typeface="TH SarabunPSK" pitchFamily="34" charset="-34"/>
                <a:cs typeface="Angsana New" panose="02020603050405020304" pitchFamily="18" charset="-34"/>
              </a:rPr>
              <a:t>	</a:t>
            </a:r>
            <a:r>
              <a:rPr lang="th-TH" sz="147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สำนักราชเลขาธิการ ได้มีหนังสือถึงอธิบดีกรมชลประทานที่ </a:t>
            </a:r>
            <a:r>
              <a:rPr lang="th-TH" sz="1470" dirty="0" err="1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รล</a:t>
            </a:r>
            <a:r>
              <a:rPr lang="th-TH" sz="147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0010.1/10465 ลงวันที่ 31 ตุลาคม 2551 มีความว่า สมเด็จพระนางเจ้าฯ พระบรมราชินีนาถ ทรงมีพระราชดำริให้ดำเนินงาน โครงการสถานีพัฒนาเกษตรที่สูงตามพระราชดำริฯ บ้านป่าคา หมู่ที่ 8 ตำบลโป่งน้ำร้อน อำเภอคลองลาน จังหวัดกำแพงเพชร เพื่อเป็นแหล่งเผยแพร่ความรู้โดยมุ่งส่งเสริมอาชีพการเกษตร ยกระดับคุณภาพชีวิตความเป็นอยู่ ตลอดจนสร้างจิตสำนึกในการอนุรักษ์ทรัพยากรธรรมชาติ ป่าไม้และสิ่งแวดล้อม ตามพระราชดำริในแนวทางพัฒนาการเกษตรที่สูง เพื่อช่วยเหลือราษฎรในการประกอบอาชีพ โดยมีหลักการว่า "ป่าอยู่ได้คนอยู่ได้" </a:t>
            </a:r>
          </a:p>
        </p:txBody>
      </p:sp>
      <p:grpSp>
        <p:nvGrpSpPr>
          <p:cNvPr id="2" name="กลุ่ม 46">
            <a:extLst>
              <a:ext uri="{FF2B5EF4-FFF2-40B4-BE49-F238E27FC236}">
                <a16:creationId xmlns:a16="http://schemas.microsoft.com/office/drawing/2014/main" id="{93C05D85-0A39-469D-9C76-8F52C6E6EBF0}"/>
              </a:ext>
            </a:extLst>
          </p:cNvPr>
          <p:cNvGrpSpPr/>
          <p:nvPr/>
        </p:nvGrpSpPr>
        <p:grpSpPr>
          <a:xfrm>
            <a:off x="4757969" y="4824328"/>
            <a:ext cx="3225425" cy="2402171"/>
            <a:chOff x="116683" y="2634899"/>
            <a:chExt cx="2981653" cy="2287782"/>
          </a:xfrm>
        </p:grpSpPr>
        <p:sp>
          <p:nvSpPr>
            <p:cNvPr id="35" name="Rectangle 81">
              <a:extLst>
                <a:ext uri="{FF2B5EF4-FFF2-40B4-BE49-F238E27FC236}">
                  <a16:creationId xmlns:a16="http://schemas.microsoft.com/office/drawing/2014/main" id="{AA756396-CE34-40B3-8F12-CD8E013BC91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6683" y="2634899"/>
              <a:ext cx="1810328" cy="46159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95931" tIns="47969" rIns="95931" bIns="47969">
              <a:spAutoFit/>
            </a:bodyPr>
            <a:lstStyle>
              <a:lvl1pPr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 defTabSz="1279185" fontAlgn="base">
                <a:spcBef>
                  <a:spcPct val="0"/>
                </a:spcBef>
                <a:spcAft>
                  <a:spcPct val="0"/>
                </a:spcAft>
                <a:buClr>
                  <a:srgbClr val="FFFFFF"/>
                </a:buClr>
                <a:defRPr/>
              </a:pPr>
              <a:r>
                <a:rPr lang="th-TH" altLang="th-TH" sz="2400" b="1" u="sng" dirty="0">
                  <a:solidFill>
                    <a:srgbClr val="002060"/>
                  </a:solidFill>
                  <a:latin typeface="TH SarabunPSK" pitchFamily="34" charset="-34"/>
                  <a:cs typeface="TH SarabunPSK" pitchFamily="34" charset="-34"/>
                </a:rPr>
                <a:t>ลักษณะโครงการ</a:t>
              </a:r>
            </a:p>
          </p:txBody>
        </p:sp>
        <p:sp>
          <p:nvSpPr>
            <p:cNvPr id="36" name="Subtitle 2">
              <a:extLst>
                <a:ext uri="{FF2B5EF4-FFF2-40B4-BE49-F238E27FC236}">
                  <a16:creationId xmlns:a16="http://schemas.microsoft.com/office/drawing/2014/main" id="{1C2C09B2-F364-4D1E-BEA2-2937F4D1ACA6}"/>
                </a:ext>
              </a:extLst>
            </p:cNvPr>
            <p:cNvSpPr txBox="1">
              <a:spLocks/>
            </p:cNvSpPr>
            <p:nvPr/>
          </p:nvSpPr>
          <p:spPr>
            <a:xfrm>
              <a:off x="116683" y="2993855"/>
              <a:ext cx="2981653" cy="1928826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</p:spPr>
          <p:txBody>
            <a:bodyPr vert="horz" lIns="68522" tIns="34262" rIns="68522" bIns="34262" rtlCol="0" anchor="t">
              <a:noAutofit/>
            </a:bodyPr>
            <a:lstStyle>
              <a:lvl1pPr marL="0" indent="0" algn="r" defTabSz="640080" rtl="0" eaLnBrk="1" latinLnBrk="0" hangingPunct="1">
                <a:spcBef>
                  <a:spcPts val="1400"/>
                </a:spcBef>
                <a:spcAft>
                  <a:spcPts val="0"/>
                </a:spcAft>
                <a:buClr>
                  <a:schemeClr val="accent1"/>
                </a:buClr>
                <a:buSzPct val="80000"/>
                <a:buFont typeface="Wingdings 3" charset="2"/>
                <a:buNone/>
                <a:defRPr sz="2520" kern="120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640080" indent="0" algn="ctr" defTabSz="640080" rtl="0" eaLnBrk="1" latinLnBrk="0" hangingPunct="1">
                <a:spcBef>
                  <a:spcPts val="1400"/>
                </a:spcBef>
                <a:spcAft>
                  <a:spcPts val="0"/>
                </a:spcAft>
                <a:buClr>
                  <a:schemeClr val="accent1"/>
                </a:buClr>
                <a:buSzPct val="80000"/>
                <a:buFont typeface="Wingdings 3" charset="2"/>
                <a:buNone/>
                <a:defRPr sz="224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280160" indent="0" algn="ctr" defTabSz="640080" rtl="0" eaLnBrk="1" latinLnBrk="0" hangingPunct="1">
                <a:spcBef>
                  <a:spcPts val="1400"/>
                </a:spcBef>
                <a:spcAft>
                  <a:spcPts val="0"/>
                </a:spcAft>
                <a:buClr>
                  <a:schemeClr val="accent1"/>
                </a:buClr>
                <a:buSzPct val="80000"/>
                <a:buFont typeface="Wingdings 3" charset="2"/>
                <a:buNone/>
                <a:defRPr sz="196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920240" indent="0" algn="ctr" defTabSz="640080" rtl="0" eaLnBrk="1" latinLnBrk="0" hangingPunct="1">
                <a:spcBef>
                  <a:spcPts val="1400"/>
                </a:spcBef>
                <a:spcAft>
                  <a:spcPts val="0"/>
                </a:spcAft>
                <a:buClr>
                  <a:schemeClr val="accent1"/>
                </a:buClr>
                <a:buSzPct val="80000"/>
                <a:buFont typeface="Wingdings 3" charset="2"/>
                <a:buNone/>
                <a:defRPr sz="168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560320" indent="0" algn="ctr" defTabSz="640080" rtl="0" eaLnBrk="1" latinLnBrk="0" hangingPunct="1">
                <a:spcBef>
                  <a:spcPts val="1400"/>
                </a:spcBef>
                <a:spcAft>
                  <a:spcPts val="0"/>
                </a:spcAft>
                <a:buClr>
                  <a:schemeClr val="accent1"/>
                </a:buClr>
                <a:buSzPct val="80000"/>
                <a:buFont typeface="Wingdings 3" charset="2"/>
                <a:buNone/>
                <a:defRPr sz="168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3200400" indent="0" algn="ctr" defTabSz="640080" rtl="0" eaLnBrk="1" latinLnBrk="0" hangingPunct="1">
                <a:spcBef>
                  <a:spcPts val="1400"/>
                </a:spcBef>
                <a:spcAft>
                  <a:spcPts val="0"/>
                </a:spcAft>
                <a:buClr>
                  <a:schemeClr val="accent1"/>
                </a:buClr>
                <a:buSzPct val="80000"/>
                <a:buFont typeface="Wingdings 3" charset="2"/>
                <a:buNone/>
                <a:defRPr sz="168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3840480" indent="0" algn="ctr" defTabSz="640080" rtl="0" eaLnBrk="1" latinLnBrk="0" hangingPunct="1">
                <a:spcBef>
                  <a:spcPts val="1400"/>
                </a:spcBef>
                <a:spcAft>
                  <a:spcPts val="0"/>
                </a:spcAft>
                <a:buClr>
                  <a:schemeClr val="accent1"/>
                </a:buClr>
                <a:buSzPct val="80000"/>
                <a:buFont typeface="Wingdings 3" charset="2"/>
                <a:buNone/>
                <a:defRPr sz="168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4480560" indent="0" algn="ctr" defTabSz="640080" rtl="0" eaLnBrk="1" latinLnBrk="0" hangingPunct="1">
                <a:spcBef>
                  <a:spcPts val="1400"/>
                </a:spcBef>
                <a:spcAft>
                  <a:spcPts val="0"/>
                </a:spcAft>
                <a:buClr>
                  <a:schemeClr val="accent1"/>
                </a:buClr>
                <a:buSzPct val="80000"/>
                <a:buFont typeface="Wingdings 3" charset="2"/>
                <a:buNone/>
                <a:defRPr sz="168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5120640" indent="0" algn="ctr" defTabSz="640080" rtl="0" eaLnBrk="1" latinLnBrk="0" hangingPunct="1">
                <a:spcBef>
                  <a:spcPts val="1400"/>
                </a:spcBef>
                <a:spcAft>
                  <a:spcPts val="0"/>
                </a:spcAft>
                <a:buClr>
                  <a:schemeClr val="accent1"/>
                </a:buClr>
                <a:buSzPct val="80000"/>
                <a:buFont typeface="Wingdings 3" charset="2"/>
                <a:buNone/>
                <a:defRPr sz="168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defTabSz="685265" fontAlgn="base">
                <a:spcBef>
                  <a:spcPct val="0"/>
                </a:spcBef>
                <a:spcAft>
                  <a:spcPct val="0"/>
                </a:spcAft>
                <a:buClrTx/>
                <a:buSzTx/>
                <a:defRPr/>
              </a:pPr>
              <a:r>
                <a:rPr lang="th-TH" altLang="zh-CN" sz="1470" dirty="0">
                  <a:solidFill>
                    <a:srgbClr val="000000"/>
                  </a:solidFill>
                  <a:latin typeface="TH SarabunPSK" panose="020B0500040200020003" pitchFamily="34" charset="-34"/>
                  <a:ea typeface="宋体" panose="02010600030101010101" pitchFamily="2" charset="-122"/>
                  <a:cs typeface="TH SarabunPSK" panose="020B0500040200020003" pitchFamily="34" charset="-34"/>
                  <a:sym typeface="Arial" panose="020B0604020202020204" pitchFamily="34" charset="0"/>
                </a:rPr>
                <a:t>ที่ตั้งโครงการ    </a:t>
              </a:r>
              <a:r>
                <a:rPr lang="th-TH" sz="1470" dirty="0">
                  <a:solidFill>
                    <a:schemeClr val="tx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หมู่ที่ 8 ตำบลโป่งน้ำร้อน อำเภอคลองลาน </a:t>
              </a:r>
            </a:p>
            <a:p>
              <a:pPr algn="l" defTabSz="685265" fontAlgn="base">
                <a:spcBef>
                  <a:spcPct val="0"/>
                </a:spcBef>
                <a:spcAft>
                  <a:spcPct val="0"/>
                </a:spcAft>
                <a:buClrTx/>
                <a:buSzTx/>
                <a:defRPr/>
              </a:pPr>
              <a:r>
                <a:rPr lang="th-TH" sz="1470" dirty="0">
                  <a:solidFill>
                    <a:schemeClr val="tx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                   จังหวัดกำแพงเพชร </a:t>
              </a:r>
            </a:p>
            <a:p>
              <a:pPr algn="l" defTabSz="685265" fontAlgn="base">
                <a:spcBef>
                  <a:spcPct val="0"/>
                </a:spcBef>
                <a:spcAft>
                  <a:spcPct val="0"/>
                </a:spcAft>
                <a:buClrTx/>
                <a:buSzTx/>
                <a:defRPr/>
              </a:pPr>
              <a:r>
                <a:rPr lang="th-TH" altLang="zh-CN" sz="1470" dirty="0">
                  <a:solidFill>
                    <a:schemeClr val="tx1"/>
                  </a:solidFill>
                  <a:latin typeface="TH SarabunPSK" panose="020B0500040200020003" pitchFamily="34" charset="-34"/>
                  <a:ea typeface="宋体" panose="02010600030101010101" pitchFamily="2" charset="-122"/>
                  <a:cs typeface="TH SarabunPSK" panose="020B0500040200020003" pitchFamily="34" charset="-34"/>
                  <a:sym typeface="Arial" panose="020B0604020202020204" pitchFamily="34" charset="0"/>
                </a:rPr>
                <a:t>ลักษณะโครงการ</a:t>
              </a:r>
              <a:endParaRPr lang="th-TH" altLang="zh-CN" sz="1470" dirty="0">
                <a:solidFill>
                  <a:srgbClr val="000000"/>
                </a:solidFill>
                <a:latin typeface="TH SarabunPSK" panose="020B0500040200020003" pitchFamily="34" charset="-34"/>
                <a:ea typeface="宋体" panose="02010600030101010101" pitchFamily="2" charset="-122"/>
                <a:cs typeface="TH SarabunPSK" panose="020B0500040200020003" pitchFamily="34" charset="-34"/>
                <a:sym typeface="Arial" panose="020B0604020202020204" pitchFamily="34" charset="0"/>
              </a:endParaRPr>
            </a:p>
            <a:p>
              <a:pPr algn="l" defTabSz="685265" fontAlgn="base">
                <a:spcBef>
                  <a:spcPct val="0"/>
                </a:spcBef>
                <a:spcAft>
                  <a:spcPct val="0"/>
                </a:spcAft>
                <a:buClrTx/>
                <a:buSzTx/>
                <a:defRPr/>
              </a:pPr>
              <a:r>
                <a:rPr lang="th-TH" altLang="zh-CN" sz="1470" dirty="0">
                  <a:solidFill>
                    <a:srgbClr val="000000"/>
                  </a:solidFill>
                  <a:latin typeface="TH SarabunPSK" panose="020B0500040200020003" pitchFamily="34" charset="-34"/>
                  <a:ea typeface="宋体" panose="02010600030101010101" pitchFamily="2" charset="-122"/>
                  <a:cs typeface="TH SarabunPSK" panose="020B0500040200020003" pitchFamily="34" charset="-34"/>
                  <a:sym typeface="Arial" panose="020B0604020202020204" pitchFamily="34" charset="0"/>
                </a:rPr>
                <a:t>	พื้นที่รับน้ำ                            4.6 ตร.กม.                               	ปริมาณน้ำไหลผ่านหัวงานเฉลี่ย   3.0  </a:t>
              </a:r>
              <a:r>
                <a:rPr lang="th-TH" altLang="th-TH" sz="1470" dirty="0">
                  <a:solidFill>
                    <a:srgbClr val="000000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  <a:sym typeface="Arial" panose="020B0604020202020204" pitchFamily="34" charset="0"/>
                </a:rPr>
                <a:t>ล้านลบ.ม.               	</a:t>
              </a:r>
              <a:r>
                <a:rPr lang="th-TH" altLang="zh-CN" sz="1470" dirty="0">
                  <a:solidFill>
                    <a:srgbClr val="000000"/>
                  </a:solidFill>
                  <a:latin typeface="TH SarabunPSK" panose="020B0500040200020003" pitchFamily="34" charset="-34"/>
                  <a:ea typeface="宋体" panose="02010600030101010101" pitchFamily="2" charset="-122"/>
                  <a:cs typeface="TH SarabunPSK" panose="020B0500040200020003" pitchFamily="34" charset="-34"/>
                  <a:sym typeface="Arial" panose="020B0604020202020204" pitchFamily="34" charset="0"/>
                </a:rPr>
                <a:t>พื้นที่รับประโยชน์ประมาณ	      600  ไร่</a:t>
              </a:r>
              <a:endParaRPr lang="th-TH" altLang="th-TH" sz="1470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  <a:sym typeface="Arial" panose="020B0604020202020204" pitchFamily="34" charset="0"/>
              </a:endParaRPr>
            </a:p>
            <a:p>
              <a:pPr algn="l" defTabSz="685265" fontAlgn="base">
                <a:spcBef>
                  <a:spcPct val="0"/>
                </a:spcBef>
                <a:spcAft>
                  <a:spcPct val="0"/>
                </a:spcAft>
                <a:buClrTx/>
                <a:buSzTx/>
                <a:defRPr/>
              </a:pPr>
              <a:r>
                <a:rPr lang="th-TH" altLang="th-TH" sz="1470" dirty="0">
                  <a:solidFill>
                    <a:srgbClr val="000000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  <a:sym typeface="Arial" panose="020B0604020202020204" pitchFamily="34" charset="0"/>
                </a:rPr>
                <a:t>	ความสูง 	                       1.2  </a:t>
              </a:r>
              <a:r>
                <a:rPr lang="th-TH" altLang="th-TH" sz="1470" dirty="0">
                  <a:solidFill>
                    <a:srgbClr val="000000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เมตร</a:t>
              </a:r>
            </a:p>
            <a:p>
              <a:pPr algn="l" defTabSz="685265" fontAlgn="base">
                <a:spcBef>
                  <a:spcPct val="0"/>
                </a:spcBef>
                <a:spcAft>
                  <a:spcPct val="0"/>
                </a:spcAft>
                <a:buClrTx/>
                <a:buSzTx/>
                <a:defRPr/>
              </a:pPr>
              <a:r>
                <a:rPr lang="th-TH" altLang="th-TH" sz="1470" dirty="0">
                  <a:solidFill>
                    <a:srgbClr val="000000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  <a:sym typeface="Arial" panose="020B0604020202020204" pitchFamily="34" charset="0"/>
                </a:rPr>
                <a:t>	ยาว 	                       10  </a:t>
              </a:r>
              <a:r>
                <a:rPr lang="th-TH" altLang="th-TH" sz="1470" dirty="0">
                  <a:solidFill>
                    <a:srgbClr val="000000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เมตร</a:t>
              </a:r>
            </a:p>
          </p:txBody>
        </p:sp>
      </p:grpSp>
      <p:sp>
        <p:nvSpPr>
          <p:cNvPr id="37" name="Rectangle 81">
            <a:extLst>
              <a:ext uri="{FF2B5EF4-FFF2-40B4-BE49-F238E27FC236}">
                <a16:creationId xmlns:a16="http://schemas.microsoft.com/office/drawing/2014/main" id="{718D8EEA-40E6-44D1-AA40-A8367E6CFD6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76263" y="7162487"/>
            <a:ext cx="1737908" cy="484674"/>
          </a:xfrm>
          <a:prstGeom prst="rect">
            <a:avLst/>
          </a:prstGeom>
          <a:noFill/>
          <a:ln>
            <a:noFill/>
          </a:ln>
        </p:spPr>
        <p:txBody>
          <a:bodyPr wrap="square" lIns="95931" tIns="47969" rIns="95931" bIns="47969">
            <a:spAutoFit/>
          </a:bodyPr>
          <a:lstStyle>
            <a:lvl1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defTabSz="1279185" fontAlgn="base"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defRPr/>
            </a:pPr>
            <a:r>
              <a:rPr lang="th-TH" altLang="th-TH" sz="2400" b="1" u="sng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ประโยชน์ที่ได้รับ</a:t>
            </a:r>
          </a:p>
        </p:txBody>
      </p:sp>
      <p:sp>
        <p:nvSpPr>
          <p:cNvPr id="15361" name="Rectangle 1"/>
          <p:cNvSpPr>
            <a:spLocks noChangeArrowheads="1"/>
          </p:cNvSpPr>
          <p:nvPr/>
        </p:nvSpPr>
        <p:spPr bwMode="auto">
          <a:xfrm>
            <a:off x="4767113" y="7537534"/>
            <a:ext cx="3225427" cy="77559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6012" tIns="48006" rIns="96012" bIns="48006" numCol="1" anchor="ctr" anchorCtr="0" compatLnSpc="1">
            <a:prstTxWarp prst="textNoShape">
              <a:avLst/>
            </a:prstTxWarp>
            <a:spAutoFit/>
          </a:bodyPr>
          <a:lstStyle/>
          <a:p>
            <a:pPr indent="720090" algn="thaiDist" fontAlgn="base">
              <a:spcBef>
                <a:spcPct val="0"/>
              </a:spcBef>
              <a:spcAft>
                <a:spcPct val="0"/>
              </a:spcAft>
            </a:pPr>
            <a:r>
              <a:rPr lang="th-TH" sz="1470" dirty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เพื่อจัดหาแหล่งน้ำอุปโภค-บริโภค ให้กับราษฎรในการประกอบอาชีพ จำนวน 4</a:t>
            </a:r>
            <a:r>
              <a:rPr lang="en-US" sz="1470" dirty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,</a:t>
            </a:r>
            <a:r>
              <a:rPr lang="th-TH" sz="1470" dirty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252 คน </a:t>
            </a:r>
            <a:r>
              <a:rPr lang="en-US" sz="1470" dirty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779 </a:t>
            </a:r>
            <a:r>
              <a:rPr lang="th-TH" sz="1470" dirty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ครัวเรือน พื้นที่ทำการเกษตร 466</a:t>
            </a:r>
            <a:r>
              <a:rPr lang="en-US" sz="1470" dirty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,</a:t>
            </a:r>
            <a:r>
              <a:rPr lang="th-TH" sz="1470" dirty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875 ไร่ </a:t>
            </a:r>
            <a:endParaRPr lang="th-TH" sz="2520" dirty="0">
              <a:latin typeface="Arial" pitchFamily="34" charset="0"/>
              <a:cs typeface="Angsana New" pitchFamily="18" charset="-34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1726506" y="1350148"/>
            <a:ext cx="812155" cy="964084"/>
          </a:xfrm>
          <a:prstGeom prst="rect">
            <a:avLst/>
          </a:prstGeom>
        </p:spPr>
      </p:pic>
      <p:pic>
        <p:nvPicPr>
          <p:cNvPr id="8" name="รูปภาพ 7">
            <a:extLst>
              <a:ext uri="{FF2B5EF4-FFF2-40B4-BE49-F238E27FC236}">
                <a16:creationId xmlns:a16="http://schemas.microsoft.com/office/drawing/2014/main" id="{05A855D5-9580-4D1F-A311-C9A21364E9F8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980"/>
          <a:stretch/>
        </p:blipFill>
        <p:spPr>
          <a:xfrm>
            <a:off x="336698" y="1875649"/>
            <a:ext cx="3372158" cy="417311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grpSp>
        <p:nvGrpSpPr>
          <p:cNvPr id="3" name="กลุ่ม 44">
            <a:extLst>
              <a:ext uri="{FF2B5EF4-FFF2-40B4-BE49-F238E27FC236}">
                <a16:creationId xmlns:a16="http://schemas.microsoft.com/office/drawing/2014/main" id="{6B8D3AD0-B12B-4751-A1BC-57D104449A95}"/>
              </a:ext>
            </a:extLst>
          </p:cNvPr>
          <p:cNvGrpSpPr/>
          <p:nvPr/>
        </p:nvGrpSpPr>
        <p:grpSpPr>
          <a:xfrm>
            <a:off x="8152468" y="5100647"/>
            <a:ext cx="4468225" cy="3215175"/>
            <a:chOff x="11744234" y="1635105"/>
            <a:chExt cx="3885999" cy="2513537"/>
          </a:xfrm>
        </p:grpSpPr>
        <p:sp>
          <p:nvSpPr>
            <p:cNvPr id="39" name="Rectangle 11">
              <a:extLst>
                <a:ext uri="{FF2B5EF4-FFF2-40B4-BE49-F238E27FC236}">
                  <a16:creationId xmlns:a16="http://schemas.microsoft.com/office/drawing/2014/main" id="{0D850708-399A-4B96-AA38-E6E6ABB0A812}"/>
                </a:ext>
              </a:extLst>
            </p:cNvPr>
            <p:cNvSpPr/>
            <p:nvPr/>
          </p:nvSpPr>
          <p:spPr bwMode="auto">
            <a:xfrm>
              <a:off x="11744234" y="1950715"/>
              <a:ext cx="3885999" cy="2197927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</p:spPr>
          <p:txBody>
            <a:bodyPr wrap="square" lIns="95931" tIns="47969" rIns="95931" bIns="47969">
              <a:spAutoFit/>
            </a:bodyPr>
            <a:lstStyle/>
            <a:p>
              <a:pPr algn="thaiDist" defTabSz="805870">
                <a:defRPr/>
              </a:pPr>
              <a:r>
                <a:rPr lang="th-TH" sz="1470" u="sng" dirty="0">
                  <a:latin typeface="TH SarabunPSK" pitchFamily="34" charset="-34"/>
                  <a:cs typeface="TH SarabunPSK" pitchFamily="34" charset="-34"/>
                </a:rPr>
                <a:t>ด้านวิศวกรรม</a:t>
              </a:r>
            </a:p>
            <a:p>
              <a:pPr algn="thaiDist" defTabSz="805870">
                <a:buFontTx/>
                <a:buChar char="-"/>
                <a:defRPr/>
              </a:pPr>
              <a:r>
                <a:rPr lang="th-TH" sz="1470" dirty="0">
                  <a:latin typeface="TH SarabunPSK" pitchFamily="34" charset="-34"/>
                  <a:cs typeface="TH SarabunPSK" pitchFamily="34" charset="-34"/>
                </a:rPr>
                <a:t> ออกแบบแล้วเสร็จ เมื่อปี พ.ศ. 2561</a:t>
              </a:r>
            </a:p>
            <a:p>
              <a:pPr algn="thaiDist" defTabSz="805870">
                <a:defRPr/>
              </a:pPr>
              <a:r>
                <a:rPr lang="th-TH" sz="1470" dirty="0">
                  <a:latin typeface="TH SarabunPSK" pitchFamily="34" charset="-34"/>
                  <a:cs typeface="TH SarabunPSK" pitchFamily="34" charset="-34"/>
                </a:rPr>
                <a:t>- สำนักงาน กปร. อนุมัติโครงการแล้ว เมื่อวันที่ 8 มิถุนายน 2563 </a:t>
              </a:r>
            </a:p>
            <a:p>
              <a:pPr algn="thaiDist" defTabSz="805870">
                <a:defRPr/>
              </a:pPr>
              <a:r>
                <a:rPr lang="th-TH" sz="1470" u="sng" dirty="0">
                  <a:latin typeface="TH SarabunPSK" pitchFamily="34" charset="-34"/>
                  <a:cs typeface="TH SarabunPSK" pitchFamily="34" charset="-34"/>
                </a:rPr>
                <a:t>ด้านสิ่งแวดล้อม</a:t>
              </a:r>
            </a:p>
            <a:p>
              <a:pPr algn="thaiDist" defTabSz="805870">
                <a:defRPr/>
              </a:pPr>
              <a:r>
                <a:rPr lang="th-TH" sz="1470" dirty="0">
                  <a:latin typeface="TH SarabunPSK" pitchFamily="34" charset="-34"/>
                  <a:cs typeface="TH SarabunPSK" panose="020B0500040200020003" pitchFamily="34" charset="-34"/>
                </a:rPr>
                <a:t>- รายงาน </a:t>
              </a:r>
              <a:r>
                <a:rPr lang="en-US" sz="1470" dirty="0">
                  <a:latin typeface="TH SarabunPSK" pitchFamily="34" charset="-34"/>
                  <a:cs typeface="TH SarabunPSK" panose="020B0500040200020003" pitchFamily="34" charset="-34"/>
                </a:rPr>
                <a:t>(EC)</a:t>
              </a:r>
              <a:r>
                <a:rPr lang="th-TH" sz="1470" dirty="0">
                  <a:latin typeface="TH SarabunPSK" pitchFamily="34" charset="-34"/>
                  <a:cs typeface="TH SarabunPSK" panose="020B0500040200020003" pitchFamily="34" charset="-34"/>
                </a:rPr>
                <a:t> ส่งให้เขตอุทยานแห่งชาติคลองวังเจ้า เมื่อ 12 มิ.ย. 58</a:t>
              </a:r>
            </a:p>
            <a:p>
              <a:pPr algn="thaiDist" defTabSz="805870">
                <a:defRPr/>
              </a:pPr>
              <a:r>
                <a:rPr lang="th-TH" sz="1470" dirty="0">
                  <a:latin typeface="TH SarabunPSK" pitchFamily="34" charset="-34"/>
                  <a:cs typeface="TH SarabunPSK" panose="020B0500040200020003" pitchFamily="34" charset="-34"/>
                </a:rPr>
                <a:t>  (เพื่อประกอบการขออนุญาตอุทยานแห่งชาติคลองวังเจ้า)</a:t>
              </a:r>
              <a:endParaRPr lang="th-TH" sz="1470" u="sng" dirty="0">
                <a:latin typeface="TH SarabunPSK" pitchFamily="34" charset="-34"/>
                <a:cs typeface="TH SarabunPSK" pitchFamily="34" charset="-34"/>
              </a:endParaRPr>
            </a:p>
            <a:p>
              <a:pPr defTabSz="805870">
                <a:defRPr/>
              </a:pPr>
              <a:r>
                <a:rPr lang="th-TH" altLang="en-US" sz="1470" u="sng" dirty="0">
                  <a:latin typeface="TH SarabunPSK" pitchFamily="34" charset="-34"/>
                  <a:ea typeface="TH SarabunPSK" pitchFamily="34" charset="-34"/>
                  <a:cs typeface="TH SarabunPSK" pitchFamily="34" charset="-34"/>
                </a:rPr>
                <a:t>ด้านการขอใช้พื้นที่  </a:t>
              </a:r>
            </a:p>
            <a:p>
              <a:pPr defTabSz="805679">
                <a:defRPr/>
              </a:pPr>
              <a:r>
                <a:rPr lang="th-TH" sz="1470" kern="0" dirty="0">
                  <a:latin typeface="TH SarabunPSK" pitchFamily="34" charset="-34"/>
                  <a:ea typeface="Roboto Condensed" charset="0"/>
                  <a:cs typeface="TH SarabunPSK" pitchFamily="34" charset="-34"/>
                  <a:sym typeface="Arial"/>
                </a:rPr>
                <a:t>- พื้นที่โครงการทั้งหมดจำนวน 600 ไร่</a:t>
              </a:r>
              <a:endParaRPr lang="th-TH" sz="1470" u="sng" kern="0" dirty="0">
                <a:latin typeface="TH SarabunPSK" pitchFamily="34" charset="-34"/>
                <a:ea typeface="Roboto Condensed" charset="0"/>
                <a:cs typeface="TH SarabunPSK" pitchFamily="34" charset="-34"/>
                <a:sym typeface="Arial"/>
              </a:endParaRPr>
            </a:p>
            <a:p>
              <a:pPr defTabSz="805870">
                <a:defRPr/>
              </a:pPr>
              <a:r>
                <a:rPr lang="th-TH" altLang="en-US" sz="1470" u="sng" dirty="0">
                  <a:latin typeface="TH SarabunPSK" pitchFamily="34" charset="-34"/>
                  <a:ea typeface="TH SarabunPSK" pitchFamily="34" charset="-34"/>
                  <a:cs typeface="TH SarabunPSK" pitchFamily="34" charset="-34"/>
                </a:rPr>
                <a:t>ด้านงบประมาณ  </a:t>
              </a:r>
            </a:p>
            <a:p>
              <a:pPr defTabSz="805679">
                <a:defRPr/>
              </a:pPr>
              <a:r>
                <a:rPr lang="th-TH" sz="1470" kern="0" dirty="0">
                  <a:latin typeface="TH SarabunPSK" pitchFamily="34" charset="-34"/>
                  <a:ea typeface="Roboto Condensed" charset="0"/>
                  <a:cs typeface="TH SarabunPSK" pitchFamily="34" charset="-34"/>
                  <a:sym typeface="Arial"/>
                </a:rPr>
                <a:t>- ได้รับโอนเงินจัดสรรงบประมาณรายจ่ายประจำปีงบประมาณการ พ.ศ.2563 งบกลาง </a:t>
              </a:r>
              <a:r>
                <a:rPr lang="th-TH" sz="1470" kern="0" spc="-105" dirty="0">
                  <a:latin typeface="TH SarabunPSK" pitchFamily="34" charset="-34"/>
                  <a:ea typeface="Roboto Condensed" charset="0"/>
                  <a:cs typeface="TH SarabunPSK" pitchFamily="34" charset="-34"/>
                  <a:sym typeface="Arial"/>
                </a:rPr>
                <a:t>แผนงานยุทธศาสตร์เสริมสร้างพลังทางสังคม รายการค่าใช้จ่ายตามโครงการอันเนื่องมาจากพระราชดำริ  </a:t>
              </a:r>
              <a:r>
                <a:rPr lang="th-TH" sz="1470" kern="0" dirty="0">
                  <a:latin typeface="TH SarabunPSK" pitchFamily="34" charset="-34"/>
                  <a:ea typeface="Roboto Condensed" charset="0"/>
                  <a:cs typeface="TH SarabunPSK" pitchFamily="34" charset="-34"/>
                  <a:sym typeface="Arial"/>
                </a:rPr>
                <a:t>วงเงิน 22,481,100 </a:t>
              </a:r>
              <a:r>
                <a:rPr lang="th-TH" sz="1470" kern="0">
                  <a:latin typeface="TH SarabunPSK" pitchFamily="34" charset="-34"/>
                  <a:ea typeface="Roboto Condensed" charset="0"/>
                  <a:cs typeface="TH SarabunPSK" pitchFamily="34" charset="-34"/>
                  <a:sym typeface="Arial"/>
                </a:rPr>
                <a:t>บาท ลงวันที่ </a:t>
              </a:r>
              <a:r>
                <a:rPr lang="th-TH" sz="1470" kern="0" dirty="0">
                  <a:latin typeface="TH SarabunPSK" pitchFamily="34" charset="-34"/>
                  <a:ea typeface="Roboto Condensed" charset="0"/>
                  <a:cs typeface="TH SarabunPSK" pitchFamily="34" charset="-34"/>
                  <a:sym typeface="Arial"/>
                </a:rPr>
                <a:t>23 กรกฎาคม 2563</a:t>
              </a:r>
            </a:p>
          </p:txBody>
        </p:sp>
        <p:sp>
          <p:nvSpPr>
            <p:cNvPr id="40" name="Rectangle 81">
              <a:extLst>
                <a:ext uri="{FF2B5EF4-FFF2-40B4-BE49-F238E27FC236}">
                  <a16:creationId xmlns:a16="http://schemas.microsoft.com/office/drawing/2014/main" id="{FFBA9258-4EFF-4765-888F-932900873B2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953414" y="1635105"/>
              <a:ext cx="1780442" cy="37890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95931" tIns="47969" rIns="95931" bIns="47969">
              <a:spAutoFit/>
            </a:bodyPr>
            <a:lstStyle>
              <a:lvl1pPr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 defTabSz="1279185" fontAlgn="base">
                <a:spcBef>
                  <a:spcPct val="0"/>
                </a:spcBef>
                <a:spcAft>
                  <a:spcPct val="0"/>
                </a:spcAft>
                <a:buClr>
                  <a:srgbClr val="FFFFFF"/>
                </a:buClr>
                <a:defRPr/>
              </a:pPr>
              <a:r>
                <a:rPr lang="th-TH" altLang="th-TH" sz="2400" b="1" u="sng" dirty="0">
                  <a:solidFill>
                    <a:srgbClr val="002060"/>
                  </a:solidFill>
                  <a:latin typeface="TH SarabunPSK" pitchFamily="34" charset="-34"/>
                  <a:cs typeface="TH SarabunPSK" pitchFamily="34" charset="-34"/>
                </a:rPr>
                <a:t>สถานภาพโครงการ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4291403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7" name="กลุ่ม 63"/>
          <p:cNvGrpSpPr/>
          <p:nvPr/>
        </p:nvGrpSpPr>
        <p:grpSpPr>
          <a:xfrm>
            <a:off x="270995" y="12253"/>
            <a:ext cx="2706964" cy="1164855"/>
            <a:chOff x="896990" y="2202507"/>
            <a:chExt cx="3955857" cy="693093"/>
          </a:xfrm>
        </p:grpSpPr>
        <p:sp>
          <p:nvSpPr>
            <p:cNvPr id="116" name="等腰三角形 43"/>
            <p:cNvSpPr/>
            <p:nvPr/>
          </p:nvSpPr>
          <p:spPr>
            <a:xfrm>
              <a:off x="3840921" y="2202507"/>
              <a:ext cx="1011926" cy="316319"/>
            </a:xfrm>
            <a:prstGeom prst="triangle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5" tIns="45718" rIns="91435" bIns="45718" rtlCol="0" anchor="ctr"/>
            <a:lstStyle/>
            <a:p>
              <a:pPr marL="0" marR="0" lvl="0" indent="0" algn="ctr" defTabSz="107535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707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Helvetica" panose="020B060402020203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7" name="等腰三角形 44"/>
            <p:cNvSpPr/>
            <p:nvPr/>
          </p:nvSpPr>
          <p:spPr>
            <a:xfrm flipV="1">
              <a:off x="896990" y="2579281"/>
              <a:ext cx="1011926" cy="316319"/>
            </a:xfrm>
            <a:prstGeom prst="triangle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5" tIns="45718" rIns="91435" bIns="45718" rtlCol="0" anchor="ctr"/>
            <a:lstStyle/>
            <a:p>
              <a:pPr marL="0" marR="0" lvl="0" indent="0" algn="ctr" defTabSz="107535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707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Helvetica" panose="020B060402020203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18" name="矩形 45"/>
          <p:cNvSpPr/>
          <p:nvPr/>
        </p:nvSpPr>
        <p:spPr>
          <a:xfrm>
            <a:off x="-7961" y="163229"/>
            <a:ext cx="12801600" cy="95127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5" tIns="45718" rIns="91435" bIns="45718" rtlCol="0" anchor="ctr"/>
          <a:lstStyle/>
          <a:p>
            <a:pPr marL="0" marR="0" lvl="0" indent="0" algn="ctr" defTabSz="1075334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707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Helvetica" panose="020B060402020203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9" name="สี่เหลี่ยมผืนผ้า 70"/>
          <p:cNvSpPr/>
          <p:nvPr/>
        </p:nvSpPr>
        <p:spPr>
          <a:xfrm>
            <a:off x="2633523" y="213023"/>
            <a:ext cx="1016596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1075355"/>
            <a:r>
              <a:rPr kumimoji="0" lang="th-TH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DilleniaUPC" panose="02020603050405020304" pitchFamily="18" charset="-34"/>
                <a:ea typeface="+mn-ea"/>
                <a:cs typeface="DilleniaUPC" panose="02020603050405020304" pitchFamily="18" charset="-34"/>
              </a:rPr>
              <a:t>โครงการอ่างเก็บน้ำคลองน้ำขาวอันเนื่องมาจากพระราชดำริ จังหวัดกำแพงเพชร</a:t>
            </a:r>
          </a:p>
        </p:txBody>
      </p:sp>
      <p:sp>
        <p:nvSpPr>
          <p:cNvPr id="120" name="平行四边形 46"/>
          <p:cNvSpPr/>
          <p:nvPr/>
        </p:nvSpPr>
        <p:spPr>
          <a:xfrm>
            <a:off x="615401" y="12664"/>
            <a:ext cx="2019326" cy="1161635"/>
          </a:xfrm>
          <a:prstGeom prst="parallelogram">
            <a:avLst>
              <a:gd name="adj" fmla="val 48207"/>
            </a:avLst>
          </a:prstGeom>
          <a:solidFill>
            <a:srgbClr val="FFFF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5" tIns="45718" rIns="91435" bIns="45718" rtlCol="0" anchor="ctr"/>
          <a:lstStyle/>
          <a:p>
            <a:pPr marL="0" marR="0" lvl="0" indent="0" algn="ctr" defTabSz="107535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707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Helvetica" panose="020B060402020203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pic>
        <p:nvPicPr>
          <p:cNvPr id="121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1032" y="293729"/>
            <a:ext cx="659896" cy="711285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689021" y="683198"/>
            <a:ext cx="920217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1075355"/>
            <a:r>
              <a:rPr lang="th-TH" sz="18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ทำนบดินหัวงานพร้อมอาคารประกอบ ความจุ 11.88 ล้าน ลบ.ม. โครงการอ่างเก็บน้ำคลองน้ำขาวอันเนื่องมาจากพระราชดำริ จังหวัดกำแพงเพชร</a:t>
            </a:r>
          </a:p>
        </p:txBody>
      </p:sp>
      <p:sp>
        <p:nvSpPr>
          <p:cNvPr id="88" name="สี่เหลี่ยมผืนผ้า 87"/>
          <p:cNvSpPr/>
          <p:nvPr/>
        </p:nvSpPr>
        <p:spPr>
          <a:xfrm>
            <a:off x="-2083" y="8850735"/>
            <a:ext cx="2775662" cy="46166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marL="0" marR="0" lvl="0" indent="0" algn="l" defTabSz="107535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       ข้อมูล 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สำนักงานก่อสร้างชลประทานขนาดกลางที่ 4 </a:t>
            </a:r>
            <a:b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</a:b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       ที่มา 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ส่วนวิศวกรรม กองพัฒนาแหล่งน้ำขนาดกลาง</a:t>
            </a:r>
            <a:endParaRPr kumimoji="0" lang="th-TH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grpSp>
        <p:nvGrpSpPr>
          <p:cNvPr id="8" name="กลุ่ม 7">
            <a:extLst>
              <a:ext uri="{FF2B5EF4-FFF2-40B4-BE49-F238E27FC236}">
                <a16:creationId xmlns:a16="http://schemas.microsoft.com/office/drawing/2014/main" id="{8A8CD9B3-5D38-4054-B98C-016219E5537F}"/>
              </a:ext>
            </a:extLst>
          </p:cNvPr>
          <p:cNvGrpSpPr/>
          <p:nvPr/>
        </p:nvGrpSpPr>
        <p:grpSpPr>
          <a:xfrm>
            <a:off x="6687005" y="1140233"/>
            <a:ext cx="5955191" cy="1595615"/>
            <a:chOff x="6687005" y="1140233"/>
            <a:chExt cx="5955191" cy="1595615"/>
          </a:xfrm>
        </p:grpSpPr>
        <p:sp>
          <p:nvSpPr>
            <p:cNvPr id="210" name="สี่เหลี่ยมผืนผ้า 24">
              <a:extLst>
                <a:ext uri="{FF2B5EF4-FFF2-40B4-BE49-F238E27FC236}">
                  <a16:creationId xmlns:a16="http://schemas.microsoft.com/office/drawing/2014/main" id="{7DAEE2FD-C610-421C-9493-8065D0F63557}"/>
                </a:ext>
              </a:extLst>
            </p:cNvPr>
            <p:cNvSpPr/>
            <p:nvPr/>
          </p:nvSpPr>
          <p:spPr>
            <a:xfrm>
              <a:off x="6779001" y="1140233"/>
              <a:ext cx="1944763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l" defTabSz="10753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4472C4">
                      <a:lumMod val="50000"/>
                    </a:srgbClr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ความเป็นมาของโครงการ</a:t>
              </a:r>
            </a:p>
          </p:txBody>
        </p:sp>
        <p:cxnSp>
          <p:nvCxnSpPr>
            <p:cNvPr id="211" name="ตัวเชื่อมต่อตรง 40">
              <a:extLst>
                <a:ext uri="{FF2B5EF4-FFF2-40B4-BE49-F238E27FC236}">
                  <a16:creationId xmlns:a16="http://schemas.microsoft.com/office/drawing/2014/main" id="{84826058-289B-4AEF-A36D-DFFE5280EBA2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6851444" y="1486714"/>
              <a:ext cx="3700740" cy="5591"/>
            </a:xfrm>
            <a:prstGeom prst="line">
              <a:avLst/>
            </a:prstGeom>
            <a:ln>
              <a:solidFill>
                <a:srgbClr val="00B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3" name="สี่เหลี่ยมผืนผ้า 65">
              <a:extLst>
                <a:ext uri="{FF2B5EF4-FFF2-40B4-BE49-F238E27FC236}">
                  <a16:creationId xmlns:a16="http://schemas.microsoft.com/office/drawing/2014/main" id="{FCF4D0BF-F571-4023-8A20-41B722E4FD0F}"/>
                </a:ext>
              </a:extLst>
            </p:cNvPr>
            <p:cNvSpPr/>
            <p:nvPr/>
          </p:nvSpPr>
          <p:spPr>
            <a:xfrm>
              <a:off x="6687005" y="1566297"/>
              <a:ext cx="5955191" cy="116955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thaiDist" defTabSz="449230" eaLnBrk="0" hangingPunct="0">
                <a:defRPr/>
              </a:pPr>
              <a:r>
                <a:rPr lang="th-TH" sz="1400" b="1" dirty="0">
                  <a:latin typeface="TH SarabunPSK" pitchFamily="34" charset="-34"/>
                  <a:cs typeface="TH SarabunPSK" pitchFamily="34" charset="-34"/>
                  <a:sym typeface="Arial"/>
                </a:rPr>
                <a:t>เมื่อวันที่ 19 มีนาคม 2536 ณ พระตำหนักภูพิง</a:t>
              </a:r>
              <a:r>
                <a:rPr lang="th-TH" sz="1400" b="1" dirty="0" err="1">
                  <a:latin typeface="TH SarabunPSK" pitchFamily="34" charset="-34"/>
                  <a:cs typeface="TH SarabunPSK" pitchFamily="34" charset="-34"/>
                  <a:sym typeface="Arial"/>
                </a:rPr>
                <a:t>ค์</a:t>
              </a:r>
              <a:r>
                <a:rPr lang="th-TH" sz="1400" b="1" dirty="0">
                  <a:latin typeface="TH SarabunPSK" pitchFamily="34" charset="-34"/>
                  <a:cs typeface="TH SarabunPSK" pitchFamily="34" charset="-34"/>
                  <a:sym typeface="Arial"/>
                </a:rPr>
                <a:t>ราชนิเวศน์ อำเภอเมืองเชียงใหม่ จังหวัดเชียงใหม่ พระบาทสมเด็จพระเจ้าอยู่หัวได้</a:t>
              </a:r>
              <a:r>
                <a:rPr lang="th-TH" sz="1400" b="1" spc="-30" dirty="0">
                  <a:latin typeface="TH SarabunPSK" pitchFamily="34" charset="-34"/>
                  <a:cs typeface="TH SarabunPSK" pitchFamily="34" charset="-34"/>
                  <a:sym typeface="Arial"/>
                </a:rPr>
                <a:t>พระราชทานพระราชดำริ แก่อธิบดีกรมชลประทานเกี่ยวกับงานชลประทาน</a:t>
              </a:r>
            </a:p>
            <a:p>
              <a:pPr lvl="0" algn="thaiDist" defTabSz="449230" eaLnBrk="0" hangingPunct="0">
                <a:defRPr/>
              </a:pPr>
              <a:r>
                <a:rPr lang="th-TH" altLang="th-TH" sz="1400" b="1" dirty="0">
                  <a:latin typeface="TH SarabunPSK" pitchFamily="34" charset="-34"/>
                  <a:cs typeface="TH SarabunPSK" pitchFamily="34" charset="-34"/>
                  <a:sym typeface="Arial"/>
                </a:rPr>
                <a:t>	พิจารณาวางโครงการและก่อสร้างอ่างเก็บน้ำคลองน้ำขาวที่บริเวณสวนส้ม ตำบลคลองลานพัฒนา อำเภอคลองลาน เพื่อส่งน้ำโดยท่อส่งน้ำไปบ่อพักน้ำแล้วส่งให้กับพื้นที่ด้านซ้ายของคลองลานโดยคลองส่งน้ำ รวมพื้นที่โครงการที่จะได้รับประโยชน์จากฝายทดน้ำคลองลานตอนบนและอ่างเก็บน้ำคลองน้ำขาวประมาณ 10</a:t>
              </a:r>
              <a:r>
                <a:rPr lang="en-US" altLang="th-TH" sz="1400" b="1" dirty="0">
                  <a:latin typeface="TH SarabunPSK" pitchFamily="34" charset="-34"/>
                  <a:cs typeface="TH SarabunPSK" pitchFamily="34" charset="-34"/>
                  <a:sym typeface="Arial"/>
                </a:rPr>
                <a:t>,000 </a:t>
              </a:r>
              <a:r>
                <a:rPr lang="th-TH" altLang="th-TH" sz="1400" b="1" dirty="0">
                  <a:latin typeface="TH SarabunPSK" pitchFamily="34" charset="-34"/>
                  <a:cs typeface="TH SarabunPSK" pitchFamily="34" charset="-34"/>
                  <a:sym typeface="Arial"/>
                </a:rPr>
                <a:t>ไร่</a:t>
              </a:r>
            </a:p>
          </p:txBody>
        </p:sp>
      </p:grpSp>
      <p:grpSp>
        <p:nvGrpSpPr>
          <p:cNvPr id="4" name="กลุ่ม 3">
            <a:extLst>
              <a:ext uri="{FF2B5EF4-FFF2-40B4-BE49-F238E27FC236}">
                <a16:creationId xmlns:a16="http://schemas.microsoft.com/office/drawing/2014/main" id="{96E92351-5980-4DFA-987D-CD06FF135C9D}"/>
              </a:ext>
            </a:extLst>
          </p:cNvPr>
          <p:cNvGrpSpPr/>
          <p:nvPr/>
        </p:nvGrpSpPr>
        <p:grpSpPr>
          <a:xfrm>
            <a:off x="6779001" y="2729878"/>
            <a:ext cx="6280042" cy="2134957"/>
            <a:chOff x="6743381" y="3749022"/>
            <a:chExt cx="6280042" cy="2134957"/>
          </a:xfrm>
        </p:grpSpPr>
        <p:sp>
          <p:nvSpPr>
            <p:cNvPr id="82" name="สี่เหลี่ยมผืนผ้ามุมมน 22">
              <a:extLst>
                <a:ext uri="{FF2B5EF4-FFF2-40B4-BE49-F238E27FC236}">
                  <a16:creationId xmlns:a16="http://schemas.microsoft.com/office/drawing/2014/main" id="{688DD913-B144-457E-A89F-298BD4EBEFB8}"/>
                </a:ext>
              </a:extLst>
            </p:cNvPr>
            <p:cNvSpPr/>
            <p:nvPr/>
          </p:nvSpPr>
          <p:spPr>
            <a:xfrm>
              <a:off x="6743381" y="3749022"/>
              <a:ext cx="5801516" cy="2134957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10753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th-TH" sz="3293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Cordia New" panose="020B0304020202020204" pitchFamily="34" charset="-34"/>
              </a:endParaRPr>
            </a:p>
          </p:txBody>
        </p:sp>
        <p:sp>
          <p:nvSpPr>
            <p:cNvPr id="83" name="สี่เหลี่ยมผืนผ้า 24">
              <a:extLst>
                <a:ext uri="{FF2B5EF4-FFF2-40B4-BE49-F238E27FC236}">
                  <a16:creationId xmlns:a16="http://schemas.microsoft.com/office/drawing/2014/main" id="{53DE7480-4AFD-4EEF-8E58-33B7127B738B}"/>
                </a:ext>
              </a:extLst>
            </p:cNvPr>
            <p:cNvSpPr/>
            <p:nvPr/>
          </p:nvSpPr>
          <p:spPr>
            <a:xfrm>
              <a:off x="7320292" y="3853319"/>
              <a:ext cx="1608133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l" defTabSz="10753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4472C4">
                      <a:lumMod val="50000"/>
                    </a:srgbClr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รายละเอียดโครงการ</a:t>
              </a:r>
            </a:p>
          </p:txBody>
        </p:sp>
        <p:grpSp>
          <p:nvGrpSpPr>
            <p:cNvPr id="84" name="Shape 326">
              <a:extLst>
                <a:ext uri="{FF2B5EF4-FFF2-40B4-BE49-F238E27FC236}">
                  <a16:creationId xmlns:a16="http://schemas.microsoft.com/office/drawing/2014/main" id="{AC8F3574-1555-4249-ACFB-FAA56F508400}"/>
                </a:ext>
              </a:extLst>
            </p:cNvPr>
            <p:cNvGrpSpPr/>
            <p:nvPr/>
          </p:nvGrpSpPr>
          <p:grpSpPr>
            <a:xfrm>
              <a:off x="7105458" y="3938160"/>
              <a:ext cx="211071" cy="275328"/>
              <a:chOff x="590250" y="244200"/>
              <a:chExt cx="407975" cy="532175"/>
            </a:xfrm>
          </p:grpSpPr>
          <p:sp>
            <p:nvSpPr>
              <p:cNvPr id="85" name="Shape 327">
                <a:extLst>
                  <a:ext uri="{FF2B5EF4-FFF2-40B4-BE49-F238E27FC236}">
                    <a16:creationId xmlns:a16="http://schemas.microsoft.com/office/drawing/2014/main" id="{F2C19B80-441C-4046-B0D4-DDE1EE64B721}"/>
                  </a:ext>
                </a:extLst>
              </p:cNvPr>
              <p:cNvSpPr/>
              <p:nvPr/>
            </p:nvSpPr>
            <p:spPr>
              <a:xfrm>
                <a:off x="623125" y="313625"/>
                <a:ext cx="375100" cy="462750"/>
              </a:xfrm>
              <a:custGeom>
                <a:avLst/>
                <a:gdLst/>
                <a:ahLst/>
                <a:cxnLst/>
                <a:rect l="0" t="0" r="0" b="0"/>
                <a:pathLst>
                  <a:path w="15004" h="18510" fill="none" extrusionOk="0">
                    <a:moveTo>
                      <a:pt x="1" y="17536"/>
                    </a:moveTo>
                    <a:lnTo>
                      <a:pt x="1" y="17536"/>
                    </a:lnTo>
                    <a:lnTo>
                      <a:pt x="1" y="17536"/>
                    </a:lnTo>
                    <a:lnTo>
                      <a:pt x="25" y="17682"/>
                    </a:lnTo>
                    <a:lnTo>
                      <a:pt x="49" y="17852"/>
                    </a:lnTo>
                    <a:lnTo>
                      <a:pt x="123" y="18023"/>
                    </a:lnTo>
                    <a:lnTo>
                      <a:pt x="220" y="18193"/>
                    </a:lnTo>
                    <a:lnTo>
                      <a:pt x="293" y="18291"/>
                    </a:lnTo>
                    <a:lnTo>
                      <a:pt x="390" y="18364"/>
                    </a:lnTo>
                    <a:lnTo>
                      <a:pt x="488" y="18412"/>
                    </a:lnTo>
                    <a:lnTo>
                      <a:pt x="610" y="18461"/>
                    </a:lnTo>
                    <a:lnTo>
                      <a:pt x="756" y="18510"/>
                    </a:lnTo>
                    <a:lnTo>
                      <a:pt x="926" y="18510"/>
                    </a:lnTo>
                    <a:lnTo>
                      <a:pt x="14468" y="18510"/>
                    </a:lnTo>
                    <a:lnTo>
                      <a:pt x="14468" y="18510"/>
                    </a:lnTo>
                    <a:lnTo>
                      <a:pt x="14541" y="18510"/>
                    </a:lnTo>
                    <a:lnTo>
                      <a:pt x="14614" y="18485"/>
                    </a:lnTo>
                    <a:lnTo>
                      <a:pt x="14736" y="18412"/>
                    </a:lnTo>
                    <a:lnTo>
                      <a:pt x="14833" y="18291"/>
                    </a:lnTo>
                    <a:lnTo>
                      <a:pt x="14906" y="18144"/>
                    </a:lnTo>
                    <a:lnTo>
                      <a:pt x="14955" y="17974"/>
                    </a:lnTo>
                    <a:lnTo>
                      <a:pt x="14979" y="17779"/>
                    </a:lnTo>
                    <a:lnTo>
                      <a:pt x="15003" y="17438"/>
                    </a:lnTo>
                    <a:lnTo>
                      <a:pt x="15003" y="487"/>
                    </a:lnTo>
                    <a:lnTo>
                      <a:pt x="15003" y="487"/>
                    </a:lnTo>
                    <a:lnTo>
                      <a:pt x="15003" y="341"/>
                    </a:lnTo>
                    <a:lnTo>
                      <a:pt x="14979" y="219"/>
                    </a:lnTo>
                    <a:lnTo>
                      <a:pt x="14955" y="146"/>
                    </a:lnTo>
                    <a:lnTo>
                      <a:pt x="14906" y="73"/>
                    </a:lnTo>
                    <a:lnTo>
                      <a:pt x="14833" y="49"/>
                    </a:lnTo>
                    <a:lnTo>
                      <a:pt x="14736" y="24"/>
                    </a:lnTo>
                    <a:lnTo>
                      <a:pt x="14468" y="0"/>
                    </a:lnTo>
                  </a:path>
                </a:pathLst>
              </a:custGeom>
              <a:noFill/>
              <a:ln w="12175" cap="rnd" cmpd="sng">
                <a:solidFill>
                  <a:srgbClr val="00B05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square" lIns="91425" tIns="91425" rIns="91425" bIns="91425" anchor="ctr" anchorCtr="0">
                <a:noAutofit/>
              </a:bodyPr>
              <a:lstStyle/>
              <a:p>
                <a:pPr marL="0" marR="0" lvl="0" indent="0" algn="l" defTabSz="1075334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3293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86" name="Shape 328">
                <a:extLst>
                  <a:ext uri="{FF2B5EF4-FFF2-40B4-BE49-F238E27FC236}">
                    <a16:creationId xmlns:a16="http://schemas.microsoft.com/office/drawing/2014/main" id="{AD2D5F32-6548-48B4-9715-DA4FCD2D1C7A}"/>
                  </a:ext>
                </a:extLst>
              </p:cNvPr>
              <p:cNvSpPr/>
              <p:nvPr/>
            </p:nvSpPr>
            <p:spPr>
              <a:xfrm>
                <a:off x="590250" y="269775"/>
                <a:ext cx="377525" cy="462775"/>
              </a:xfrm>
              <a:custGeom>
                <a:avLst/>
                <a:gdLst/>
                <a:ahLst/>
                <a:cxnLst/>
                <a:rect l="0" t="0" r="0" b="0"/>
                <a:pathLst>
                  <a:path w="15101" h="18511" fill="none" extrusionOk="0">
                    <a:moveTo>
                      <a:pt x="14321" y="0"/>
                    </a:moveTo>
                    <a:lnTo>
                      <a:pt x="780" y="0"/>
                    </a:lnTo>
                    <a:lnTo>
                      <a:pt x="780" y="0"/>
                    </a:lnTo>
                    <a:lnTo>
                      <a:pt x="634" y="25"/>
                    </a:lnTo>
                    <a:lnTo>
                      <a:pt x="488" y="74"/>
                    </a:lnTo>
                    <a:lnTo>
                      <a:pt x="342" y="122"/>
                    </a:lnTo>
                    <a:lnTo>
                      <a:pt x="220" y="220"/>
                    </a:lnTo>
                    <a:lnTo>
                      <a:pt x="122" y="341"/>
                    </a:lnTo>
                    <a:lnTo>
                      <a:pt x="74" y="488"/>
                    </a:lnTo>
                    <a:lnTo>
                      <a:pt x="25" y="634"/>
                    </a:lnTo>
                    <a:lnTo>
                      <a:pt x="1" y="780"/>
                    </a:lnTo>
                    <a:lnTo>
                      <a:pt x="1" y="17731"/>
                    </a:lnTo>
                    <a:lnTo>
                      <a:pt x="1" y="17731"/>
                    </a:lnTo>
                    <a:lnTo>
                      <a:pt x="25" y="17877"/>
                    </a:lnTo>
                    <a:lnTo>
                      <a:pt x="74" y="18023"/>
                    </a:lnTo>
                    <a:lnTo>
                      <a:pt x="122" y="18169"/>
                    </a:lnTo>
                    <a:lnTo>
                      <a:pt x="220" y="18291"/>
                    </a:lnTo>
                    <a:lnTo>
                      <a:pt x="342" y="18388"/>
                    </a:lnTo>
                    <a:lnTo>
                      <a:pt x="488" y="18437"/>
                    </a:lnTo>
                    <a:lnTo>
                      <a:pt x="634" y="18486"/>
                    </a:lnTo>
                    <a:lnTo>
                      <a:pt x="780" y="18510"/>
                    </a:lnTo>
                    <a:lnTo>
                      <a:pt x="14321" y="18510"/>
                    </a:lnTo>
                    <a:lnTo>
                      <a:pt x="14321" y="18510"/>
                    </a:lnTo>
                    <a:lnTo>
                      <a:pt x="14467" y="18486"/>
                    </a:lnTo>
                    <a:lnTo>
                      <a:pt x="14614" y="18437"/>
                    </a:lnTo>
                    <a:lnTo>
                      <a:pt x="14760" y="18388"/>
                    </a:lnTo>
                    <a:lnTo>
                      <a:pt x="14881" y="18291"/>
                    </a:lnTo>
                    <a:lnTo>
                      <a:pt x="14979" y="18169"/>
                    </a:lnTo>
                    <a:lnTo>
                      <a:pt x="15028" y="18023"/>
                    </a:lnTo>
                    <a:lnTo>
                      <a:pt x="15076" y="17877"/>
                    </a:lnTo>
                    <a:lnTo>
                      <a:pt x="15101" y="17731"/>
                    </a:lnTo>
                    <a:lnTo>
                      <a:pt x="15101" y="780"/>
                    </a:lnTo>
                    <a:lnTo>
                      <a:pt x="15101" y="780"/>
                    </a:lnTo>
                    <a:lnTo>
                      <a:pt x="15076" y="634"/>
                    </a:lnTo>
                    <a:lnTo>
                      <a:pt x="15028" y="488"/>
                    </a:lnTo>
                    <a:lnTo>
                      <a:pt x="14979" y="341"/>
                    </a:lnTo>
                    <a:lnTo>
                      <a:pt x="14881" y="220"/>
                    </a:lnTo>
                    <a:lnTo>
                      <a:pt x="14760" y="122"/>
                    </a:lnTo>
                    <a:lnTo>
                      <a:pt x="14614" y="74"/>
                    </a:lnTo>
                    <a:lnTo>
                      <a:pt x="14467" y="25"/>
                    </a:lnTo>
                    <a:lnTo>
                      <a:pt x="14321" y="0"/>
                    </a:lnTo>
                    <a:lnTo>
                      <a:pt x="14321" y="0"/>
                    </a:lnTo>
                  </a:path>
                </a:pathLst>
              </a:custGeom>
              <a:noFill/>
              <a:ln w="12175" cap="rnd" cmpd="sng">
                <a:solidFill>
                  <a:srgbClr val="00B05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square" lIns="91425" tIns="91425" rIns="91425" bIns="91425" anchor="ctr" anchorCtr="0">
                <a:noAutofit/>
              </a:bodyPr>
              <a:lstStyle/>
              <a:p>
                <a:pPr marL="0" marR="0" lvl="0" indent="0" algn="l" defTabSz="1075334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3293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89" name="Shape 329">
                <a:extLst>
                  <a:ext uri="{FF2B5EF4-FFF2-40B4-BE49-F238E27FC236}">
                    <a16:creationId xmlns:a16="http://schemas.microsoft.com/office/drawing/2014/main" id="{C556B844-CDE2-41FC-846B-AE181DD54D53}"/>
                  </a:ext>
                </a:extLst>
              </p:cNvPr>
              <p:cNvSpPr/>
              <p:nvPr/>
            </p:nvSpPr>
            <p:spPr>
              <a:xfrm>
                <a:off x="796650" y="274025"/>
                <a:ext cx="45100" cy="45100"/>
              </a:xfrm>
              <a:custGeom>
                <a:avLst/>
                <a:gdLst/>
                <a:ahLst/>
                <a:cxnLst/>
                <a:rect l="0" t="0" r="0" b="0"/>
                <a:pathLst>
                  <a:path w="1804" h="1804" fill="none" extrusionOk="0">
                    <a:moveTo>
                      <a:pt x="902" y="1"/>
                    </a:moveTo>
                    <a:lnTo>
                      <a:pt x="902" y="1"/>
                    </a:lnTo>
                    <a:lnTo>
                      <a:pt x="1073" y="25"/>
                    </a:lnTo>
                    <a:lnTo>
                      <a:pt x="1243" y="74"/>
                    </a:lnTo>
                    <a:lnTo>
                      <a:pt x="1414" y="147"/>
                    </a:lnTo>
                    <a:lnTo>
                      <a:pt x="1535" y="269"/>
                    </a:lnTo>
                    <a:lnTo>
                      <a:pt x="1657" y="391"/>
                    </a:lnTo>
                    <a:lnTo>
                      <a:pt x="1730" y="561"/>
                    </a:lnTo>
                    <a:lnTo>
                      <a:pt x="1779" y="732"/>
                    </a:lnTo>
                    <a:lnTo>
                      <a:pt x="1803" y="902"/>
                    </a:lnTo>
                    <a:lnTo>
                      <a:pt x="1803" y="902"/>
                    </a:lnTo>
                    <a:lnTo>
                      <a:pt x="1779" y="1073"/>
                    </a:lnTo>
                    <a:lnTo>
                      <a:pt x="1730" y="1243"/>
                    </a:lnTo>
                    <a:lnTo>
                      <a:pt x="1657" y="1414"/>
                    </a:lnTo>
                    <a:lnTo>
                      <a:pt x="1535" y="1535"/>
                    </a:lnTo>
                    <a:lnTo>
                      <a:pt x="1414" y="1657"/>
                    </a:lnTo>
                    <a:lnTo>
                      <a:pt x="1243" y="1730"/>
                    </a:lnTo>
                    <a:lnTo>
                      <a:pt x="1073" y="1779"/>
                    </a:lnTo>
                    <a:lnTo>
                      <a:pt x="902" y="1803"/>
                    </a:lnTo>
                    <a:lnTo>
                      <a:pt x="902" y="1803"/>
                    </a:lnTo>
                    <a:lnTo>
                      <a:pt x="732" y="1779"/>
                    </a:lnTo>
                    <a:lnTo>
                      <a:pt x="561" y="1730"/>
                    </a:lnTo>
                    <a:lnTo>
                      <a:pt x="391" y="1657"/>
                    </a:lnTo>
                    <a:lnTo>
                      <a:pt x="269" y="1535"/>
                    </a:lnTo>
                    <a:lnTo>
                      <a:pt x="147" y="1414"/>
                    </a:lnTo>
                    <a:lnTo>
                      <a:pt x="74" y="1243"/>
                    </a:lnTo>
                    <a:lnTo>
                      <a:pt x="25" y="1073"/>
                    </a:lnTo>
                    <a:lnTo>
                      <a:pt x="1" y="902"/>
                    </a:lnTo>
                    <a:lnTo>
                      <a:pt x="1" y="902"/>
                    </a:lnTo>
                    <a:lnTo>
                      <a:pt x="25" y="732"/>
                    </a:lnTo>
                    <a:lnTo>
                      <a:pt x="74" y="561"/>
                    </a:lnTo>
                    <a:lnTo>
                      <a:pt x="147" y="391"/>
                    </a:lnTo>
                    <a:lnTo>
                      <a:pt x="269" y="269"/>
                    </a:lnTo>
                    <a:lnTo>
                      <a:pt x="391" y="147"/>
                    </a:lnTo>
                    <a:lnTo>
                      <a:pt x="561" y="74"/>
                    </a:lnTo>
                    <a:lnTo>
                      <a:pt x="732" y="25"/>
                    </a:lnTo>
                    <a:lnTo>
                      <a:pt x="902" y="1"/>
                    </a:lnTo>
                    <a:lnTo>
                      <a:pt x="902" y="1"/>
                    </a:lnTo>
                  </a:path>
                </a:pathLst>
              </a:custGeom>
              <a:noFill/>
              <a:ln w="12175" cap="rnd" cmpd="sng">
                <a:solidFill>
                  <a:srgbClr val="00B05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square" lIns="91425" tIns="91425" rIns="91425" bIns="91425" anchor="ctr" anchorCtr="0">
                <a:noAutofit/>
              </a:bodyPr>
              <a:lstStyle/>
              <a:p>
                <a:pPr marL="0" marR="0" lvl="0" indent="0" algn="l" defTabSz="1075334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3293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90" name="Shape 330">
                <a:extLst>
                  <a:ext uri="{FF2B5EF4-FFF2-40B4-BE49-F238E27FC236}">
                    <a16:creationId xmlns:a16="http://schemas.microsoft.com/office/drawing/2014/main" id="{F9DB9AD5-56FA-4A73-B366-925997F9244D}"/>
                  </a:ext>
                </a:extLst>
              </p:cNvPr>
              <p:cNvSpPr/>
              <p:nvPr/>
            </p:nvSpPr>
            <p:spPr>
              <a:xfrm>
                <a:off x="713850" y="274025"/>
                <a:ext cx="45075" cy="45100"/>
              </a:xfrm>
              <a:custGeom>
                <a:avLst/>
                <a:gdLst/>
                <a:ahLst/>
                <a:cxnLst/>
                <a:rect l="0" t="0" r="0" b="0"/>
                <a:pathLst>
                  <a:path w="1803" h="1804" fill="none" extrusionOk="0">
                    <a:moveTo>
                      <a:pt x="902" y="1"/>
                    </a:moveTo>
                    <a:lnTo>
                      <a:pt x="902" y="1"/>
                    </a:lnTo>
                    <a:lnTo>
                      <a:pt x="1072" y="25"/>
                    </a:lnTo>
                    <a:lnTo>
                      <a:pt x="1243" y="74"/>
                    </a:lnTo>
                    <a:lnTo>
                      <a:pt x="1413" y="147"/>
                    </a:lnTo>
                    <a:lnTo>
                      <a:pt x="1535" y="269"/>
                    </a:lnTo>
                    <a:lnTo>
                      <a:pt x="1657" y="391"/>
                    </a:lnTo>
                    <a:lnTo>
                      <a:pt x="1730" y="561"/>
                    </a:lnTo>
                    <a:lnTo>
                      <a:pt x="1779" y="732"/>
                    </a:lnTo>
                    <a:lnTo>
                      <a:pt x="1803" y="902"/>
                    </a:lnTo>
                    <a:lnTo>
                      <a:pt x="1803" y="902"/>
                    </a:lnTo>
                    <a:lnTo>
                      <a:pt x="1779" y="1073"/>
                    </a:lnTo>
                    <a:lnTo>
                      <a:pt x="1730" y="1243"/>
                    </a:lnTo>
                    <a:lnTo>
                      <a:pt x="1657" y="1414"/>
                    </a:lnTo>
                    <a:lnTo>
                      <a:pt x="1535" y="1535"/>
                    </a:lnTo>
                    <a:lnTo>
                      <a:pt x="1413" y="1657"/>
                    </a:lnTo>
                    <a:lnTo>
                      <a:pt x="1243" y="1730"/>
                    </a:lnTo>
                    <a:lnTo>
                      <a:pt x="1072" y="1779"/>
                    </a:lnTo>
                    <a:lnTo>
                      <a:pt x="902" y="1803"/>
                    </a:lnTo>
                    <a:lnTo>
                      <a:pt x="902" y="1803"/>
                    </a:lnTo>
                    <a:lnTo>
                      <a:pt x="731" y="1779"/>
                    </a:lnTo>
                    <a:lnTo>
                      <a:pt x="561" y="1730"/>
                    </a:lnTo>
                    <a:lnTo>
                      <a:pt x="390" y="1657"/>
                    </a:lnTo>
                    <a:lnTo>
                      <a:pt x="269" y="1535"/>
                    </a:lnTo>
                    <a:lnTo>
                      <a:pt x="147" y="1414"/>
                    </a:lnTo>
                    <a:lnTo>
                      <a:pt x="74" y="1243"/>
                    </a:lnTo>
                    <a:lnTo>
                      <a:pt x="25" y="1073"/>
                    </a:lnTo>
                    <a:lnTo>
                      <a:pt x="1" y="902"/>
                    </a:lnTo>
                    <a:lnTo>
                      <a:pt x="1" y="902"/>
                    </a:lnTo>
                    <a:lnTo>
                      <a:pt x="25" y="732"/>
                    </a:lnTo>
                    <a:lnTo>
                      <a:pt x="74" y="561"/>
                    </a:lnTo>
                    <a:lnTo>
                      <a:pt x="147" y="391"/>
                    </a:lnTo>
                    <a:lnTo>
                      <a:pt x="269" y="269"/>
                    </a:lnTo>
                    <a:lnTo>
                      <a:pt x="390" y="147"/>
                    </a:lnTo>
                    <a:lnTo>
                      <a:pt x="561" y="74"/>
                    </a:lnTo>
                    <a:lnTo>
                      <a:pt x="731" y="25"/>
                    </a:lnTo>
                    <a:lnTo>
                      <a:pt x="902" y="1"/>
                    </a:lnTo>
                    <a:lnTo>
                      <a:pt x="902" y="1"/>
                    </a:lnTo>
                  </a:path>
                </a:pathLst>
              </a:custGeom>
              <a:noFill/>
              <a:ln w="12175" cap="rnd" cmpd="sng">
                <a:solidFill>
                  <a:srgbClr val="00B05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square" lIns="91425" tIns="91425" rIns="91425" bIns="91425" anchor="ctr" anchorCtr="0">
                <a:noAutofit/>
              </a:bodyPr>
              <a:lstStyle/>
              <a:p>
                <a:pPr marL="0" marR="0" lvl="0" indent="0" algn="l" defTabSz="1075334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3293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91" name="Shape 331">
                <a:extLst>
                  <a:ext uri="{FF2B5EF4-FFF2-40B4-BE49-F238E27FC236}">
                    <a16:creationId xmlns:a16="http://schemas.microsoft.com/office/drawing/2014/main" id="{FD8E585E-4432-4521-AA1F-172E4D280A33}"/>
                  </a:ext>
                </a:extLst>
              </p:cNvPr>
              <p:cNvSpPr/>
              <p:nvPr/>
            </p:nvSpPr>
            <p:spPr>
              <a:xfrm>
                <a:off x="631050" y="274025"/>
                <a:ext cx="45075" cy="45100"/>
              </a:xfrm>
              <a:custGeom>
                <a:avLst/>
                <a:gdLst/>
                <a:ahLst/>
                <a:cxnLst/>
                <a:rect l="0" t="0" r="0" b="0"/>
                <a:pathLst>
                  <a:path w="1803" h="1804" fill="none" extrusionOk="0">
                    <a:moveTo>
                      <a:pt x="0" y="902"/>
                    </a:moveTo>
                    <a:lnTo>
                      <a:pt x="0" y="902"/>
                    </a:lnTo>
                    <a:lnTo>
                      <a:pt x="25" y="732"/>
                    </a:lnTo>
                    <a:lnTo>
                      <a:pt x="73" y="561"/>
                    </a:lnTo>
                    <a:lnTo>
                      <a:pt x="147" y="391"/>
                    </a:lnTo>
                    <a:lnTo>
                      <a:pt x="268" y="269"/>
                    </a:lnTo>
                    <a:lnTo>
                      <a:pt x="390" y="147"/>
                    </a:lnTo>
                    <a:lnTo>
                      <a:pt x="561" y="74"/>
                    </a:lnTo>
                    <a:lnTo>
                      <a:pt x="731" y="25"/>
                    </a:lnTo>
                    <a:lnTo>
                      <a:pt x="902" y="1"/>
                    </a:lnTo>
                    <a:lnTo>
                      <a:pt x="902" y="1"/>
                    </a:lnTo>
                    <a:lnTo>
                      <a:pt x="1072" y="25"/>
                    </a:lnTo>
                    <a:lnTo>
                      <a:pt x="1243" y="74"/>
                    </a:lnTo>
                    <a:lnTo>
                      <a:pt x="1413" y="147"/>
                    </a:lnTo>
                    <a:lnTo>
                      <a:pt x="1535" y="269"/>
                    </a:lnTo>
                    <a:lnTo>
                      <a:pt x="1657" y="391"/>
                    </a:lnTo>
                    <a:lnTo>
                      <a:pt x="1730" y="561"/>
                    </a:lnTo>
                    <a:lnTo>
                      <a:pt x="1778" y="732"/>
                    </a:lnTo>
                    <a:lnTo>
                      <a:pt x="1803" y="902"/>
                    </a:lnTo>
                    <a:lnTo>
                      <a:pt x="1803" y="902"/>
                    </a:lnTo>
                    <a:lnTo>
                      <a:pt x="1778" y="1073"/>
                    </a:lnTo>
                    <a:lnTo>
                      <a:pt x="1730" y="1243"/>
                    </a:lnTo>
                    <a:lnTo>
                      <a:pt x="1657" y="1414"/>
                    </a:lnTo>
                    <a:lnTo>
                      <a:pt x="1535" y="1535"/>
                    </a:lnTo>
                    <a:lnTo>
                      <a:pt x="1413" y="1657"/>
                    </a:lnTo>
                    <a:lnTo>
                      <a:pt x="1243" y="1730"/>
                    </a:lnTo>
                    <a:lnTo>
                      <a:pt x="1072" y="1779"/>
                    </a:lnTo>
                    <a:lnTo>
                      <a:pt x="902" y="1803"/>
                    </a:lnTo>
                    <a:lnTo>
                      <a:pt x="902" y="1803"/>
                    </a:lnTo>
                    <a:lnTo>
                      <a:pt x="731" y="1779"/>
                    </a:lnTo>
                    <a:lnTo>
                      <a:pt x="561" y="1730"/>
                    </a:lnTo>
                    <a:lnTo>
                      <a:pt x="390" y="1657"/>
                    </a:lnTo>
                    <a:lnTo>
                      <a:pt x="268" y="1535"/>
                    </a:lnTo>
                    <a:lnTo>
                      <a:pt x="147" y="1414"/>
                    </a:lnTo>
                    <a:lnTo>
                      <a:pt x="73" y="1243"/>
                    </a:lnTo>
                    <a:lnTo>
                      <a:pt x="25" y="1073"/>
                    </a:lnTo>
                    <a:lnTo>
                      <a:pt x="0" y="902"/>
                    </a:lnTo>
                    <a:lnTo>
                      <a:pt x="0" y="902"/>
                    </a:lnTo>
                  </a:path>
                </a:pathLst>
              </a:custGeom>
              <a:noFill/>
              <a:ln w="12175" cap="rnd" cmpd="sng">
                <a:solidFill>
                  <a:srgbClr val="00B05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square" lIns="91425" tIns="91425" rIns="91425" bIns="91425" anchor="ctr" anchorCtr="0">
                <a:noAutofit/>
              </a:bodyPr>
              <a:lstStyle/>
              <a:p>
                <a:pPr marL="0" marR="0" lvl="0" indent="0" algn="l" defTabSz="1075334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3293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92" name="Shape 332">
                <a:extLst>
                  <a:ext uri="{FF2B5EF4-FFF2-40B4-BE49-F238E27FC236}">
                    <a16:creationId xmlns:a16="http://schemas.microsoft.com/office/drawing/2014/main" id="{12B719E6-C266-4863-B722-5EAC595A1086}"/>
                  </a:ext>
                </a:extLst>
              </p:cNvPr>
              <p:cNvSpPr/>
              <p:nvPr/>
            </p:nvSpPr>
            <p:spPr>
              <a:xfrm>
                <a:off x="649925" y="590050"/>
                <a:ext cx="133975" cy="25"/>
              </a:xfrm>
              <a:custGeom>
                <a:avLst/>
                <a:gdLst/>
                <a:ahLst/>
                <a:cxnLst/>
                <a:rect l="0" t="0" r="0" b="0"/>
                <a:pathLst>
                  <a:path w="5359" h="1" fill="none" extrusionOk="0">
                    <a:moveTo>
                      <a:pt x="5358" y="0"/>
                    </a:moveTo>
                    <a:lnTo>
                      <a:pt x="0" y="0"/>
                    </a:lnTo>
                  </a:path>
                </a:pathLst>
              </a:custGeom>
              <a:noFill/>
              <a:ln w="12175" cap="rnd" cmpd="sng">
                <a:solidFill>
                  <a:srgbClr val="00B05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square" lIns="91425" tIns="91425" rIns="91425" bIns="91425" anchor="ctr" anchorCtr="0">
                <a:noAutofit/>
              </a:bodyPr>
              <a:lstStyle/>
              <a:p>
                <a:pPr marL="0" marR="0" lvl="0" indent="0" algn="l" defTabSz="1075334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3293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93" name="Shape 333">
                <a:extLst>
                  <a:ext uri="{FF2B5EF4-FFF2-40B4-BE49-F238E27FC236}">
                    <a16:creationId xmlns:a16="http://schemas.microsoft.com/office/drawing/2014/main" id="{FB0D9AE4-D941-4994-86E3-4234E43234E2}"/>
                  </a:ext>
                </a:extLst>
              </p:cNvPr>
              <p:cNvSpPr/>
              <p:nvPr/>
            </p:nvSpPr>
            <p:spPr>
              <a:xfrm>
                <a:off x="649925" y="534625"/>
                <a:ext cx="255750" cy="25"/>
              </a:xfrm>
              <a:custGeom>
                <a:avLst/>
                <a:gdLst/>
                <a:ahLst/>
                <a:cxnLst/>
                <a:rect l="0" t="0" r="0" b="0"/>
                <a:pathLst>
                  <a:path w="10230" h="1" fill="none" extrusionOk="0">
                    <a:moveTo>
                      <a:pt x="10229" y="1"/>
                    </a:moveTo>
                    <a:lnTo>
                      <a:pt x="0" y="1"/>
                    </a:lnTo>
                  </a:path>
                </a:pathLst>
              </a:custGeom>
              <a:noFill/>
              <a:ln w="12175" cap="rnd" cmpd="sng">
                <a:solidFill>
                  <a:srgbClr val="00B05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square" lIns="91425" tIns="91425" rIns="91425" bIns="91425" anchor="ctr" anchorCtr="0">
                <a:noAutofit/>
              </a:bodyPr>
              <a:lstStyle/>
              <a:p>
                <a:pPr marL="0" marR="0" lvl="0" indent="0" algn="l" defTabSz="1075334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3293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97" name="Shape 334">
                <a:extLst>
                  <a:ext uri="{FF2B5EF4-FFF2-40B4-BE49-F238E27FC236}">
                    <a16:creationId xmlns:a16="http://schemas.microsoft.com/office/drawing/2014/main" id="{A9DA1E44-CDFE-4923-AFF3-81E3F4833023}"/>
                  </a:ext>
                </a:extLst>
              </p:cNvPr>
              <p:cNvSpPr/>
              <p:nvPr/>
            </p:nvSpPr>
            <p:spPr>
              <a:xfrm>
                <a:off x="649925" y="479825"/>
                <a:ext cx="255750" cy="25"/>
              </a:xfrm>
              <a:custGeom>
                <a:avLst/>
                <a:gdLst/>
                <a:ahLst/>
                <a:cxnLst/>
                <a:rect l="0" t="0" r="0" b="0"/>
                <a:pathLst>
                  <a:path w="10230" h="1" fill="none" extrusionOk="0">
                    <a:moveTo>
                      <a:pt x="10229" y="1"/>
                    </a:moveTo>
                    <a:lnTo>
                      <a:pt x="0" y="1"/>
                    </a:lnTo>
                  </a:path>
                </a:pathLst>
              </a:custGeom>
              <a:noFill/>
              <a:ln w="12175" cap="rnd" cmpd="sng">
                <a:solidFill>
                  <a:srgbClr val="00B05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square" lIns="91425" tIns="91425" rIns="91425" bIns="91425" anchor="ctr" anchorCtr="0">
                <a:noAutofit/>
              </a:bodyPr>
              <a:lstStyle/>
              <a:p>
                <a:pPr marL="0" marR="0" lvl="0" indent="0" algn="l" defTabSz="1075334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3293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98" name="Shape 335">
                <a:extLst>
                  <a:ext uri="{FF2B5EF4-FFF2-40B4-BE49-F238E27FC236}">
                    <a16:creationId xmlns:a16="http://schemas.microsoft.com/office/drawing/2014/main" id="{6682E81D-526B-4745-9668-F9759AFE872C}"/>
                  </a:ext>
                </a:extLst>
              </p:cNvPr>
              <p:cNvSpPr/>
              <p:nvPr/>
            </p:nvSpPr>
            <p:spPr>
              <a:xfrm>
                <a:off x="649925" y="424425"/>
                <a:ext cx="255750" cy="25"/>
              </a:xfrm>
              <a:custGeom>
                <a:avLst/>
                <a:gdLst/>
                <a:ahLst/>
                <a:cxnLst/>
                <a:rect l="0" t="0" r="0" b="0"/>
                <a:pathLst>
                  <a:path w="10230" h="1" fill="none" extrusionOk="0">
                    <a:moveTo>
                      <a:pt x="10229" y="1"/>
                    </a:moveTo>
                    <a:lnTo>
                      <a:pt x="0" y="1"/>
                    </a:lnTo>
                  </a:path>
                </a:pathLst>
              </a:custGeom>
              <a:noFill/>
              <a:ln w="12175" cap="rnd" cmpd="sng">
                <a:solidFill>
                  <a:srgbClr val="00B05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square" lIns="91425" tIns="91425" rIns="91425" bIns="91425" anchor="ctr" anchorCtr="0">
                <a:noAutofit/>
              </a:bodyPr>
              <a:lstStyle/>
              <a:p>
                <a:pPr marL="0" marR="0" lvl="0" indent="0" algn="l" defTabSz="1075334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3293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99" name="Shape 336">
                <a:extLst>
                  <a:ext uri="{FF2B5EF4-FFF2-40B4-BE49-F238E27FC236}">
                    <a16:creationId xmlns:a16="http://schemas.microsoft.com/office/drawing/2014/main" id="{E7CA814A-0490-4DCB-B8D4-2BF15D9913EA}"/>
                  </a:ext>
                </a:extLst>
              </p:cNvPr>
              <p:cNvSpPr/>
              <p:nvPr/>
            </p:nvSpPr>
            <p:spPr>
              <a:xfrm>
                <a:off x="879475" y="274025"/>
                <a:ext cx="45075" cy="45100"/>
              </a:xfrm>
              <a:custGeom>
                <a:avLst/>
                <a:gdLst/>
                <a:ahLst/>
                <a:cxnLst/>
                <a:rect l="0" t="0" r="0" b="0"/>
                <a:pathLst>
                  <a:path w="1803" h="1804" fill="none" extrusionOk="0">
                    <a:moveTo>
                      <a:pt x="901" y="1803"/>
                    </a:moveTo>
                    <a:lnTo>
                      <a:pt x="901" y="1803"/>
                    </a:lnTo>
                    <a:lnTo>
                      <a:pt x="731" y="1779"/>
                    </a:lnTo>
                    <a:lnTo>
                      <a:pt x="560" y="1730"/>
                    </a:lnTo>
                    <a:lnTo>
                      <a:pt x="390" y="1657"/>
                    </a:lnTo>
                    <a:lnTo>
                      <a:pt x="268" y="1535"/>
                    </a:lnTo>
                    <a:lnTo>
                      <a:pt x="146" y="1414"/>
                    </a:lnTo>
                    <a:lnTo>
                      <a:pt x="73" y="1243"/>
                    </a:lnTo>
                    <a:lnTo>
                      <a:pt x="25" y="1073"/>
                    </a:lnTo>
                    <a:lnTo>
                      <a:pt x="0" y="902"/>
                    </a:lnTo>
                    <a:lnTo>
                      <a:pt x="0" y="902"/>
                    </a:lnTo>
                    <a:lnTo>
                      <a:pt x="25" y="732"/>
                    </a:lnTo>
                    <a:lnTo>
                      <a:pt x="73" y="561"/>
                    </a:lnTo>
                    <a:lnTo>
                      <a:pt x="146" y="391"/>
                    </a:lnTo>
                    <a:lnTo>
                      <a:pt x="268" y="269"/>
                    </a:lnTo>
                    <a:lnTo>
                      <a:pt x="390" y="147"/>
                    </a:lnTo>
                    <a:lnTo>
                      <a:pt x="560" y="74"/>
                    </a:lnTo>
                    <a:lnTo>
                      <a:pt x="731" y="25"/>
                    </a:lnTo>
                    <a:lnTo>
                      <a:pt x="901" y="1"/>
                    </a:lnTo>
                    <a:lnTo>
                      <a:pt x="901" y="1"/>
                    </a:lnTo>
                    <a:lnTo>
                      <a:pt x="1072" y="25"/>
                    </a:lnTo>
                    <a:lnTo>
                      <a:pt x="1242" y="74"/>
                    </a:lnTo>
                    <a:lnTo>
                      <a:pt x="1413" y="147"/>
                    </a:lnTo>
                    <a:lnTo>
                      <a:pt x="1535" y="269"/>
                    </a:lnTo>
                    <a:lnTo>
                      <a:pt x="1656" y="391"/>
                    </a:lnTo>
                    <a:lnTo>
                      <a:pt x="1729" y="561"/>
                    </a:lnTo>
                    <a:lnTo>
                      <a:pt x="1778" y="732"/>
                    </a:lnTo>
                    <a:lnTo>
                      <a:pt x="1802" y="902"/>
                    </a:lnTo>
                    <a:lnTo>
                      <a:pt x="1802" y="902"/>
                    </a:lnTo>
                    <a:lnTo>
                      <a:pt x="1778" y="1073"/>
                    </a:lnTo>
                    <a:lnTo>
                      <a:pt x="1729" y="1243"/>
                    </a:lnTo>
                    <a:lnTo>
                      <a:pt x="1656" y="1414"/>
                    </a:lnTo>
                    <a:lnTo>
                      <a:pt x="1535" y="1535"/>
                    </a:lnTo>
                    <a:lnTo>
                      <a:pt x="1413" y="1657"/>
                    </a:lnTo>
                    <a:lnTo>
                      <a:pt x="1242" y="1730"/>
                    </a:lnTo>
                    <a:lnTo>
                      <a:pt x="1072" y="1779"/>
                    </a:lnTo>
                    <a:lnTo>
                      <a:pt x="901" y="1803"/>
                    </a:lnTo>
                    <a:lnTo>
                      <a:pt x="901" y="1803"/>
                    </a:lnTo>
                  </a:path>
                </a:pathLst>
              </a:custGeom>
              <a:noFill/>
              <a:ln w="12175" cap="rnd" cmpd="sng">
                <a:solidFill>
                  <a:srgbClr val="00B05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square" lIns="91425" tIns="91425" rIns="91425" bIns="91425" anchor="ctr" anchorCtr="0">
                <a:noAutofit/>
              </a:bodyPr>
              <a:lstStyle/>
              <a:p>
                <a:pPr marL="0" marR="0" lvl="0" indent="0" algn="l" defTabSz="1075334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3293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00" name="Shape 337">
                <a:extLst>
                  <a:ext uri="{FF2B5EF4-FFF2-40B4-BE49-F238E27FC236}">
                    <a16:creationId xmlns:a16="http://schemas.microsoft.com/office/drawing/2014/main" id="{907EF62F-D380-4878-8868-8150DBD8479E}"/>
                  </a:ext>
                </a:extLst>
              </p:cNvPr>
              <p:cNvSpPr/>
              <p:nvPr/>
            </p:nvSpPr>
            <p:spPr>
              <a:xfrm>
                <a:off x="654800" y="244200"/>
                <a:ext cx="25" cy="51175"/>
              </a:xfrm>
              <a:custGeom>
                <a:avLst/>
                <a:gdLst/>
                <a:ahLst/>
                <a:cxnLst/>
                <a:rect l="0" t="0" r="0" b="0"/>
                <a:pathLst>
                  <a:path w="1" h="2047" fill="none" extrusionOk="0">
                    <a:moveTo>
                      <a:pt x="0" y="1"/>
                    </a:moveTo>
                    <a:lnTo>
                      <a:pt x="0" y="2046"/>
                    </a:lnTo>
                  </a:path>
                </a:pathLst>
              </a:custGeom>
              <a:noFill/>
              <a:ln w="12175" cap="rnd" cmpd="sng">
                <a:solidFill>
                  <a:srgbClr val="00B05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square" lIns="91425" tIns="91425" rIns="91425" bIns="91425" anchor="ctr" anchorCtr="0">
                <a:noAutofit/>
              </a:bodyPr>
              <a:lstStyle/>
              <a:p>
                <a:pPr marL="0" marR="0" lvl="0" indent="0" algn="l" defTabSz="1075334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3293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01" name="Shape 338">
                <a:extLst>
                  <a:ext uri="{FF2B5EF4-FFF2-40B4-BE49-F238E27FC236}">
                    <a16:creationId xmlns:a16="http://schemas.microsoft.com/office/drawing/2014/main" id="{69E02112-FF37-4CC7-8E36-D3FCEFCB0C0D}"/>
                  </a:ext>
                </a:extLst>
              </p:cNvPr>
              <p:cNvSpPr/>
              <p:nvPr/>
            </p:nvSpPr>
            <p:spPr>
              <a:xfrm>
                <a:off x="737600" y="244200"/>
                <a:ext cx="25" cy="51175"/>
              </a:xfrm>
              <a:custGeom>
                <a:avLst/>
                <a:gdLst/>
                <a:ahLst/>
                <a:cxnLst/>
                <a:rect l="0" t="0" r="0" b="0"/>
                <a:pathLst>
                  <a:path w="1" h="2047" fill="none" extrusionOk="0">
                    <a:moveTo>
                      <a:pt x="1" y="1"/>
                    </a:moveTo>
                    <a:lnTo>
                      <a:pt x="1" y="2046"/>
                    </a:lnTo>
                  </a:path>
                </a:pathLst>
              </a:custGeom>
              <a:noFill/>
              <a:ln w="12175" cap="rnd" cmpd="sng">
                <a:solidFill>
                  <a:srgbClr val="00B05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square" lIns="91425" tIns="91425" rIns="91425" bIns="91425" anchor="ctr" anchorCtr="0">
                <a:noAutofit/>
              </a:bodyPr>
              <a:lstStyle/>
              <a:p>
                <a:pPr marL="0" marR="0" lvl="0" indent="0" algn="l" defTabSz="1075334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3293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02" name="Shape 339">
                <a:extLst>
                  <a:ext uri="{FF2B5EF4-FFF2-40B4-BE49-F238E27FC236}">
                    <a16:creationId xmlns:a16="http://schemas.microsoft.com/office/drawing/2014/main" id="{22C4E4A4-5A48-4DB4-B029-34232AAF65D1}"/>
                  </a:ext>
                </a:extLst>
              </p:cNvPr>
              <p:cNvSpPr/>
              <p:nvPr/>
            </p:nvSpPr>
            <p:spPr>
              <a:xfrm>
                <a:off x="820400" y="244200"/>
                <a:ext cx="25" cy="51175"/>
              </a:xfrm>
              <a:custGeom>
                <a:avLst/>
                <a:gdLst/>
                <a:ahLst/>
                <a:cxnLst/>
                <a:rect l="0" t="0" r="0" b="0"/>
                <a:pathLst>
                  <a:path w="1" h="2047" fill="none" extrusionOk="0">
                    <a:moveTo>
                      <a:pt x="1" y="1"/>
                    </a:moveTo>
                    <a:lnTo>
                      <a:pt x="1" y="2046"/>
                    </a:lnTo>
                  </a:path>
                </a:pathLst>
              </a:custGeom>
              <a:noFill/>
              <a:ln w="12175" cap="rnd" cmpd="sng">
                <a:solidFill>
                  <a:srgbClr val="00B05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square" lIns="91425" tIns="91425" rIns="91425" bIns="91425" anchor="ctr" anchorCtr="0">
                <a:noAutofit/>
              </a:bodyPr>
              <a:lstStyle/>
              <a:p>
                <a:pPr marL="0" marR="0" lvl="0" indent="0" algn="l" defTabSz="1075334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3293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03" name="Shape 340">
                <a:extLst>
                  <a:ext uri="{FF2B5EF4-FFF2-40B4-BE49-F238E27FC236}">
                    <a16:creationId xmlns:a16="http://schemas.microsoft.com/office/drawing/2014/main" id="{F34EC878-11AE-4FB4-8C72-E0CE603F8DD1}"/>
                  </a:ext>
                </a:extLst>
              </p:cNvPr>
              <p:cNvSpPr/>
              <p:nvPr/>
            </p:nvSpPr>
            <p:spPr>
              <a:xfrm>
                <a:off x="903225" y="244200"/>
                <a:ext cx="25" cy="51175"/>
              </a:xfrm>
              <a:custGeom>
                <a:avLst/>
                <a:gdLst/>
                <a:ahLst/>
                <a:cxnLst/>
                <a:rect l="0" t="0" r="0" b="0"/>
                <a:pathLst>
                  <a:path w="1" h="2047" fill="none" extrusionOk="0">
                    <a:moveTo>
                      <a:pt x="0" y="1"/>
                    </a:moveTo>
                    <a:lnTo>
                      <a:pt x="0" y="2046"/>
                    </a:lnTo>
                  </a:path>
                </a:pathLst>
              </a:custGeom>
              <a:noFill/>
              <a:ln w="12175" cap="rnd" cmpd="sng">
                <a:solidFill>
                  <a:srgbClr val="00B05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square" lIns="91425" tIns="91425" rIns="91425" bIns="91425" anchor="ctr" anchorCtr="0">
                <a:noAutofit/>
              </a:bodyPr>
              <a:lstStyle/>
              <a:p>
                <a:pPr marL="0" marR="0" lvl="0" indent="0" algn="l" defTabSz="1075334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3293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  <p:cxnSp>
          <p:nvCxnSpPr>
            <p:cNvPr id="106" name="ตัวเชื่อมต่อตรง 40">
              <a:extLst>
                <a:ext uri="{FF2B5EF4-FFF2-40B4-BE49-F238E27FC236}">
                  <a16:creationId xmlns:a16="http://schemas.microsoft.com/office/drawing/2014/main" id="{0AB8EF2F-7FC9-4EBC-8930-F7C7BC66FCDB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7392735" y="4190815"/>
              <a:ext cx="3240096" cy="14576"/>
            </a:xfrm>
            <a:prstGeom prst="line">
              <a:avLst/>
            </a:prstGeom>
            <a:ln>
              <a:solidFill>
                <a:srgbClr val="00B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7" name="สี่เหลี่ยมผืนผ้า 65">
              <a:extLst>
                <a:ext uri="{FF2B5EF4-FFF2-40B4-BE49-F238E27FC236}">
                  <a16:creationId xmlns:a16="http://schemas.microsoft.com/office/drawing/2014/main" id="{12D52455-A6AD-4DBA-A6B8-AEFE2E26C20A}"/>
                </a:ext>
              </a:extLst>
            </p:cNvPr>
            <p:cNvSpPr/>
            <p:nvPr/>
          </p:nvSpPr>
          <p:spPr>
            <a:xfrm>
              <a:off x="7019676" y="4307449"/>
              <a:ext cx="6003747" cy="107721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defTabSz="768111"/>
              <a:r>
                <a:rPr lang="th-TH" sz="1600" b="1" dirty="0">
                  <a:solidFill>
                    <a:prstClr val="black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ที่ตั้ง  ตำบลคลองลานพัฒนา อำเภอคลองลาน จังหวัดกำแพงเพชร</a:t>
              </a:r>
              <a:br>
                <a:rPr lang="th-TH" sz="1600" b="1" dirty="0">
                  <a:solidFill>
                    <a:prstClr val="black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</a:br>
              <a:r>
                <a:rPr lang="th-TH" sz="1600" dirty="0">
                  <a:solidFill>
                    <a:prstClr val="black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 - เขื่อนดินแบบแบ่งโซน (</a:t>
              </a:r>
              <a:r>
                <a:rPr lang="en-US" sz="1600" dirty="0">
                  <a:solidFill>
                    <a:prstClr val="black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Zone Type)</a:t>
              </a:r>
              <a:r>
                <a:rPr lang="th-TH" sz="1600" dirty="0">
                  <a:solidFill>
                    <a:prstClr val="black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 สันเขื่อนกว้าง 9.00 เมตร ยาว 800 เมตร </a:t>
              </a:r>
              <a:br>
                <a:rPr lang="th-TH" sz="1600" dirty="0">
                  <a:solidFill>
                    <a:prstClr val="black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</a:br>
              <a:r>
                <a:rPr lang="th-TH" sz="1600" dirty="0">
                  <a:solidFill>
                    <a:prstClr val="black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ส่วนที่สูงที่สุด 36.00 เมตร ขนาดความจุ 11,880,000 ลบ.ม.</a:t>
              </a:r>
            </a:p>
            <a:p>
              <a:pPr lvl="0" defTabSz="768111"/>
              <a:endParaRPr lang="th-TH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</p:grpSp>
      <p:graphicFrame>
        <p:nvGraphicFramePr>
          <p:cNvPr id="152" name="Table 151">
            <a:extLst>
              <a:ext uri="{FF2B5EF4-FFF2-40B4-BE49-F238E27FC236}">
                <a16:creationId xmlns:a16="http://schemas.microsoft.com/office/drawing/2014/main" id="{AE3171BB-B549-4BDF-8984-16453272E52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62683833"/>
              </p:ext>
            </p:extLst>
          </p:nvPr>
        </p:nvGraphicFramePr>
        <p:xfrm>
          <a:off x="6808839" y="5615414"/>
          <a:ext cx="5127148" cy="872490"/>
        </p:xfrm>
        <a:graphic>
          <a:graphicData uri="http://schemas.openxmlformats.org/drawingml/2006/table">
            <a:tbl>
              <a:tblPr/>
              <a:tblGrid>
                <a:gridCol w="1002586">
                  <a:extLst>
                    <a:ext uri="{9D8B030D-6E8A-4147-A177-3AD203B41FA5}">
                      <a16:colId xmlns:a16="http://schemas.microsoft.com/office/drawing/2014/main" val="3833073675"/>
                    </a:ext>
                  </a:extLst>
                </a:gridCol>
                <a:gridCol w="1002586">
                  <a:extLst>
                    <a:ext uri="{9D8B030D-6E8A-4147-A177-3AD203B41FA5}">
                      <a16:colId xmlns:a16="http://schemas.microsoft.com/office/drawing/2014/main" val="1688559363"/>
                    </a:ext>
                  </a:extLst>
                </a:gridCol>
                <a:gridCol w="1002586">
                  <a:extLst>
                    <a:ext uri="{9D8B030D-6E8A-4147-A177-3AD203B41FA5}">
                      <a16:colId xmlns:a16="http://schemas.microsoft.com/office/drawing/2014/main" val="2909511355"/>
                    </a:ext>
                  </a:extLst>
                </a:gridCol>
                <a:gridCol w="1002586">
                  <a:extLst>
                    <a:ext uri="{9D8B030D-6E8A-4147-A177-3AD203B41FA5}">
                      <a16:colId xmlns:a16="http://schemas.microsoft.com/office/drawing/2014/main" val="3878229425"/>
                    </a:ext>
                  </a:extLst>
                </a:gridCol>
                <a:gridCol w="1116804">
                  <a:extLst>
                    <a:ext uri="{9D8B030D-6E8A-4147-A177-3AD203B41FA5}">
                      <a16:colId xmlns:a16="http://schemas.microsoft.com/office/drawing/2014/main" val="1175977891"/>
                    </a:ext>
                  </a:extLst>
                </a:gridCol>
              </a:tblGrid>
              <a:tr h="430895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กิจกรรม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งบประมาณทั้งโครงการ</a:t>
                      </a:r>
                      <a:b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(ล้านบาท)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เริ่ม - 2563</a:t>
                      </a:r>
                      <a:b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(ล้านบาท)</a:t>
                      </a:r>
                      <a:b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(กปร.)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2564</a:t>
                      </a:r>
                      <a:b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(ล้านบาท)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ขอรับงบประมาณปีต่อๆไป</a:t>
                      </a:r>
                      <a:b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(ล้านบาท)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9111523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กิจกรรมหลัก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456.4370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24.7000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70.0000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361.6500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40494894"/>
                  </a:ext>
                </a:extLst>
              </a:tr>
            </a:tbl>
          </a:graphicData>
        </a:graphic>
      </p:graphicFrame>
      <p:grpSp>
        <p:nvGrpSpPr>
          <p:cNvPr id="2" name="กลุ่ม 1">
            <a:extLst>
              <a:ext uri="{FF2B5EF4-FFF2-40B4-BE49-F238E27FC236}">
                <a16:creationId xmlns:a16="http://schemas.microsoft.com/office/drawing/2014/main" id="{AA984843-5D85-4E53-B827-124FF54C0A30}"/>
              </a:ext>
            </a:extLst>
          </p:cNvPr>
          <p:cNvGrpSpPr/>
          <p:nvPr/>
        </p:nvGrpSpPr>
        <p:grpSpPr>
          <a:xfrm>
            <a:off x="6809646" y="4893498"/>
            <a:ext cx="5111428" cy="789604"/>
            <a:chOff x="6985524" y="6656089"/>
            <a:chExt cx="5111428" cy="789604"/>
          </a:xfrm>
        </p:grpSpPr>
        <p:sp>
          <p:nvSpPr>
            <p:cNvPr id="153" name="สี่เหลี่ยมผืนผ้า 110">
              <a:extLst>
                <a:ext uri="{FF2B5EF4-FFF2-40B4-BE49-F238E27FC236}">
                  <a16:creationId xmlns:a16="http://schemas.microsoft.com/office/drawing/2014/main" id="{E13972F6-EC48-4500-8066-628B8EF3A34D}"/>
                </a:ext>
              </a:extLst>
            </p:cNvPr>
            <p:cNvSpPr/>
            <p:nvPr/>
          </p:nvSpPr>
          <p:spPr>
            <a:xfrm>
              <a:off x="7200358" y="6656089"/>
              <a:ext cx="3369833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l" defTabSz="10753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4472C4">
                      <a:lumMod val="50000"/>
                    </a:srgbClr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แผนการใช้เงินงบประมาณค่าก่อสร้างโครงการ</a:t>
              </a:r>
            </a:p>
          </p:txBody>
        </p:sp>
        <p:grpSp>
          <p:nvGrpSpPr>
            <p:cNvPr id="154" name="Shape 326">
              <a:extLst>
                <a:ext uri="{FF2B5EF4-FFF2-40B4-BE49-F238E27FC236}">
                  <a16:creationId xmlns:a16="http://schemas.microsoft.com/office/drawing/2014/main" id="{09720F31-9175-4892-9B27-A812448E3232}"/>
                </a:ext>
              </a:extLst>
            </p:cNvPr>
            <p:cNvGrpSpPr/>
            <p:nvPr/>
          </p:nvGrpSpPr>
          <p:grpSpPr>
            <a:xfrm>
              <a:off x="6985524" y="6730467"/>
              <a:ext cx="211071" cy="275328"/>
              <a:chOff x="590250" y="244200"/>
              <a:chExt cx="407975" cy="532175"/>
            </a:xfrm>
          </p:grpSpPr>
          <p:sp>
            <p:nvSpPr>
              <p:cNvPr id="161" name="Shape 327">
                <a:extLst>
                  <a:ext uri="{FF2B5EF4-FFF2-40B4-BE49-F238E27FC236}">
                    <a16:creationId xmlns:a16="http://schemas.microsoft.com/office/drawing/2014/main" id="{125B8499-D89F-4E2B-B7D0-265ADB7CC7D4}"/>
                  </a:ext>
                </a:extLst>
              </p:cNvPr>
              <p:cNvSpPr/>
              <p:nvPr/>
            </p:nvSpPr>
            <p:spPr>
              <a:xfrm>
                <a:off x="623125" y="313625"/>
                <a:ext cx="375100" cy="462750"/>
              </a:xfrm>
              <a:custGeom>
                <a:avLst/>
                <a:gdLst/>
                <a:ahLst/>
                <a:cxnLst/>
                <a:rect l="0" t="0" r="0" b="0"/>
                <a:pathLst>
                  <a:path w="15004" h="18510" fill="none" extrusionOk="0">
                    <a:moveTo>
                      <a:pt x="1" y="17536"/>
                    </a:moveTo>
                    <a:lnTo>
                      <a:pt x="1" y="17536"/>
                    </a:lnTo>
                    <a:lnTo>
                      <a:pt x="1" y="17536"/>
                    </a:lnTo>
                    <a:lnTo>
                      <a:pt x="25" y="17682"/>
                    </a:lnTo>
                    <a:lnTo>
                      <a:pt x="49" y="17852"/>
                    </a:lnTo>
                    <a:lnTo>
                      <a:pt x="123" y="18023"/>
                    </a:lnTo>
                    <a:lnTo>
                      <a:pt x="220" y="18193"/>
                    </a:lnTo>
                    <a:lnTo>
                      <a:pt x="293" y="18291"/>
                    </a:lnTo>
                    <a:lnTo>
                      <a:pt x="390" y="18364"/>
                    </a:lnTo>
                    <a:lnTo>
                      <a:pt x="488" y="18412"/>
                    </a:lnTo>
                    <a:lnTo>
                      <a:pt x="610" y="18461"/>
                    </a:lnTo>
                    <a:lnTo>
                      <a:pt x="756" y="18510"/>
                    </a:lnTo>
                    <a:lnTo>
                      <a:pt x="926" y="18510"/>
                    </a:lnTo>
                    <a:lnTo>
                      <a:pt x="14468" y="18510"/>
                    </a:lnTo>
                    <a:lnTo>
                      <a:pt x="14468" y="18510"/>
                    </a:lnTo>
                    <a:lnTo>
                      <a:pt x="14541" y="18510"/>
                    </a:lnTo>
                    <a:lnTo>
                      <a:pt x="14614" y="18485"/>
                    </a:lnTo>
                    <a:lnTo>
                      <a:pt x="14736" y="18412"/>
                    </a:lnTo>
                    <a:lnTo>
                      <a:pt x="14833" y="18291"/>
                    </a:lnTo>
                    <a:lnTo>
                      <a:pt x="14906" y="18144"/>
                    </a:lnTo>
                    <a:lnTo>
                      <a:pt x="14955" y="17974"/>
                    </a:lnTo>
                    <a:lnTo>
                      <a:pt x="14979" y="17779"/>
                    </a:lnTo>
                    <a:lnTo>
                      <a:pt x="15003" y="17438"/>
                    </a:lnTo>
                    <a:lnTo>
                      <a:pt x="15003" y="487"/>
                    </a:lnTo>
                    <a:lnTo>
                      <a:pt x="15003" y="487"/>
                    </a:lnTo>
                    <a:lnTo>
                      <a:pt x="15003" y="341"/>
                    </a:lnTo>
                    <a:lnTo>
                      <a:pt x="14979" y="219"/>
                    </a:lnTo>
                    <a:lnTo>
                      <a:pt x="14955" y="146"/>
                    </a:lnTo>
                    <a:lnTo>
                      <a:pt x="14906" y="73"/>
                    </a:lnTo>
                    <a:lnTo>
                      <a:pt x="14833" y="49"/>
                    </a:lnTo>
                    <a:lnTo>
                      <a:pt x="14736" y="24"/>
                    </a:lnTo>
                    <a:lnTo>
                      <a:pt x="14468" y="0"/>
                    </a:lnTo>
                  </a:path>
                </a:pathLst>
              </a:custGeom>
              <a:noFill/>
              <a:ln w="12175" cap="rnd" cmpd="sng">
                <a:solidFill>
                  <a:srgbClr val="00B05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square" lIns="91425" tIns="91425" rIns="91425" bIns="91425" anchor="ctr" anchorCtr="0">
                <a:noAutofit/>
              </a:bodyPr>
              <a:lstStyle/>
              <a:p>
                <a:pPr marL="0" marR="0" lvl="0" indent="0" algn="l" defTabSz="1075334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3293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62" name="Shape 328">
                <a:extLst>
                  <a:ext uri="{FF2B5EF4-FFF2-40B4-BE49-F238E27FC236}">
                    <a16:creationId xmlns:a16="http://schemas.microsoft.com/office/drawing/2014/main" id="{F2AC25A3-A823-4CEF-B90F-A8E07AF1B471}"/>
                  </a:ext>
                </a:extLst>
              </p:cNvPr>
              <p:cNvSpPr/>
              <p:nvPr/>
            </p:nvSpPr>
            <p:spPr>
              <a:xfrm>
                <a:off x="590250" y="269775"/>
                <a:ext cx="377525" cy="462775"/>
              </a:xfrm>
              <a:custGeom>
                <a:avLst/>
                <a:gdLst/>
                <a:ahLst/>
                <a:cxnLst/>
                <a:rect l="0" t="0" r="0" b="0"/>
                <a:pathLst>
                  <a:path w="15101" h="18511" fill="none" extrusionOk="0">
                    <a:moveTo>
                      <a:pt x="14321" y="0"/>
                    </a:moveTo>
                    <a:lnTo>
                      <a:pt x="780" y="0"/>
                    </a:lnTo>
                    <a:lnTo>
                      <a:pt x="780" y="0"/>
                    </a:lnTo>
                    <a:lnTo>
                      <a:pt x="634" y="25"/>
                    </a:lnTo>
                    <a:lnTo>
                      <a:pt x="488" y="74"/>
                    </a:lnTo>
                    <a:lnTo>
                      <a:pt x="342" y="122"/>
                    </a:lnTo>
                    <a:lnTo>
                      <a:pt x="220" y="220"/>
                    </a:lnTo>
                    <a:lnTo>
                      <a:pt x="122" y="341"/>
                    </a:lnTo>
                    <a:lnTo>
                      <a:pt x="74" y="488"/>
                    </a:lnTo>
                    <a:lnTo>
                      <a:pt x="25" y="634"/>
                    </a:lnTo>
                    <a:lnTo>
                      <a:pt x="1" y="780"/>
                    </a:lnTo>
                    <a:lnTo>
                      <a:pt x="1" y="17731"/>
                    </a:lnTo>
                    <a:lnTo>
                      <a:pt x="1" y="17731"/>
                    </a:lnTo>
                    <a:lnTo>
                      <a:pt x="25" y="17877"/>
                    </a:lnTo>
                    <a:lnTo>
                      <a:pt x="74" y="18023"/>
                    </a:lnTo>
                    <a:lnTo>
                      <a:pt x="122" y="18169"/>
                    </a:lnTo>
                    <a:lnTo>
                      <a:pt x="220" y="18291"/>
                    </a:lnTo>
                    <a:lnTo>
                      <a:pt x="342" y="18388"/>
                    </a:lnTo>
                    <a:lnTo>
                      <a:pt x="488" y="18437"/>
                    </a:lnTo>
                    <a:lnTo>
                      <a:pt x="634" y="18486"/>
                    </a:lnTo>
                    <a:lnTo>
                      <a:pt x="780" y="18510"/>
                    </a:lnTo>
                    <a:lnTo>
                      <a:pt x="14321" y="18510"/>
                    </a:lnTo>
                    <a:lnTo>
                      <a:pt x="14321" y="18510"/>
                    </a:lnTo>
                    <a:lnTo>
                      <a:pt x="14467" y="18486"/>
                    </a:lnTo>
                    <a:lnTo>
                      <a:pt x="14614" y="18437"/>
                    </a:lnTo>
                    <a:lnTo>
                      <a:pt x="14760" y="18388"/>
                    </a:lnTo>
                    <a:lnTo>
                      <a:pt x="14881" y="18291"/>
                    </a:lnTo>
                    <a:lnTo>
                      <a:pt x="14979" y="18169"/>
                    </a:lnTo>
                    <a:lnTo>
                      <a:pt x="15028" y="18023"/>
                    </a:lnTo>
                    <a:lnTo>
                      <a:pt x="15076" y="17877"/>
                    </a:lnTo>
                    <a:lnTo>
                      <a:pt x="15101" y="17731"/>
                    </a:lnTo>
                    <a:lnTo>
                      <a:pt x="15101" y="780"/>
                    </a:lnTo>
                    <a:lnTo>
                      <a:pt x="15101" y="780"/>
                    </a:lnTo>
                    <a:lnTo>
                      <a:pt x="15076" y="634"/>
                    </a:lnTo>
                    <a:lnTo>
                      <a:pt x="15028" y="488"/>
                    </a:lnTo>
                    <a:lnTo>
                      <a:pt x="14979" y="341"/>
                    </a:lnTo>
                    <a:lnTo>
                      <a:pt x="14881" y="220"/>
                    </a:lnTo>
                    <a:lnTo>
                      <a:pt x="14760" y="122"/>
                    </a:lnTo>
                    <a:lnTo>
                      <a:pt x="14614" y="74"/>
                    </a:lnTo>
                    <a:lnTo>
                      <a:pt x="14467" y="25"/>
                    </a:lnTo>
                    <a:lnTo>
                      <a:pt x="14321" y="0"/>
                    </a:lnTo>
                    <a:lnTo>
                      <a:pt x="14321" y="0"/>
                    </a:lnTo>
                  </a:path>
                </a:pathLst>
              </a:custGeom>
              <a:noFill/>
              <a:ln w="12175" cap="rnd" cmpd="sng">
                <a:solidFill>
                  <a:srgbClr val="00B05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square" lIns="91425" tIns="91425" rIns="91425" bIns="91425" anchor="ctr" anchorCtr="0">
                <a:noAutofit/>
              </a:bodyPr>
              <a:lstStyle/>
              <a:p>
                <a:pPr marL="0" marR="0" lvl="0" indent="0" algn="l" defTabSz="1075334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3293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63" name="Shape 329">
                <a:extLst>
                  <a:ext uri="{FF2B5EF4-FFF2-40B4-BE49-F238E27FC236}">
                    <a16:creationId xmlns:a16="http://schemas.microsoft.com/office/drawing/2014/main" id="{4C4F2213-6F2A-4030-9F46-894FE697D32E}"/>
                  </a:ext>
                </a:extLst>
              </p:cNvPr>
              <p:cNvSpPr/>
              <p:nvPr/>
            </p:nvSpPr>
            <p:spPr>
              <a:xfrm>
                <a:off x="796650" y="274025"/>
                <a:ext cx="45100" cy="45100"/>
              </a:xfrm>
              <a:custGeom>
                <a:avLst/>
                <a:gdLst/>
                <a:ahLst/>
                <a:cxnLst/>
                <a:rect l="0" t="0" r="0" b="0"/>
                <a:pathLst>
                  <a:path w="1804" h="1804" fill="none" extrusionOk="0">
                    <a:moveTo>
                      <a:pt x="902" y="1"/>
                    </a:moveTo>
                    <a:lnTo>
                      <a:pt x="902" y="1"/>
                    </a:lnTo>
                    <a:lnTo>
                      <a:pt x="1073" y="25"/>
                    </a:lnTo>
                    <a:lnTo>
                      <a:pt x="1243" y="74"/>
                    </a:lnTo>
                    <a:lnTo>
                      <a:pt x="1414" y="147"/>
                    </a:lnTo>
                    <a:lnTo>
                      <a:pt x="1535" y="269"/>
                    </a:lnTo>
                    <a:lnTo>
                      <a:pt x="1657" y="391"/>
                    </a:lnTo>
                    <a:lnTo>
                      <a:pt x="1730" y="561"/>
                    </a:lnTo>
                    <a:lnTo>
                      <a:pt x="1779" y="732"/>
                    </a:lnTo>
                    <a:lnTo>
                      <a:pt x="1803" y="902"/>
                    </a:lnTo>
                    <a:lnTo>
                      <a:pt x="1803" y="902"/>
                    </a:lnTo>
                    <a:lnTo>
                      <a:pt x="1779" y="1073"/>
                    </a:lnTo>
                    <a:lnTo>
                      <a:pt x="1730" y="1243"/>
                    </a:lnTo>
                    <a:lnTo>
                      <a:pt x="1657" y="1414"/>
                    </a:lnTo>
                    <a:lnTo>
                      <a:pt x="1535" y="1535"/>
                    </a:lnTo>
                    <a:lnTo>
                      <a:pt x="1414" y="1657"/>
                    </a:lnTo>
                    <a:lnTo>
                      <a:pt x="1243" y="1730"/>
                    </a:lnTo>
                    <a:lnTo>
                      <a:pt x="1073" y="1779"/>
                    </a:lnTo>
                    <a:lnTo>
                      <a:pt x="902" y="1803"/>
                    </a:lnTo>
                    <a:lnTo>
                      <a:pt x="902" y="1803"/>
                    </a:lnTo>
                    <a:lnTo>
                      <a:pt x="732" y="1779"/>
                    </a:lnTo>
                    <a:lnTo>
                      <a:pt x="561" y="1730"/>
                    </a:lnTo>
                    <a:lnTo>
                      <a:pt x="391" y="1657"/>
                    </a:lnTo>
                    <a:lnTo>
                      <a:pt x="269" y="1535"/>
                    </a:lnTo>
                    <a:lnTo>
                      <a:pt x="147" y="1414"/>
                    </a:lnTo>
                    <a:lnTo>
                      <a:pt x="74" y="1243"/>
                    </a:lnTo>
                    <a:lnTo>
                      <a:pt x="25" y="1073"/>
                    </a:lnTo>
                    <a:lnTo>
                      <a:pt x="1" y="902"/>
                    </a:lnTo>
                    <a:lnTo>
                      <a:pt x="1" y="902"/>
                    </a:lnTo>
                    <a:lnTo>
                      <a:pt x="25" y="732"/>
                    </a:lnTo>
                    <a:lnTo>
                      <a:pt x="74" y="561"/>
                    </a:lnTo>
                    <a:lnTo>
                      <a:pt x="147" y="391"/>
                    </a:lnTo>
                    <a:lnTo>
                      <a:pt x="269" y="269"/>
                    </a:lnTo>
                    <a:lnTo>
                      <a:pt x="391" y="147"/>
                    </a:lnTo>
                    <a:lnTo>
                      <a:pt x="561" y="74"/>
                    </a:lnTo>
                    <a:lnTo>
                      <a:pt x="732" y="25"/>
                    </a:lnTo>
                    <a:lnTo>
                      <a:pt x="902" y="1"/>
                    </a:lnTo>
                    <a:lnTo>
                      <a:pt x="902" y="1"/>
                    </a:lnTo>
                  </a:path>
                </a:pathLst>
              </a:custGeom>
              <a:noFill/>
              <a:ln w="12175" cap="rnd" cmpd="sng">
                <a:solidFill>
                  <a:srgbClr val="00B05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square" lIns="91425" tIns="91425" rIns="91425" bIns="91425" anchor="ctr" anchorCtr="0">
                <a:noAutofit/>
              </a:bodyPr>
              <a:lstStyle/>
              <a:p>
                <a:pPr marL="0" marR="0" lvl="0" indent="0" algn="l" defTabSz="1075334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3293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64" name="Shape 330">
                <a:extLst>
                  <a:ext uri="{FF2B5EF4-FFF2-40B4-BE49-F238E27FC236}">
                    <a16:creationId xmlns:a16="http://schemas.microsoft.com/office/drawing/2014/main" id="{47ACEFD3-750A-4DC8-BD05-0BD80BF62F4C}"/>
                  </a:ext>
                </a:extLst>
              </p:cNvPr>
              <p:cNvSpPr/>
              <p:nvPr/>
            </p:nvSpPr>
            <p:spPr>
              <a:xfrm>
                <a:off x="713850" y="274025"/>
                <a:ext cx="45075" cy="45100"/>
              </a:xfrm>
              <a:custGeom>
                <a:avLst/>
                <a:gdLst/>
                <a:ahLst/>
                <a:cxnLst/>
                <a:rect l="0" t="0" r="0" b="0"/>
                <a:pathLst>
                  <a:path w="1803" h="1804" fill="none" extrusionOk="0">
                    <a:moveTo>
                      <a:pt x="902" y="1"/>
                    </a:moveTo>
                    <a:lnTo>
                      <a:pt x="902" y="1"/>
                    </a:lnTo>
                    <a:lnTo>
                      <a:pt x="1072" y="25"/>
                    </a:lnTo>
                    <a:lnTo>
                      <a:pt x="1243" y="74"/>
                    </a:lnTo>
                    <a:lnTo>
                      <a:pt x="1413" y="147"/>
                    </a:lnTo>
                    <a:lnTo>
                      <a:pt x="1535" y="269"/>
                    </a:lnTo>
                    <a:lnTo>
                      <a:pt x="1657" y="391"/>
                    </a:lnTo>
                    <a:lnTo>
                      <a:pt x="1730" y="561"/>
                    </a:lnTo>
                    <a:lnTo>
                      <a:pt x="1779" y="732"/>
                    </a:lnTo>
                    <a:lnTo>
                      <a:pt x="1803" y="902"/>
                    </a:lnTo>
                    <a:lnTo>
                      <a:pt x="1803" y="902"/>
                    </a:lnTo>
                    <a:lnTo>
                      <a:pt x="1779" y="1073"/>
                    </a:lnTo>
                    <a:lnTo>
                      <a:pt x="1730" y="1243"/>
                    </a:lnTo>
                    <a:lnTo>
                      <a:pt x="1657" y="1414"/>
                    </a:lnTo>
                    <a:lnTo>
                      <a:pt x="1535" y="1535"/>
                    </a:lnTo>
                    <a:lnTo>
                      <a:pt x="1413" y="1657"/>
                    </a:lnTo>
                    <a:lnTo>
                      <a:pt x="1243" y="1730"/>
                    </a:lnTo>
                    <a:lnTo>
                      <a:pt x="1072" y="1779"/>
                    </a:lnTo>
                    <a:lnTo>
                      <a:pt x="902" y="1803"/>
                    </a:lnTo>
                    <a:lnTo>
                      <a:pt x="902" y="1803"/>
                    </a:lnTo>
                    <a:lnTo>
                      <a:pt x="731" y="1779"/>
                    </a:lnTo>
                    <a:lnTo>
                      <a:pt x="561" y="1730"/>
                    </a:lnTo>
                    <a:lnTo>
                      <a:pt x="390" y="1657"/>
                    </a:lnTo>
                    <a:lnTo>
                      <a:pt x="269" y="1535"/>
                    </a:lnTo>
                    <a:lnTo>
                      <a:pt x="147" y="1414"/>
                    </a:lnTo>
                    <a:lnTo>
                      <a:pt x="74" y="1243"/>
                    </a:lnTo>
                    <a:lnTo>
                      <a:pt x="25" y="1073"/>
                    </a:lnTo>
                    <a:lnTo>
                      <a:pt x="1" y="902"/>
                    </a:lnTo>
                    <a:lnTo>
                      <a:pt x="1" y="902"/>
                    </a:lnTo>
                    <a:lnTo>
                      <a:pt x="25" y="732"/>
                    </a:lnTo>
                    <a:lnTo>
                      <a:pt x="74" y="561"/>
                    </a:lnTo>
                    <a:lnTo>
                      <a:pt x="147" y="391"/>
                    </a:lnTo>
                    <a:lnTo>
                      <a:pt x="269" y="269"/>
                    </a:lnTo>
                    <a:lnTo>
                      <a:pt x="390" y="147"/>
                    </a:lnTo>
                    <a:lnTo>
                      <a:pt x="561" y="74"/>
                    </a:lnTo>
                    <a:lnTo>
                      <a:pt x="731" y="25"/>
                    </a:lnTo>
                    <a:lnTo>
                      <a:pt x="902" y="1"/>
                    </a:lnTo>
                    <a:lnTo>
                      <a:pt x="902" y="1"/>
                    </a:lnTo>
                  </a:path>
                </a:pathLst>
              </a:custGeom>
              <a:noFill/>
              <a:ln w="12175" cap="rnd" cmpd="sng">
                <a:solidFill>
                  <a:srgbClr val="00B05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square" lIns="91425" tIns="91425" rIns="91425" bIns="91425" anchor="ctr" anchorCtr="0">
                <a:noAutofit/>
              </a:bodyPr>
              <a:lstStyle/>
              <a:p>
                <a:pPr marL="0" marR="0" lvl="0" indent="0" algn="l" defTabSz="1075334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3293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65" name="Shape 331">
                <a:extLst>
                  <a:ext uri="{FF2B5EF4-FFF2-40B4-BE49-F238E27FC236}">
                    <a16:creationId xmlns:a16="http://schemas.microsoft.com/office/drawing/2014/main" id="{08F85429-BBFB-4605-89D2-A0DB110C0B25}"/>
                  </a:ext>
                </a:extLst>
              </p:cNvPr>
              <p:cNvSpPr/>
              <p:nvPr/>
            </p:nvSpPr>
            <p:spPr>
              <a:xfrm>
                <a:off x="631050" y="274025"/>
                <a:ext cx="45075" cy="45100"/>
              </a:xfrm>
              <a:custGeom>
                <a:avLst/>
                <a:gdLst/>
                <a:ahLst/>
                <a:cxnLst/>
                <a:rect l="0" t="0" r="0" b="0"/>
                <a:pathLst>
                  <a:path w="1803" h="1804" fill="none" extrusionOk="0">
                    <a:moveTo>
                      <a:pt x="0" y="902"/>
                    </a:moveTo>
                    <a:lnTo>
                      <a:pt x="0" y="902"/>
                    </a:lnTo>
                    <a:lnTo>
                      <a:pt x="25" y="732"/>
                    </a:lnTo>
                    <a:lnTo>
                      <a:pt x="73" y="561"/>
                    </a:lnTo>
                    <a:lnTo>
                      <a:pt x="147" y="391"/>
                    </a:lnTo>
                    <a:lnTo>
                      <a:pt x="268" y="269"/>
                    </a:lnTo>
                    <a:lnTo>
                      <a:pt x="390" y="147"/>
                    </a:lnTo>
                    <a:lnTo>
                      <a:pt x="561" y="74"/>
                    </a:lnTo>
                    <a:lnTo>
                      <a:pt x="731" y="25"/>
                    </a:lnTo>
                    <a:lnTo>
                      <a:pt x="902" y="1"/>
                    </a:lnTo>
                    <a:lnTo>
                      <a:pt x="902" y="1"/>
                    </a:lnTo>
                    <a:lnTo>
                      <a:pt x="1072" y="25"/>
                    </a:lnTo>
                    <a:lnTo>
                      <a:pt x="1243" y="74"/>
                    </a:lnTo>
                    <a:lnTo>
                      <a:pt x="1413" y="147"/>
                    </a:lnTo>
                    <a:lnTo>
                      <a:pt x="1535" y="269"/>
                    </a:lnTo>
                    <a:lnTo>
                      <a:pt x="1657" y="391"/>
                    </a:lnTo>
                    <a:lnTo>
                      <a:pt x="1730" y="561"/>
                    </a:lnTo>
                    <a:lnTo>
                      <a:pt x="1778" y="732"/>
                    </a:lnTo>
                    <a:lnTo>
                      <a:pt x="1803" y="902"/>
                    </a:lnTo>
                    <a:lnTo>
                      <a:pt x="1803" y="902"/>
                    </a:lnTo>
                    <a:lnTo>
                      <a:pt x="1778" y="1073"/>
                    </a:lnTo>
                    <a:lnTo>
                      <a:pt x="1730" y="1243"/>
                    </a:lnTo>
                    <a:lnTo>
                      <a:pt x="1657" y="1414"/>
                    </a:lnTo>
                    <a:lnTo>
                      <a:pt x="1535" y="1535"/>
                    </a:lnTo>
                    <a:lnTo>
                      <a:pt x="1413" y="1657"/>
                    </a:lnTo>
                    <a:lnTo>
                      <a:pt x="1243" y="1730"/>
                    </a:lnTo>
                    <a:lnTo>
                      <a:pt x="1072" y="1779"/>
                    </a:lnTo>
                    <a:lnTo>
                      <a:pt x="902" y="1803"/>
                    </a:lnTo>
                    <a:lnTo>
                      <a:pt x="902" y="1803"/>
                    </a:lnTo>
                    <a:lnTo>
                      <a:pt x="731" y="1779"/>
                    </a:lnTo>
                    <a:lnTo>
                      <a:pt x="561" y="1730"/>
                    </a:lnTo>
                    <a:lnTo>
                      <a:pt x="390" y="1657"/>
                    </a:lnTo>
                    <a:lnTo>
                      <a:pt x="268" y="1535"/>
                    </a:lnTo>
                    <a:lnTo>
                      <a:pt x="147" y="1414"/>
                    </a:lnTo>
                    <a:lnTo>
                      <a:pt x="73" y="1243"/>
                    </a:lnTo>
                    <a:lnTo>
                      <a:pt x="25" y="1073"/>
                    </a:lnTo>
                    <a:lnTo>
                      <a:pt x="0" y="902"/>
                    </a:lnTo>
                    <a:lnTo>
                      <a:pt x="0" y="902"/>
                    </a:lnTo>
                  </a:path>
                </a:pathLst>
              </a:custGeom>
              <a:noFill/>
              <a:ln w="12175" cap="rnd" cmpd="sng">
                <a:solidFill>
                  <a:srgbClr val="00B05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square" lIns="91425" tIns="91425" rIns="91425" bIns="91425" anchor="ctr" anchorCtr="0">
                <a:noAutofit/>
              </a:bodyPr>
              <a:lstStyle/>
              <a:p>
                <a:pPr marL="0" marR="0" lvl="0" indent="0" algn="l" defTabSz="1075334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3293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66" name="Shape 332">
                <a:extLst>
                  <a:ext uri="{FF2B5EF4-FFF2-40B4-BE49-F238E27FC236}">
                    <a16:creationId xmlns:a16="http://schemas.microsoft.com/office/drawing/2014/main" id="{B35D160B-3A09-4B7C-9FB5-E35DFCDB17A0}"/>
                  </a:ext>
                </a:extLst>
              </p:cNvPr>
              <p:cNvSpPr/>
              <p:nvPr/>
            </p:nvSpPr>
            <p:spPr>
              <a:xfrm>
                <a:off x="649925" y="590050"/>
                <a:ext cx="133975" cy="25"/>
              </a:xfrm>
              <a:custGeom>
                <a:avLst/>
                <a:gdLst/>
                <a:ahLst/>
                <a:cxnLst/>
                <a:rect l="0" t="0" r="0" b="0"/>
                <a:pathLst>
                  <a:path w="5359" h="1" fill="none" extrusionOk="0">
                    <a:moveTo>
                      <a:pt x="5358" y="0"/>
                    </a:moveTo>
                    <a:lnTo>
                      <a:pt x="0" y="0"/>
                    </a:lnTo>
                  </a:path>
                </a:pathLst>
              </a:custGeom>
              <a:noFill/>
              <a:ln w="12175" cap="rnd" cmpd="sng">
                <a:solidFill>
                  <a:srgbClr val="00B05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square" lIns="91425" tIns="91425" rIns="91425" bIns="91425" anchor="ctr" anchorCtr="0">
                <a:noAutofit/>
              </a:bodyPr>
              <a:lstStyle/>
              <a:p>
                <a:pPr marL="0" marR="0" lvl="0" indent="0" algn="l" defTabSz="1075334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3293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67" name="Shape 333">
                <a:extLst>
                  <a:ext uri="{FF2B5EF4-FFF2-40B4-BE49-F238E27FC236}">
                    <a16:creationId xmlns:a16="http://schemas.microsoft.com/office/drawing/2014/main" id="{3061355E-905A-471C-8E3F-F0E027A7C251}"/>
                  </a:ext>
                </a:extLst>
              </p:cNvPr>
              <p:cNvSpPr/>
              <p:nvPr/>
            </p:nvSpPr>
            <p:spPr>
              <a:xfrm>
                <a:off x="649925" y="534625"/>
                <a:ext cx="255750" cy="25"/>
              </a:xfrm>
              <a:custGeom>
                <a:avLst/>
                <a:gdLst/>
                <a:ahLst/>
                <a:cxnLst/>
                <a:rect l="0" t="0" r="0" b="0"/>
                <a:pathLst>
                  <a:path w="10230" h="1" fill="none" extrusionOk="0">
                    <a:moveTo>
                      <a:pt x="10229" y="1"/>
                    </a:moveTo>
                    <a:lnTo>
                      <a:pt x="0" y="1"/>
                    </a:lnTo>
                  </a:path>
                </a:pathLst>
              </a:custGeom>
              <a:noFill/>
              <a:ln w="12175" cap="rnd" cmpd="sng">
                <a:solidFill>
                  <a:srgbClr val="00B05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square" lIns="91425" tIns="91425" rIns="91425" bIns="91425" anchor="ctr" anchorCtr="0">
                <a:noAutofit/>
              </a:bodyPr>
              <a:lstStyle/>
              <a:p>
                <a:pPr marL="0" marR="0" lvl="0" indent="0" algn="l" defTabSz="1075334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3293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68" name="Shape 334">
                <a:extLst>
                  <a:ext uri="{FF2B5EF4-FFF2-40B4-BE49-F238E27FC236}">
                    <a16:creationId xmlns:a16="http://schemas.microsoft.com/office/drawing/2014/main" id="{A921FDD8-F41F-4141-8BD3-E052DB8E5ED4}"/>
                  </a:ext>
                </a:extLst>
              </p:cNvPr>
              <p:cNvSpPr/>
              <p:nvPr/>
            </p:nvSpPr>
            <p:spPr>
              <a:xfrm>
                <a:off x="649925" y="479825"/>
                <a:ext cx="255750" cy="25"/>
              </a:xfrm>
              <a:custGeom>
                <a:avLst/>
                <a:gdLst/>
                <a:ahLst/>
                <a:cxnLst/>
                <a:rect l="0" t="0" r="0" b="0"/>
                <a:pathLst>
                  <a:path w="10230" h="1" fill="none" extrusionOk="0">
                    <a:moveTo>
                      <a:pt x="10229" y="1"/>
                    </a:moveTo>
                    <a:lnTo>
                      <a:pt x="0" y="1"/>
                    </a:lnTo>
                  </a:path>
                </a:pathLst>
              </a:custGeom>
              <a:noFill/>
              <a:ln w="12175" cap="rnd" cmpd="sng">
                <a:solidFill>
                  <a:srgbClr val="00B05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square" lIns="91425" tIns="91425" rIns="91425" bIns="91425" anchor="ctr" anchorCtr="0">
                <a:noAutofit/>
              </a:bodyPr>
              <a:lstStyle/>
              <a:p>
                <a:pPr marL="0" marR="0" lvl="0" indent="0" algn="l" defTabSz="1075334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3293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69" name="Shape 335">
                <a:extLst>
                  <a:ext uri="{FF2B5EF4-FFF2-40B4-BE49-F238E27FC236}">
                    <a16:creationId xmlns:a16="http://schemas.microsoft.com/office/drawing/2014/main" id="{060C6C64-D09E-4310-B98B-010535F5FC28}"/>
                  </a:ext>
                </a:extLst>
              </p:cNvPr>
              <p:cNvSpPr/>
              <p:nvPr/>
            </p:nvSpPr>
            <p:spPr>
              <a:xfrm>
                <a:off x="649925" y="424425"/>
                <a:ext cx="255750" cy="25"/>
              </a:xfrm>
              <a:custGeom>
                <a:avLst/>
                <a:gdLst/>
                <a:ahLst/>
                <a:cxnLst/>
                <a:rect l="0" t="0" r="0" b="0"/>
                <a:pathLst>
                  <a:path w="10230" h="1" fill="none" extrusionOk="0">
                    <a:moveTo>
                      <a:pt x="10229" y="1"/>
                    </a:moveTo>
                    <a:lnTo>
                      <a:pt x="0" y="1"/>
                    </a:lnTo>
                  </a:path>
                </a:pathLst>
              </a:custGeom>
              <a:noFill/>
              <a:ln w="12175" cap="rnd" cmpd="sng">
                <a:solidFill>
                  <a:srgbClr val="00B05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square" lIns="91425" tIns="91425" rIns="91425" bIns="91425" anchor="ctr" anchorCtr="0">
                <a:noAutofit/>
              </a:bodyPr>
              <a:lstStyle/>
              <a:p>
                <a:pPr marL="0" marR="0" lvl="0" indent="0" algn="l" defTabSz="1075334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3293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70" name="Shape 336">
                <a:extLst>
                  <a:ext uri="{FF2B5EF4-FFF2-40B4-BE49-F238E27FC236}">
                    <a16:creationId xmlns:a16="http://schemas.microsoft.com/office/drawing/2014/main" id="{DADE6A4A-BBDC-4427-ABBA-ACCF98C8B1B2}"/>
                  </a:ext>
                </a:extLst>
              </p:cNvPr>
              <p:cNvSpPr/>
              <p:nvPr/>
            </p:nvSpPr>
            <p:spPr>
              <a:xfrm>
                <a:off x="879475" y="274025"/>
                <a:ext cx="45075" cy="45100"/>
              </a:xfrm>
              <a:custGeom>
                <a:avLst/>
                <a:gdLst/>
                <a:ahLst/>
                <a:cxnLst/>
                <a:rect l="0" t="0" r="0" b="0"/>
                <a:pathLst>
                  <a:path w="1803" h="1804" fill="none" extrusionOk="0">
                    <a:moveTo>
                      <a:pt x="901" y="1803"/>
                    </a:moveTo>
                    <a:lnTo>
                      <a:pt x="901" y="1803"/>
                    </a:lnTo>
                    <a:lnTo>
                      <a:pt x="731" y="1779"/>
                    </a:lnTo>
                    <a:lnTo>
                      <a:pt x="560" y="1730"/>
                    </a:lnTo>
                    <a:lnTo>
                      <a:pt x="390" y="1657"/>
                    </a:lnTo>
                    <a:lnTo>
                      <a:pt x="268" y="1535"/>
                    </a:lnTo>
                    <a:lnTo>
                      <a:pt x="146" y="1414"/>
                    </a:lnTo>
                    <a:lnTo>
                      <a:pt x="73" y="1243"/>
                    </a:lnTo>
                    <a:lnTo>
                      <a:pt x="25" y="1073"/>
                    </a:lnTo>
                    <a:lnTo>
                      <a:pt x="0" y="902"/>
                    </a:lnTo>
                    <a:lnTo>
                      <a:pt x="0" y="902"/>
                    </a:lnTo>
                    <a:lnTo>
                      <a:pt x="25" y="732"/>
                    </a:lnTo>
                    <a:lnTo>
                      <a:pt x="73" y="561"/>
                    </a:lnTo>
                    <a:lnTo>
                      <a:pt x="146" y="391"/>
                    </a:lnTo>
                    <a:lnTo>
                      <a:pt x="268" y="269"/>
                    </a:lnTo>
                    <a:lnTo>
                      <a:pt x="390" y="147"/>
                    </a:lnTo>
                    <a:lnTo>
                      <a:pt x="560" y="74"/>
                    </a:lnTo>
                    <a:lnTo>
                      <a:pt x="731" y="25"/>
                    </a:lnTo>
                    <a:lnTo>
                      <a:pt x="901" y="1"/>
                    </a:lnTo>
                    <a:lnTo>
                      <a:pt x="901" y="1"/>
                    </a:lnTo>
                    <a:lnTo>
                      <a:pt x="1072" y="25"/>
                    </a:lnTo>
                    <a:lnTo>
                      <a:pt x="1242" y="74"/>
                    </a:lnTo>
                    <a:lnTo>
                      <a:pt x="1413" y="147"/>
                    </a:lnTo>
                    <a:lnTo>
                      <a:pt x="1535" y="269"/>
                    </a:lnTo>
                    <a:lnTo>
                      <a:pt x="1656" y="391"/>
                    </a:lnTo>
                    <a:lnTo>
                      <a:pt x="1729" y="561"/>
                    </a:lnTo>
                    <a:lnTo>
                      <a:pt x="1778" y="732"/>
                    </a:lnTo>
                    <a:lnTo>
                      <a:pt x="1802" y="902"/>
                    </a:lnTo>
                    <a:lnTo>
                      <a:pt x="1802" y="902"/>
                    </a:lnTo>
                    <a:lnTo>
                      <a:pt x="1778" y="1073"/>
                    </a:lnTo>
                    <a:lnTo>
                      <a:pt x="1729" y="1243"/>
                    </a:lnTo>
                    <a:lnTo>
                      <a:pt x="1656" y="1414"/>
                    </a:lnTo>
                    <a:lnTo>
                      <a:pt x="1535" y="1535"/>
                    </a:lnTo>
                    <a:lnTo>
                      <a:pt x="1413" y="1657"/>
                    </a:lnTo>
                    <a:lnTo>
                      <a:pt x="1242" y="1730"/>
                    </a:lnTo>
                    <a:lnTo>
                      <a:pt x="1072" y="1779"/>
                    </a:lnTo>
                    <a:lnTo>
                      <a:pt x="901" y="1803"/>
                    </a:lnTo>
                    <a:lnTo>
                      <a:pt x="901" y="1803"/>
                    </a:lnTo>
                  </a:path>
                </a:pathLst>
              </a:custGeom>
              <a:noFill/>
              <a:ln w="12175" cap="rnd" cmpd="sng">
                <a:solidFill>
                  <a:srgbClr val="00B05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square" lIns="91425" tIns="91425" rIns="91425" bIns="91425" anchor="ctr" anchorCtr="0">
                <a:noAutofit/>
              </a:bodyPr>
              <a:lstStyle/>
              <a:p>
                <a:pPr marL="0" marR="0" lvl="0" indent="0" algn="l" defTabSz="1075334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3293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71" name="Shape 337">
                <a:extLst>
                  <a:ext uri="{FF2B5EF4-FFF2-40B4-BE49-F238E27FC236}">
                    <a16:creationId xmlns:a16="http://schemas.microsoft.com/office/drawing/2014/main" id="{C5A77470-1648-4CAD-BDB5-459139DC232A}"/>
                  </a:ext>
                </a:extLst>
              </p:cNvPr>
              <p:cNvSpPr/>
              <p:nvPr/>
            </p:nvSpPr>
            <p:spPr>
              <a:xfrm>
                <a:off x="654800" y="244200"/>
                <a:ext cx="25" cy="51175"/>
              </a:xfrm>
              <a:custGeom>
                <a:avLst/>
                <a:gdLst/>
                <a:ahLst/>
                <a:cxnLst/>
                <a:rect l="0" t="0" r="0" b="0"/>
                <a:pathLst>
                  <a:path w="1" h="2047" fill="none" extrusionOk="0">
                    <a:moveTo>
                      <a:pt x="0" y="1"/>
                    </a:moveTo>
                    <a:lnTo>
                      <a:pt x="0" y="2046"/>
                    </a:lnTo>
                  </a:path>
                </a:pathLst>
              </a:custGeom>
              <a:noFill/>
              <a:ln w="12175" cap="rnd" cmpd="sng">
                <a:solidFill>
                  <a:srgbClr val="00B05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square" lIns="91425" tIns="91425" rIns="91425" bIns="91425" anchor="ctr" anchorCtr="0">
                <a:noAutofit/>
              </a:bodyPr>
              <a:lstStyle/>
              <a:p>
                <a:pPr marL="0" marR="0" lvl="0" indent="0" algn="l" defTabSz="1075334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3293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72" name="Shape 338">
                <a:extLst>
                  <a:ext uri="{FF2B5EF4-FFF2-40B4-BE49-F238E27FC236}">
                    <a16:creationId xmlns:a16="http://schemas.microsoft.com/office/drawing/2014/main" id="{F35AB8FB-C53A-4111-9D1C-4B6164B942CA}"/>
                  </a:ext>
                </a:extLst>
              </p:cNvPr>
              <p:cNvSpPr/>
              <p:nvPr/>
            </p:nvSpPr>
            <p:spPr>
              <a:xfrm>
                <a:off x="737600" y="244200"/>
                <a:ext cx="25" cy="51175"/>
              </a:xfrm>
              <a:custGeom>
                <a:avLst/>
                <a:gdLst/>
                <a:ahLst/>
                <a:cxnLst/>
                <a:rect l="0" t="0" r="0" b="0"/>
                <a:pathLst>
                  <a:path w="1" h="2047" fill="none" extrusionOk="0">
                    <a:moveTo>
                      <a:pt x="1" y="1"/>
                    </a:moveTo>
                    <a:lnTo>
                      <a:pt x="1" y="2046"/>
                    </a:lnTo>
                  </a:path>
                </a:pathLst>
              </a:custGeom>
              <a:noFill/>
              <a:ln w="12175" cap="rnd" cmpd="sng">
                <a:solidFill>
                  <a:srgbClr val="00B05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square" lIns="91425" tIns="91425" rIns="91425" bIns="91425" anchor="ctr" anchorCtr="0">
                <a:noAutofit/>
              </a:bodyPr>
              <a:lstStyle/>
              <a:p>
                <a:pPr marL="0" marR="0" lvl="0" indent="0" algn="l" defTabSz="1075334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3293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73" name="Shape 339">
                <a:extLst>
                  <a:ext uri="{FF2B5EF4-FFF2-40B4-BE49-F238E27FC236}">
                    <a16:creationId xmlns:a16="http://schemas.microsoft.com/office/drawing/2014/main" id="{9C1F9303-2831-4535-B825-100835899392}"/>
                  </a:ext>
                </a:extLst>
              </p:cNvPr>
              <p:cNvSpPr/>
              <p:nvPr/>
            </p:nvSpPr>
            <p:spPr>
              <a:xfrm>
                <a:off x="820400" y="244200"/>
                <a:ext cx="25" cy="51175"/>
              </a:xfrm>
              <a:custGeom>
                <a:avLst/>
                <a:gdLst/>
                <a:ahLst/>
                <a:cxnLst/>
                <a:rect l="0" t="0" r="0" b="0"/>
                <a:pathLst>
                  <a:path w="1" h="2047" fill="none" extrusionOk="0">
                    <a:moveTo>
                      <a:pt x="1" y="1"/>
                    </a:moveTo>
                    <a:lnTo>
                      <a:pt x="1" y="2046"/>
                    </a:lnTo>
                  </a:path>
                </a:pathLst>
              </a:custGeom>
              <a:noFill/>
              <a:ln w="12175" cap="rnd" cmpd="sng">
                <a:solidFill>
                  <a:srgbClr val="00B05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square" lIns="91425" tIns="91425" rIns="91425" bIns="91425" anchor="ctr" anchorCtr="0">
                <a:noAutofit/>
              </a:bodyPr>
              <a:lstStyle/>
              <a:p>
                <a:pPr marL="0" marR="0" lvl="0" indent="0" algn="l" defTabSz="1075334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3293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74" name="Shape 340">
                <a:extLst>
                  <a:ext uri="{FF2B5EF4-FFF2-40B4-BE49-F238E27FC236}">
                    <a16:creationId xmlns:a16="http://schemas.microsoft.com/office/drawing/2014/main" id="{B571F676-CFC8-428B-8408-FB6852E7C02B}"/>
                  </a:ext>
                </a:extLst>
              </p:cNvPr>
              <p:cNvSpPr/>
              <p:nvPr/>
            </p:nvSpPr>
            <p:spPr>
              <a:xfrm>
                <a:off x="903225" y="244200"/>
                <a:ext cx="25" cy="51175"/>
              </a:xfrm>
              <a:custGeom>
                <a:avLst/>
                <a:gdLst/>
                <a:ahLst/>
                <a:cxnLst/>
                <a:rect l="0" t="0" r="0" b="0"/>
                <a:pathLst>
                  <a:path w="1" h="2047" fill="none" extrusionOk="0">
                    <a:moveTo>
                      <a:pt x="0" y="1"/>
                    </a:moveTo>
                    <a:lnTo>
                      <a:pt x="0" y="2046"/>
                    </a:lnTo>
                  </a:path>
                </a:pathLst>
              </a:custGeom>
              <a:noFill/>
              <a:ln w="12175" cap="rnd" cmpd="sng">
                <a:solidFill>
                  <a:srgbClr val="00B05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square" lIns="91425" tIns="91425" rIns="91425" bIns="91425" anchor="ctr" anchorCtr="0">
                <a:noAutofit/>
              </a:bodyPr>
              <a:lstStyle/>
              <a:p>
                <a:pPr marL="0" marR="0" lvl="0" indent="0" algn="l" defTabSz="1075334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3293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  <p:cxnSp>
          <p:nvCxnSpPr>
            <p:cNvPr id="175" name="ตัวเชื่อมต่อตรง 40">
              <a:extLst>
                <a:ext uri="{FF2B5EF4-FFF2-40B4-BE49-F238E27FC236}">
                  <a16:creationId xmlns:a16="http://schemas.microsoft.com/office/drawing/2014/main" id="{0FF38995-6E97-4DDE-A745-ACCBE46C4EA6}"/>
                </a:ext>
              </a:extLst>
            </p:cNvPr>
            <p:cNvCxnSpPr>
              <a:cxnSpLocks/>
            </p:cNvCxnSpPr>
            <p:nvPr/>
          </p:nvCxnSpPr>
          <p:spPr>
            <a:xfrm>
              <a:off x="7273010" y="7005795"/>
              <a:ext cx="4794068" cy="0"/>
            </a:xfrm>
            <a:prstGeom prst="line">
              <a:avLst/>
            </a:prstGeom>
            <a:ln>
              <a:solidFill>
                <a:srgbClr val="00B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6" name="Rectangle 11">
              <a:extLst>
                <a:ext uri="{FF2B5EF4-FFF2-40B4-BE49-F238E27FC236}">
                  <a16:creationId xmlns:a16="http://schemas.microsoft.com/office/drawing/2014/main" id="{D47F8A83-13D0-4A9C-9BEC-C5F0EF6AA7ED}"/>
                </a:ext>
              </a:extLst>
            </p:cNvPr>
            <p:cNvSpPr/>
            <p:nvPr/>
          </p:nvSpPr>
          <p:spPr>
            <a:xfrm>
              <a:off x="7305952" y="7032963"/>
              <a:ext cx="2337499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l" defTabSz="10753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4472C4">
                      <a:lumMod val="50000"/>
                    </a:srgbClr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แผนการดำเนินงาน  2563 - 2566</a:t>
              </a:r>
              <a:endPara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4472C4">
                    <a:lumMod val="50000"/>
                  </a:srgbClr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  <p:sp>
          <p:nvSpPr>
            <p:cNvPr id="177" name="Rectangle 137">
              <a:extLst>
                <a:ext uri="{FF2B5EF4-FFF2-40B4-BE49-F238E27FC236}">
                  <a16:creationId xmlns:a16="http://schemas.microsoft.com/office/drawing/2014/main" id="{1AEEB9F6-ACE0-4CB8-B3D0-0B4DDCA32262}"/>
                </a:ext>
              </a:extLst>
            </p:cNvPr>
            <p:cNvSpPr/>
            <p:nvPr/>
          </p:nvSpPr>
          <p:spPr>
            <a:xfrm>
              <a:off x="10458433" y="7076361"/>
              <a:ext cx="1638519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l" defTabSz="10753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4472C4">
                      <a:lumMod val="50000"/>
                    </a:srgbClr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งานต่อเนื่องใหม่</a:t>
              </a:r>
              <a:endPara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4472C4">
                    <a:lumMod val="50000"/>
                  </a:srgbClr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</p:grpSp>
      <p:graphicFrame>
        <p:nvGraphicFramePr>
          <p:cNvPr id="80" name="Table 41">
            <a:extLst>
              <a:ext uri="{FF2B5EF4-FFF2-40B4-BE49-F238E27FC236}">
                <a16:creationId xmlns:a16="http://schemas.microsoft.com/office/drawing/2014/main" id="{9636F115-88C8-4FB3-A5C1-AEF344C263A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61629605"/>
              </p:ext>
            </p:extLst>
          </p:nvPr>
        </p:nvGraphicFramePr>
        <p:xfrm>
          <a:off x="92766" y="7019807"/>
          <a:ext cx="12452132" cy="2025288"/>
        </p:xfrm>
        <a:graphic>
          <a:graphicData uri="http://schemas.openxmlformats.org/drawingml/2006/table">
            <a:tbl>
              <a:tblPr/>
              <a:tblGrid>
                <a:gridCol w="228848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42163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6014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58187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85323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ศึกษา </a:t>
                      </a:r>
                    </a:p>
                  </a:txBody>
                  <a:tcPr marL="6804" marR="6804" marT="680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การขออนุญาตใช้พื้นที่ </a:t>
                      </a:r>
                    </a:p>
                  </a:txBody>
                  <a:tcPr marL="6804" marR="6804" marT="680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แบบก่อสร้าง </a:t>
                      </a:r>
                    </a:p>
                  </a:txBody>
                  <a:tcPr marL="6804" marR="6804" marT="680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ที่ดิน </a:t>
                      </a:r>
                    </a:p>
                  </a:txBody>
                  <a:tcPr marL="6804" marR="6804" marT="680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384382">
                <a:tc>
                  <a:txBody>
                    <a:bodyPr/>
                    <a:lstStyle/>
                    <a:p>
                      <a:pPr algn="l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 - PR </a:t>
                      </a: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แล้วเสร็จปี 2549</a:t>
                      </a:r>
                      <a:b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  - เนื่องจากมีการย้ายจุดก่อสร้าง จึงได้มีการศึกษา </a:t>
                      </a: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SR</a:t>
                      </a: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(พิเศษ) แล้วเสร็จเมื่อ มี.ค. 62</a:t>
                      </a:r>
                    </a:p>
                  </a:txBody>
                  <a:tcPr marL="6804" marR="6804" marT="6804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พื้นที่ทั้งหมดประมาณ    1</a:t>
                      </a: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,062</a:t>
                      </a: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-1-81 ไร่</a:t>
                      </a:r>
                    </a:p>
                    <a:p>
                      <a:pPr marL="0" marR="0" lvl="0" indent="0" algn="l" defTabSz="128016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1. ป่า พรบ. จำนวน 899-1-84 ไร่                                        2. พื้นที่ สปก. จำนวน 162-3-97 ไร่</a:t>
                      </a:r>
                      <a:b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400" b="0" i="0" u="none" strike="noStrike" dirty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 - ยื่นเรื่องขออนุญาตเมื่อ 28 มิ.ย. 62                                   </a:t>
                      </a: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 แปลงที่ 1 จำนวน 96-2-69 ไร่</a:t>
                      </a:r>
                      <a:br>
                        <a:rPr lang="th-TH" sz="1400" b="0" i="0" u="none" strike="noStrike" dirty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400" b="0" i="0" u="none" strike="noStrike" dirty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 - ตรวจสภาพป่าเมื่อ 16 ก.ย. 62                                        </a:t>
                      </a: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 แปลงที่ 2 จำนวน 51-1-28 ไร่</a:t>
                      </a:r>
                      <a:br>
                        <a:rPr lang="th-TH" sz="1400" b="0" i="0" u="none" strike="noStrike" dirty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400" b="0" i="0" u="none" strike="noStrike" dirty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 - กรมป่าไม้อนุญาตเมื่อ 10 มี.ค. 63                                    </a:t>
                      </a: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 แปลงที่ 3 จำนวนประมาณ 15 ไร่</a:t>
                      </a:r>
                      <a:b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400" kern="1200" dirty="0">
                          <a:solidFill>
                            <a:srgbClr val="FF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อยู่ระหว่างรองบประมาณเพื่อชำระค่าทำเนียมใบอนุญาต</a:t>
                      </a: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           </a:t>
                      </a:r>
                      <a:r>
                        <a:rPr lang="th-TH" sz="1400" b="0" i="0" u="none" strike="noStrike" dirty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 ยื่นขออนุญาตเมื่อ 25 ธ.ค. 61 </a:t>
                      </a:r>
                    </a:p>
                    <a:p>
                      <a:pPr algn="l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                                                                                </a:t>
                      </a:r>
                      <a:r>
                        <a:rPr lang="th-TH" sz="1400" b="0" i="0" u="none" strike="noStrike" dirty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 คปจ.เห็นชอบแปลงที่ 1 และ 2 เมื่อ 2 ก.ย. 62</a:t>
                      </a:r>
                    </a:p>
                  </a:txBody>
                  <a:tcPr marL="6804" marR="6804" marT="6804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defTabSz="742571">
                        <a:defRPr/>
                      </a:pPr>
                      <a:r>
                        <a:rPr lang="th-TH" sz="1400" b="0" dirty="0">
                          <a:latin typeface="TH SarabunPSK" pitchFamily="34" charset="-34"/>
                          <a:cs typeface="TH SarabunPSK" pitchFamily="34" charset="-34"/>
                        </a:rPr>
                        <a:t>-  ออกแบบถนนทางเข้าโครงการ อาคารที่ทำการ บ้านพัก แล้วเสร็จ</a:t>
                      </a:r>
                    </a:p>
                    <a:p>
                      <a:pPr defTabSz="742571">
                        <a:defRPr/>
                      </a:pPr>
                      <a:r>
                        <a:rPr lang="th-TH" sz="1400" b="0" dirty="0">
                          <a:latin typeface="TH SarabunPSK" pitchFamily="34" charset="-34"/>
                          <a:cs typeface="TH SarabunPSK" pitchFamily="34" charset="-34"/>
                        </a:rPr>
                        <a:t>-  ปัจจุบันอยู่ระหว่างออกแบบทำนบดินหัวงานและอาคารประกอบ คาดว่าจะเสร็จภายใน เดือน</a:t>
                      </a:r>
                      <a:r>
                        <a:rPr lang="th-TH" sz="1400" b="0" dirty="0">
                          <a:solidFill>
                            <a:srgbClr val="FF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กันยายน 2563 </a:t>
                      </a:r>
                    </a:p>
                  </a:txBody>
                  <a:tcPr marL="6804" marR="6804" marT="6804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- หมายสีปักหลักเขต แล้วเสร็จ เมื่อ 2561</a:t>
                      </a:r>
                      <a:b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- เก็บคำขอ 124 แปลง</a:t>
                      </a:r>
                      <a:b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- รังวัด 124 แปลง</a:t>
                      </a:r>
                      <a:b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- จัดทำแผนที่ รว.43ก. 124 แปลง</a:t>
                      </a:r>
                      <a:b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 - มีเอกสารสิทธิ์ 14 แปลง</a:t>
                      </a:r>
                      <a:b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 - ไม่มีเอกสารสิทธิ์ 110 แปลง</a:t>
                      </a:r>
                    </a:p>
                  </a:txBody>
                  <a:tcPr marL="6804" marR="6804" marT="6804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pSp>
        <p:nvGrpSpPr>
          <p:cNvPr id="81" name="กลุ่ม 80">
            <a:extLst>
              <a:ext uri="{FF2B5EF4-FFF2-40B4-BE49-F238E27FC236}">
                <a16:creationId xmlns:a16="http://schemas.microsoft.com/office/drawing/2014/main" id="{392A5120-C88B-4FCC-A5E2-98A534849D75}"/>
              </a:ext>
            </a:extLst>
          </p:cNvPr>
          <p:cNvGrpSpPr/>
          <p:nvPr/>
        </p:nvGrpSpPr>
        <p:grpSpPr>
          <a:xfrm>
            <a:off x="92766" y="6558142"/>
            <a:ext cx="2680813" cy="461665"/>
            <a:chOff x="3331915" y="8683016"/>
            <a:chExt cx="2680813" cy="461665"/>
          </a:xfrm>
        </p:grpSpPr>
        <p:sp>
          <p:nvSpPr>
            <p:cNvPr id="94" name="สี่เหลี่ยมผืนผ้า 68">
              <a:extLst>
                <a:ext uri="{FF2B5EF4-FFF2-40B4-BE49-F238E27FC236}">
                  <a16:creationId xmlns:a16="http://schemas.microsoft.com/office/drawing/2014/main" id="{014C9041-F9E4-494E-A67A-DA1BED98165D}"/>
                </a:ext>
              </a:extLst>
            </p:cNvPr>
            <p:cNvSpPr/>
            <p:nvPr/>
          </p:nvSpPr>
          <p:spPr>
            <a:xfrm>
              <a:off x="3814590" y="8683016"/>
              <a:ext cx="1774845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>
                <a:defRPr/>
              </a:pPr>
              <a:r>
                <a:rPr lang="th-TH" sz="2400" b="1" dirty="0">
                  <a:solidFill>
                    <a:srgbClr val="4472C4">
                      <a:lumMod val="50000"/>
                    </a:srgbClr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สถานภาพโครงการ</a:t>
              </a:r>
            </a:p>
          </p:txBody>
        </p:sp>
        <p:grpSp>
          <p:nvGrpSpPr>
            <p:cNvPr id="95" name="Shape 326">
              <a:extLst>
                <a:ext uri="{FF2B5EF4-FFF2-40B4-BE49-F238E27FC236}">
                  <a16:creationId xmlns:a16="http://schemas.microsoft.com/office/drawing/2014/main" id="{63F12784-D4CF-4C81-929A-C90635D417ED}"/>
                </a:ext>
              </a:extLst>
            </p:cNvPr>
            <p:cNvGrpSpPr/>
            <p:nvPr/>
          </p:nvGrpSpPr>
          <p:grpSpPr>
            <a:xfrm>
              <a:off x="3552699" y="8744691"/>
              <a:ext cx="211071" cy="275328"/>
              <a:chOff x="590250" y="244200"/>
              <a:chExt cx="407975" cy="532175"/>
            </a:xfrm>
          </p:grpSpPr>
          <p:sp>
            <p:nvSpPr>
              <p:cNvPr id="104" name="Shape 327">
                <a:extLst>
                  <a:ext uri="{FF2B5EF4-FFF2-40B4-BE49-F238E27FC236}">
                    <a16:creationId xmlns:a16="http://schemas.microsoft.com/office/drawing/2014/main" id="{6E789CCD-BA10-40AD-BB8A-1CE5529CD637}"/>
                  </a:ext>
                </a:extLst>
              </p:cNvPr>
              <p:cNvSpPr/>
              <p:nvPr/>
            </p:nvSpPr>
            <p:spPr>
              <a:xfrm>
                <a:off x="623125" y="313625"/>
                <a:ext cx="375100" cy="462750"/>
              </a:xfrm>
              <a:custGeom>
                <a:avLst/>
                <a:gdLst/>
                <a:ahLst/>
                <a:cxnLst/>
                <a:rect l="0" t="0" r="0" b="0"/>
                <a:pathLst>
                  <a:path w="15004" h="18510" fill="none" extrusionOk="0">
                    <a:moveTo>
                      <a:pt x="1" y="17536"/>
                    </a:moveTo>
                    <a:lnTo>
                      <a:pt x="1" y="17536"/>
                    </a:lnTo>
                    <a:lnTo>
                      <a:pt x="1" y="17536"/>
                    </a:lnTo>
                    <a:lnTo>
                      <a:pt x="25" y="17682"/>
                    </a:lnTo>
                    <a:lnTo>
                      <a:pt x="49" y="17852"/>
                    </a:lnTo>
                    <a:lnTo>
                      <a:pt x="123" y="18023"/>
                    </a:lnTo>
                    <a:lnTo>
                      <a:pt x="220" y="18193"/>
                    </a:lnTo>
                    <a:lnTo>
                      <a:pt x="293" y="18291"/>
                    </a:lnTo>
                    <a:lnTo>
                      <a:pt x="390" y="18364"/>
                    </a:lnTo>
                    <a:lnTo>
                      <a:pt x="488" y="18412"/>
                    </a:lnTo>
                    <a:lnTo>
                      <a:pt x="610" y="18461"/>
                    </a:lnTo>
                    <a:lnTo>
                      <a:pt x="756" y="18510"/>
                    </a:lnTo>
                    <a:lnTo>
                      <a:pt x="926" y="18510"/>
                    </a:lnTo>
                    <a:lnTo>
                      <a:pt x="14468" y="18510"/>
                    </a:lnTo>
                    <a:lnTo>
                      <a:pt x="14468" y="18510"/>
                    </a:lnTo>
                    <a:lnTo>
                      <a:pt x="14541" y="18510"/>
                    </a:lnTo>
                    <a:lnTo>
                      <a:pt x="14614" y="18485"/>
                    </a:lnTo>
                    <a:lnTo>
                      <a:pt x="14736" y="18412"/>
                    </a:lnTo>
                    <a:lnTo>
                      <a:pt x="14833" y="18291"/>
                    </a:lnTo>
                    <a:lnTo>
                      <a:pt x="14906" y="18144"/>
                    </a:lnTo>
                    <a:lnTo>
                      <a:pt x="14955" y="17974"/>
                    </a:lnTo>
                    <a:lnTo>
                      <a:pt x="14979" y="17779"/>
                    </a:lnTo>
                    <a:lnTo>
                      <a:pt x="15003" y="17438"/>
                    </a:lnTo>
                    <a:lnTo>
                      <a:pt x="15003" y="487"/>
                    </a:lnTo>
                    <a:lnTo>
                      <a:pt x="15003" y="487"/>
                    </a:lnTo>
                    <a:lnTo>
                      <a:pt x="15003" y="341"/>
                    </a:lnTo>
                    <a:lnTo>
                      <a:pt x="14979" y="219"/>
                    </a:lnTo>
                    <a:lnTo>
                      <a:pt x="14955" y="146"/>
                    </a:lnTo>
                    <a:lnTo>
                      <a:pt x="14906" y="73"/>
                    </a:lnTo>
                    <a:lnTo>
                      <a:pt x="14833" y="49"/>
                    </a:lnTo>
                    <a:lnTo>
                      <a:pt x="14736" y="24"/>
                    </a:lnTo>
                    <a:lnTo>
                      <a:pt x="14468" y="0"/>
                    </a:lnTo>
                  </a:path>
                </a:pathLst>
              </a:custGeom>
              <a:noFill/>
              <a:ln w="12175" cap="rnd" cmpd="sng">
                <a:solidFill>
                  <a:srgbClr val="00B05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square" lIns="91425" tIns="91425" rIns="91425" bIns="91425" anchor="ctr" anchorCtr="0">
                <a:noAutofit/>
              </a:bodyPr>
              <a:lstStyle/>
              <a:p>
                <a:pPr marL="0" marR="0" lvl="0" indent="0" algn="l" defTabSz="1075334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3293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05" name="Shape 328">
                <a:extLst>
                  <a:ext uri="{FF2B5EF4-FFF2-40B4-BE49-F238E27FC236}">
                    <a16:creationId xmlns:a16="http://schemas.microsoft.com/office/drawing/2014/main" id="{01BBCC93-5166-4FAA-86AE-41E28B330287}"/>
                  </a:ext>
                </a:extLst>
              </p:cNvPr>
              <p:cNvSpPr/>
              <p:nvPr/>
            </p:nvSpPr>
            <p:spPr>
              <a:xfrm>
                <a:off x="590250" y="269775"/>
                <a:ext cx="377525" cy="462775"/>
              </a:xfrm>
              <a:custGeom>
                <a:avLst/>
                <a:gdLst/>
                <a:ahLst/>
                <a:cxnLst/>
                <a:rect l="0" t="0" r="0" b="0"/>
                <a:pathLst>
                  <a:path w="15101" h="18511" fill="none" extrusionOk="0">
                    <a:moveTo>
                      <a:pt x="14321" y="0"/>
                    </a:moveTo>
                    <a:lnTo>
                      <a:pt x="780" y="0"/>
                    </a:lnTo>
                    <a:lnTo>
                      <a:pt x="780" y="0"/>
                    </a:lnTo>
                    <a:lnTo>
                      <a:pt x="634" y="25"/>
                    </a:lnTo>
                    <a:lnTo>
                      <a:pt x="488" y="74"/>
                    </a:lnTo>
                    <a:lnTo>
                      <a:pt x="342" y="122"/>
                    </a:lnTo>
                    <a:lnTo>
                      <a:pt x="220" y="220"/>
                    </a:lnTo>
                    <a:lnTo>
                      <a:pt x="122" y="341"/>
                    </a:lnTo>
                    <a:lnTo>
                      <a:pt x="74" y="488"/>
                    </a:lnTo>
                    <a:lnTo>
                      <a:pt x="25" y="634"/>
                    </a:lnTo>
                    <a:lnTo>
                      <a:pt x="1" y="780"/>
                    </a:lnTo>
                    <a:lnTo>
                      <a:pt x="1" y="17731"/>
                    </a:lnTo>
                    <a:lnTo>
                      <a:pt x="1" y="17731"/>
                    </a:lnTo>
                    <a:lnTo>
                      <a:pt x="25" y="17877"/>
                    </a:lnTo>
                    <a:lnTo>
                      <a:pt x="74" y="18023"/>
                    </a:lnTo>
                    <a:lnTo>
                      <a:pt x="122" y="18169"/>
                    </a:lnTo>
                    <a:lnTo>
                      <a:pt x="220" y="18291"/>
                    </a:lnTo>
                    <a:lnTo>
                      <a:pt x="342" y="18388"/>
                    </a:lnTo>
                    <a:lnTo>
                      <a:pt x="488" y="18437"/>
                    </a:lnTo>
                    <a:lnTo>
                      <a:pt x="634" y="18486"/>
                    </a:lnTo>
                    <a:lnTo>
                      <a:pt x="780" y="18510"/>
                    </a:lnTo>
                    <a:lnTo>
                      <a:pt x="14321" y="18510"/>
                    </a:lnTo>
                    <a:lnTo>
                      <a:pt x="14321" y="18510"/>
                    </a:lnTo>
                    <a:lnTo>
                      <a:pt x="14467" y="18486"/>
                    </a:lnTo>
                    <a:lnTo>
                      <a:pt x="14614" y="18437"/>
                    </a:lnTo>
                    <a:lnTo>
                      <a:pt x="14760" y="18388"/>
                    </a:lnTo>
                    <a:lnTo>
                      <a:pt x="14881" y="18291"/>
                    </a:lnTo>
                    <a:lnTo>
                      <a:pt x="14979" y="18169"/>
                    </a:lnTo>
                    <a:lnTo>
                      <a:pt x="15028" y="18023"/>
                    </a:lnTo>
                    <a:lnTo>
                      <a:pt x="15076" y="17877"/>
                    </a:lnTo>
                    <a:lnTo>
                      <a:pt x="15101" y="17731"/>
                    </a:lnTo>
                    <a:lnTo>
                      <a:pt x="15101" y="780"/>
                    </a:lnTo>
                    <a:lnTo>
                      <a:pt x="15101" y="780"/>
                    </a:lnTo>
                    <a:lnTo>
                      <a:pt x="15076" y="634"/>
                    </a:lnTo>
                    <a:lnTo>
                      <a:pt x="15028" y="488"/>
                    </a:lnTo>
                    <a:lnTo>
                      <a:pt x="14979" y="341"/>
                    </a:lnTo>
                    <a:lnTo>
                      <a:pt x="14881" y="220"/>
                    </a:lnTo>
                    <a:lnTo>
                      <a:pt x="14760" y="122"/>
                    </a:lnTo>
                    <a:lnTo>
                      <a:pt x="14614" y="74"/>
                    </a:lnTo>
                    <a:lnTo>
                      <a:pt x="14467" y="25"/>
                    </a:lnTo>
                    <a:lnTo>
                      <a:pt x="14321" y="0"/>
                    </a:lnTo>
                    <a:lnTo>
                      <a:pt x="14321" y="0"/>
                    </a:lnTo>
                  </a:path>
                </a:pathLst>
              </a:custGeom>
              <a:noFill/>
              <a:ln w="12175" cap="rnd" cmpd="sng">
                <a:solidFill>
                  <a:srgbClr val="00B05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square" lIns="91425" tIns="91425" rIns="91425" bIns="91425" anchor="ctr" anchorCtr="0">
                <a:noAutofit/>
              </a:bodyPr>
              <a:lstStyle/>
              <a:p>
                <a:pPr marL="0" marR="0" lvl="0" indent="0" algn="l" defTabSz="1075334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3293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08" name="Shape 329">
                <a:extLst>
                  <a:ext uri="{FF2B5EF4-FFF2-40B4-BE49-F238E27FC236}">
                    <a16:creationId xmlns:a16="http://schemas.microsoft.com/office/drawing/2014/main" id="{709BB448-F922-4E77-9796-A0DA1985A465}"/>
                  </a:ext>
                </a:extLst>
              </p:cNvPr>
              <p:cNvSpPr/>
              <p:nvPr/>
            </p:nvSpPr>
            <p:spPr>
              <a:xfrm>
                <a:off x="796650" y="274025"/>
                <a:ext cx="45100" cy="45100"/>
              </a:xfrm>
              <a:custGeom>
                <a:avLst/>
                <a:gdLst/>
                <a:ahLst/>
                <a:cxnLst/>
                <a:rect l="0" t="0" r="0" b="0"/>
                <a:pathLst>
                  <a:path w="1804" h="1804" fill="none" extrusionOk="0">
                    <a:moveTo>
                      <a:pt x="902" y="1"/>
                    </a:moveTo>
                    <a:lnTo>
                      <a:pt x="902" y="1"/>
                    </a:lnTo>
                    <a:lnTo>
                      <a:pt x="1073" y="25"/>
                    </a:lnTo>
                    <a:lnTo>
                      <a:pt x="1243" y="74"/>
                    </a:lnTo>
                    <a:lnTo>
                      <a:pt x="1414" y="147"/>
                    </a:lnTo>
                    <a:lnTo>
                      <a:pt x="1535" y="269"/>
                    </a:lnTo>
                    <a:lnTo>
                      <a:pt x="1657" y="391"/>
                    </a:lnTo>
                    <a:lnTo>
                      <a:pt x="1730" y="561"/>
                    </a:lnTo>
                    <a:lnTo>
                      <a:pt x="1779" y="732"/>
                    </a:lnTo>
                    <a:lnTo>
                      <a:pt x="1803" y="902"/>
                    </a:lnTo>
                    <a:lnTo>
                      <a:pt x="1803" y="902"/>
                    </a:lnTo>
                    <a:lnTo>
                      <a:pt x="1779" y="1073"/>
                    </a:lnTo>
                    <a:lnTo>
                      <a:pt x="1730" y="1243"/>
                    </a:lnTo>
                    <a:lnTo>
                      <a:pt x="1657" y="1414"/>
                    </a:lnTo>
                    <a:lnTo>
                      <a:pt x="1535" y="1535"/>
                    </a:lnTo>
                    <a:lnTo>
                      <a:pt x="1414" y="1657"/>
                    </a:lnTo>
                    <a:lnTo>
                      <a:pt x="1243" y="1730"/>
                    </a:lnTo>
                    <a:lnTo>
                      <a:pt x="1073" y="1779"/>
                    </a:lnTo>
                    <a:lnTo>
                      <a:pt x="902" y="1803"/>
                    </a:lnTo>
                    <a:lnTo>
                      <a:pt x="902" y="1803"/>
                    </a:lnTo>
                    <a:lnTo>
                      <a:pt x="732" y="1779"/>
                    </a:lnTo>
                    <a:lnTo>
                      <a:pt x="561" y="1730"/>
                    </a:lnTo>
                    <a:lnTo>
                      <a:pt x="391" y="1657"/>
                    </a:lnTo>
                    <a:lnTo>
                      <a:pt x="269" y="1535"/>
                    </a:lnTo>
                    <a:lnTo>
                      <a:pt x="147" y="1414"/>
                    </a:lnTo>
                    <a:lnTo>
                      <a:pt x="74" y="1243"/>
                    </a:lnTo>
                    <a:lnTo>
                      <a:pt x="25" y="1073"/>
                    </a:lnTo>
                    <a:lnTo>
                      <a:pt x="1" y="902"/>
                    </a:lnTo>
                    <a:lnTo>
                      <a:pt x="1" y="902"/>
                    </a:lnTo>
                    <a:lnTo>
                      <a:pt x="25" y="732"/>
                    </a:lnTo>
                    <a:lnTo>
                      <a:pt x="74" y="561"/>
                    </a:lnTo>
                    <a:lnTo>
                      <a:pt x="147" y="391"/>
                    </a:lnTo>
                    <a:lnTo>
                      <a:pt x="269" y="269"/>
                    </a:lnTo>
                    <a:lnTo>
                      <a:pt x="391" y="147"/>
                    </a:lnTo>
                    <a:lnTo>
                      <a:pt x="561" y="74"/>
                    </a:lnTo>
                    <a:lnTo>
                      <a:pt x="732" y="25"/>
                    </a:lnTo>
                    <a:lnTo>
                      <a:pt x="902" y="1"/>
                    </a:lnTo>
                    <a:lnTo>
                      <a:pt x="902" y="1"/>
                    </a:lnTo>
                  </a:path>
                </a:pathLst>
              </a:custGeom>
              <a:noFill/>
              <a:ln w="12175" cap="rnd" cmpd="sng">
                <a:solidFill>
                  <a:srgbClr val="00B05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square" lIns="91425" tIns="91425" rIns="91425" bIns="91425" anchor="ctr" anchorCtr="0">
                <a:noAutofit/>
              </a:bodyPr>
              <a:lstStyle/>
              <a:p>
                <a:pPr marL="0" marR="0" lvl="0" indent="0" algn="l" defTabSz="1075334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3293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09" name="Shape 330">
                <a:extLst>
                  <a:ext uri="{FF2B5EF4-FFF2-40B4-BE49-F238E27FC236}">
                    <a16:creationId xmlns:a16="http://schemas.microsoft.com/office/drawing/2014/main" id="{6BF758C0-71A3-4A84-906E-E820BFA68EDD}"/>
                  </a:ext>
                </a:extLst>
              </p:cNvPr>
              <p:cNvSpPr/>
              <p:nvPr/>
            </p:nvSpPr>
            <p:spPr>
              <a:xfrm>
                <a:off x="713850" y="274025"/>
                <a:ext cx="45075" cy="45100"/>
              </a:xfrm>
              <a:custGeom>
                <a:avLst/>
                <a:gdLst/>
                <a:ahLst/>
                <a:cxnLst/>
                <a:rect l="0" t="0" r="0" b="0"/>
                <a:pathLst>
                  <a:path w="1803" h="1804" fill="none" extrusionOk="0">
                    <a:moveTo>
                      <a:pt x="902" y="1"/>
                    </a:moveTo>
                    <a:lnTo>
                      <a:pt x="902" y="1"/>
                    </a:lnTo>
                    <a:lnTo>
                      <a:pt x="1072" y="25"/>
                    </a:lnTo>
                    <a:lnTo>
                      <a:pt x="1243" y="74"/>
                    </a:lnTo>
                    <a:lnTo>
                      <a:pt x="1413" y="147"/>
                    </a:lnTo>
                    <a:lnTo>
                      <a:pt x="1535" y="269"/>
                    </a:lnTo>
                    <a:lnTo>
                      <a:pt x="1657" y="391"/>
                    </a:lnTo>
                    <a:lnTo>
                      <a:pt x="1730" y="561"/>
                    </a:lnTo>
                    <a:lnTo>
                      <a:pt x="1779" y="732"/>
                    </a:lnTo>
                    <a:lnTo>
                      <a:pt x="1803" y="902"/>
                    </a:lnTo>
                    <a:lnTo>
                      <a:pt x="1803" y="902"/>
                    </a:lnTo>
                    <a:lnTo>
                      <a:pt x="1779" y="1073"/>
                    </a:lnTo>
                    <a:lnTo>
                      <a:pt x="1730" y="1243"/>
                    </a:lnTo>
                    <a:lnTo>
                      <a:pt x="1657" y="1414"/>
                    </a:lnTo>
                    <a:lnTo>
                      <a:pt x="1535" y="1535"/>
                    </a:lnTo>
                    <a:lnTo>
                      <a:pt x="1413" y="1657"/>
                    </a:lnTo>
                    <a:lnTo>
                      <a:pt x="1243" y="1730"/>
                    </a:lnTo>
                    <a:lnTo>
                      <a:pt x="1072" y="1779"/>
                    </a:lnTo>
                    <a:lnTo>
                      <a:pt x="902" y="1803"/>
                    </a:lnTo>
                    <a:lnTo>
                      <a:pt x="902" y="1803"/>
                    </a:lnTo>
                    <a:lnTo>
                      <a:pt x="731" y="1779"/>
                    </a:lnTo>
                    <a:lnTo>
                      <a:pt x="561" y="1730"/>
                    </a:lnTo>
                    <a:lnTo>
                      <a:pt x="390" y="1657"/>
                    </a:lnTo>
                    <a:lnTo>
                      <a:pt x="269" y="1535"/>
                    </a:lnTo>
                    <a:lnTo>
                      <a:pt x="147" y="1414"/>
                    </a:lnTo>
                    <a:lnTo>
                      <a:pt x="74" y="1243"/>
                    </a:lnTo>
                    <a:lnTo>
                      <a:pt x="25" y="1073"/>
                    </a:lnTo>
                    <a:lnTo>
                      <a:pt x="1" y="902"/>
                    </a:lnTo>
                    <a:lnTo>
                      <a:pt x="1" y="902"/>
                    </a:lnTo>
                    <a:lnTo>
                      <a:pt x="25" y="732"/>
                    </a:lnTo>
                    <a:lnTo>
                      <a:pt x="74" y="561"/>
                    </a:lnTo>
                    <a:lnTo>
                      <a:pt x="147" y="391"/>
                    </a:lnTo>
                    <a:lnTo>
                      <a:pt x="269" y="269"/>
                    </a:lnTo>
                    <a:lnTo>
                      <a:pt x="390" y="147"/>
                    </a:lnTo>
                    <a:lnTo>
                      <a:pt x="561" y="74"/>
                    </a:lnTo>
                    <a:lnTo>
                      <a:pt x="731" y="25"/>
                    </a:lnTo>
                    <a:lnTo>
                      <a:pt x="902" y="1"/>
                    </a:lnTo>
                    <a:lnTo>
                      <a:pt x="902" y="1"/>
                    </a:lnTo>
                  </a:path>
                </a:pathLst>
              </a:custGeom>
              <a:noFill/>
              <a:ln w="12175" cap="rnd" cmpd="sng">
                <a:solidFill>
                  <a:srgbClr val="00B05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square" lIns="91425" tIns="91425" rIns="91425" bIns="91425" anchor="ctr" anchorCtr="0">
                <a:noAutofit/>
              </a:bodyPr>
              <a:lstStyle/>
              <a:p>
                <a:pPr marL="0" marR="0" lvl="0" indent="0" algn="l" defTabSz="1075334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3293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10" name="Shape 331">
                <a:extLst>
                  <a:ext uri="{FF2B5EF4-FFF2-40B4-BE49-F238E27FC236}">
                    <a16:creationId xmlns:a16="http://schemas.microsoft.com/office/drawing/2014/main" id="{6D16C965-4D63-4EED-80EE-8BBC022A9685}"/>
                  </a:ext>
                </a:extLst>
              </p:cNvPr>
              <p:cNvSpPr/>
              <p:nvPr/>
            </p:nvSpPr>
            <p:spPr>
              <a:xfrm>
                <a:off x="631050" y="274025"/>
                <a:ext cx="45075" cy="45100"/>
              </a:xfrm>
              <a:custGeom>
                <a:avLst/>
                <a:gdLst/>
                <a:ahLst/>
                <a:cxnLst/>
                <a:rect l="0" t="0" r="0" b="0"/>
                <a:pathLst>
                  <a:path w="1803" h="1804" fill="none" extrusionOk="0">
                    <a:moveTo>
                      <a:pt x="0" y="902"/>
                    </a:moveTo>
                    <a:lnTo>
                      <a:pt x="0" y="902"/>
                    </a:lnTo>
                    <a:lnTo>
                      <a:pt x="25" y="732"/>
                    </a:lnTo>
                    <a:lnTo>
                      <a:pt x="73" y="561"/>
                    </a:lnTo>
                    <a:lnTo>
                      <a:pt x="147" y="391"/>
                    </a:lnTo>
                    <a:lnTo>
                      <a:pt x="268" y="269"/>
                    </a:lnTo>
                    <a:lnTo>
                      <a:pt x="390" y="147"/>
                    </a:lnTo>
                    <a:lnTo>
                      <a:pt x="561" y="74"/>
                    </a:lnTo>
                    <a:lnTo>
                      <a:pt x="731" y="25"/>
                    </a:lnTo>
                    <a:lnTo>
                      <a:pt x="902" y="1"/>
                    </a:lnTo>
                    <a:lnTo>
                      <a:pt x="902" y="1"/>
                    </a:lnTo>
                    <a:lnTo>
                      <a:pt x="1072" y="25"/>
                    </a:lnTo>
                    <a:lnTo>
                      <a:pt x="1243" y="74"/>
                    </a:lnTo>
                    <a:lnTo>
                      <a:pt x="1413" y="147"/>
                    </a:lnTo>
                    <a:lnTo>
                      <a:pt x="1535" y="269"/>
                    </a:lnTo>
                    <a:lnTo>
                      <a:pt x="1657" y="391"/>
                    </a:lnTo>
                    <a:lnTo>
                      <a:pt x="1730" y="561"/>
                    </a:lnTo>
                    <a:lnTo>
                      <a:pt x="1778" y="732"/>
                    </a:lnTo>
                    <a:lnTo>
                      <a:pt x="1803" y="902"/>
                    </a:lnTo>
                    <a:lnTo>
                      <a:pt x="1803" y="902"/>
                    </a:lnTo>
                    <a:lnTo>
                      <a:pt x="1778" y="1073"/>
                    </a:lnTo>
                    <a:lnTo>
                      <a:pt x="1730" y="1243"/>
                    </a:lnTo>
                    <a:lnTo>
                      <a:pt x="1657" y="1414"/>
                    </a:lnTo>
                    <a:lnTo>
                      <a:pt x="1535" y="1535"/>
                    </a:lnTo>
                    <a:lnTo>
                      <a:pt x="1413" y="1657"/>
                    </a:lnTo>
                    <a:lnTo>
                      <a:pt x="1243" y="1730"/>
                    </a:lnTo>
                    <a:lnTo>
                      <a:pt x="1072" y="1779"/>
                    </a:lnTo>
                    <a:lnTo>
                      <a:pt x="902" y="1803"/>
                    </a:lnTo>
                    <a:lnTo>
                      <a:pt x="902" y="1803"/>
                    </a:lnTo>
                    <a:lnTo>
                      <a:pt x="731" y="1779"/>
                    </a:lnTo>
                    <a:lnTo>
                      <a:pt x="561" y="1730"/>
                    </a:lnTo>
                    <a:lnTo>
                      <a:pt x="390" y="1657"/>
                    </a:lnTo>
                    <a:lnTo>
                      <a:pt x="268" y="1535"/>
                    </a:lnTo>
                    <a:lnTo>
                      <a:pt x="147" y="1414"/>
                    </a:lnTo>
                    <a:lnTo>
                      <a:pt x="73" y="1243"/>
                    </a:lnTo>
                    <a:lnTo>
                      <a:pt x="25" y="1073"/>
                    </a:lnTo>
                    <a:lnTo>
                      <a:pt x="0" y="902"/>
                    </a:lnTo>
                    <a:lnTo>
                      <a:pt x="0" y="902"/>
                    </a:lnTo>
                  </a:path>
                </a:pathLst>
              </a:custGeom>
              <a:noFill/>
              <a:ln w="12175" cap="rnd" cmpd="sng">
                <a:solidFill>
                  <a:srgbClr val="00B05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square" lIns="91425" tIns="91425" rIns="91425" bIns="91425" anchor="ctr" anchorCtr="0">
                <a:noAutofit/>
              </a:bodyPr>
              <a:lstStyle/>
              <a:p>
                <a:pPr marL="0" marR="0" lvl="0" indent="0" algn="l" defTabSz="1075334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3293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11" name="Shape 332">
                <a:extLst>
                  <a:ext uri="{FF2B5EF4-FFF2-40B4-BE49-F238E27FC236}">
                    <a16:creationId xmlns:a16="http://schemas.microsoft.com/office/drawing/2014/main" id="{833F0379-1DA3-4996-B2B2-7AAC9BE2AE3E}"/>
                  </a:ext>
                </a:extLst>
              </p:cNvPr>
              <p:cNvSpPr/>
              <p:nvPr/>
            </p:nvSpPr>
            <p:spPr>
              <a:xfrm>
                <a:off x="649925" y="590050"/>
                <a:ext cx="133975" cy="25"/>
              </a:xfrm>
              <a:custGeom>
                <a:avLst/>
                <a:gdLst/>
                <a:ahLst/>
                <a:cxnLst/>
                <a:rect l="0" t="0" r="0" b="0"/>
                <a:pathLst>
                  <a:path w="5359" h="1" fill="none" extrusionOk="0">
                    <a:moveTo>
                      <a:pt x="5358" y="0"/>
                    </a:moveTo>
                    <a:lnTo>
                      <a:pt x="0" y="0"/>
                    </a:lnTo>
                  </a:path>
                </a:pathLst>
              </a:custGeom>
              <a:noFill/>
              <a:ln w="12175" cap="rnd" cmpd="sng">
                <a:solidFill>
                  <a:srgbClr val="00B05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square" lIns="91425" tIns="91425" rIns="91425" bIns="91425" anchor="ctr" anchorCtr="0">
                <a:noAutofit/>
              </a:bodyPr>
              <a:lstStyle/>
              <a:p>
                <a:pPr marL="0" marR="0" lvl="0" indent="0" algn="l" defTabSz="1075334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3293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12" name="Shape 333">
                <a:extLst>
                  <a:ext uri="{FF2B5EF4-FFF2-40B4-BE49-F238E27FC236}">
                    <a16:creationId xmlns:a16="http://schemas.microsoft.com/office/drawing/2014/main" id="{3FD952AE-53CD-49AD-80C4-91A4005D5DF6}"/>
                  </a:ext>
                </a:extLst>
              </p:cNvPr>
              <p:cNvSpPr/>
              <p:nvPr/>
            </p:nvSpPr>
            <p:spPr>
              <a:xfrm>
                <a:off x="649925" y="534625"/>
                <a:ext cx="255750" cy="25"/>
              </a:xfrm>
              <a:custGeom>
                <a:avLst/>
                <a:gdLst/>
                <a:ahLst/>
                <a:cxnLst/>
                <a:rect l="0" t="0" r="0" b="0"/>
                <a:pathLst>
                  <a:path w="10230" h="1" fill="none" extrusionOk="0">
                    <a:moveTo>
                      <a:pt x="10229" y="1"/>
                    </a:moveTo>
                    <a:lnTo>
                      <a:pt x="0" y="1"/>
                    </a:lnTo>
                  </a:path>
                </a:pathLst>
              </a:custGeom>
              <a:noFill/>
              <a:ln w="12175" cap="rnd" cmpd="sng">
                <a:solidFill>
                  <a:srgbClr val="00B05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square" lIns="91425" tIns="91425" rIns="91425" bIns="91425" anchor="ctr" anchorCtr="0">
                <a:noAutofit/>
              </a:bodyPr>
              <a:lstStyle/>
              <a:p>
                <a:pPr marL="0" marR="0" lvl="0" indent="0" algn="l" defTabSz="1075334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3293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13" name="Shape 334">
                <a:extLst>
                  <a:ext uri="{FF2B5EF4-FFF2-40B4-BE49-F238E27FC236}">
                    <a16:creationId xmlns:a16="http://schemas.microsoft.com/office/drawing/2014/main" id="{7655E607-2124-4400-B0C4-D0518D02EDAB}"/>
                  </a:ext>
                </a:extLst>
              </p:cNvPr>
              <p:cNvSpPr/>
              <p:nvPr/>
            </p:nvSpPr>
            <p:spPr>
              <a:xfrm>
                <a:off x="649925" y="479825"/>
                <a:ext cx="255750" cy="25"/>
              </a:xfrm>
              <a:custGeom>
                <a:avLst/>
                <a:gdLst/>
                <a:ahLst/>
                <a:cxnLst/>
                <a:rect l="0" t="0" r="0" b="0"/>
                <a:pathLst>
                  <a:path w="10230" h="1" fill="none" extrusionOk="0">
                    <a:moveTo>
                      <a:pt x="10229" y="1"/>
                    </a:moveTo>
                    <a:lnTo>
                      <a:pt x="0" y="1"/>
                    </a:lnTo>
                  </a:path>
                </a:pathLst>
              </a:custGeom>
              <a:noFill/>
              <a:ln w="12175" cap="rnd" cmpd="sng">
                <a:solidFill>
                  <a:srgbClr val="00B05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square" lIns="91425" tIns="91425" rIns="91425" bIns="91425" anchor="ctr" anchorCtr="0">
                <a:noAutofit/>
              </a:bodyPr>
              <a:lstStyle/>
              <a:p>
                <a:pPr marL="0" marR="0" lvl="0" indent="0" algn="l" defTabSz="1075334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3293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14" name="Shape 335">
                <a:extLst>
                  <a:ext uri="{FF2B5EF4-FFF2-40B4-BE49-F238E27FC236}">
                    <a16:creationId xmlns:a16="http://schemas.microsoft.com/office/drawing/2014/main" id="{485E1833-52E2-49DF-B4C5-1FB41C489A50}"/>
                  </a:ext>
                </a:extLst>
              </p:cNvPr>
              <p:cNvSpPr/>
              <p:nvPr/>
            </p:nvSpPr>
            <p:spPr>
              <a:xfrm>
                <a:off x="649925" y="424425"/>
                <a:ext cx="255750" cy="25"/>
              </a:xfrm>
              <a:custGeom>
                <a:avLst/>
                <a:gdLst/>
                <a:ahLst/>
                <a:cxnLst/>
                <a:rect l="0" t="0" r="0" b="0"/>
                <a:pathLst>
                  <a:path w="10230" h="1" fill="none" extrusionOk="0">
                    <a:moveTo>
                      <a:pt x="10229" y="1"/>
                    </a:moveTo>
                    <a:lnTo>
                      <a:pt x="0" y="1"/>
                    </a:lnTo>
                  </a:path>
                </a:pathLst>
              </a:custGeom>
              <a:noFill/>
              <a:ln w="12175" cap="rnd" cmpd="sng">
                <a:solidFill>
                  <a:srgbClr val="00B05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square" lIns="91425" tIns="91425" rIns="91425" bIns="91425" anchor="ctr" anchorCtr="0">
                <a:noAutofit/>
              </a:bodyPr>
              <a:lstStyle/>
              <a:p>
                <a:pPr marL="0" marR="0" lvl="0" indent="0" algn="l" defTabSz="1075334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3293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15" name="Shape 336">
                <a:extLst>
                  <a:ext uri="{FF2B5EF4-FFF2-40B4-BE49-F238E27FC236}">
                    <a16:creationId xmlns:a16="http://schemas.microsoft.com/office/drawing/2014/main" id="{E5A6AD62-0722-4550-8628-A7832761D611}"/>
                  </a:ext>
                </a:extLst>
              </p:cNvPr>
              <p:cNvSpPr/>
              <p:nvPr/>
            </p:nvSpPr>
            <p:spPr>
              <a:xfrm>
                <a:off x="879475" y="274025"/>
                <a:ext cx="45075" cy="45100"/>
              </a:xfrm>
              <a:custGeom>
                <a:avLst/>
                <a:gdLst/>
                <a:ahLst/>
                <a:cxnLst/>
                <a:rect l="0" t="0" r="0" b="0"/>
                <a:pathLst>
                  <a:path w="1803" h="1804" fill="none" extrusionOk="0">
                    <a:moveTo>
                      <a:pt x="901" y="1803"/>
                    </a:moveTo>
                    <a:lnTo>
                      <a:pt x="901" y="1803"/>
                    </a:lnTo>
                    <a:lnTo>
                      <a:pt x="731" y="1779"/>
                    </a:lnTo>
                    <a:lnTo>
                      <a:pt x="560" y="1730"/>
                    </a:lnTo>
                    <a:lnTo>
                      <a:pt x="390" y="1657"/>
                    </a:lnTo>
                    <a:lnTo>
                      <a:pt x="268" y="1535"/>
                    </a:lnTo>
                    <a:lnTo>
                      <a:pt x="146" y="1414"/>
                    </a:lnTo>
                    <a:lnTo>
                      <a:pt x="73" y="1243"/>
                    </a:lnTo>
                    <a:lnTo>
                      <a:pt x="25" y="1073"/>
                    </a:lnTo>
                    <a:lnTo>
                      <a:pt x="0" y="902"/>
                    </a:lnTo>
                    <a:lnTo>
                      <a:pt x="0" y="902"/>
                    </a:lnTo>
                    <a:lnTo>
                      <a:pt x="25" y="732"/>
                    </a:lnTo>
                    <a:lnTo>
                      <a:pt x="73" y="561"/>
                    </a:lnTo>
                    <a:lnTo>
                      <a:pt x="146" y="391"/>
                    </a:lnTo>
                    <a:lnTo>
                      <a:pt x="268" y="269"/>
                    </a:lnTo>
                    <a:lnTo>
                      <a:pt x="390" y="147"/>
                    </a:lnTo>
                    <a:lnTo>
                      <a:pt x="560" y="74"/>
                    </a:lnTo>
                    <a:lnTo>
                      <a:pt x="731" y="25"/>
                    </a:lnTo>
                    <a:lnTo>
                      <a:pt x="901" y="1"/>
                    </a:lnTo>
                    <a:lnTo>
                      <a:pt x="901" y="1"/>
                    </a:lnTo>
                    <a:lnTo>
                      <a:pt x="1072" y="25"/>
                    </a:lnTo>
                    <a:lnTo>
                      <a:pt x="1242" y="74"/>
                    </a:lnTo>
                    <a:lnTo>
                      <a:pt x="1413" y="147"/>
                    </a:lnTo>
                    <a:lnTo>
                      <a:pt x="1535" y="269"/>
                    </a:lnTo>
                    <a:lnTo>
                      <a:pt x="1656" y="391"/>
                    </a:lnTo>
                    <a:lnTo>
                      <a:pt x="1729" y="561"/>
                    </a:lnTo>
                    <a:lnTo>
                      <a:pt x="1778" y="732"/>
                    </a:lnTo>
                    <a:lnTo>
                      <a:pt x="1802" y="902"/>
                    </a:lnTo>
                    <a:lnTo>
                      <a:pt x="1802" y="902"/>
                    </a:lnTo>
                    <a:lnTo>
                      <a:pt x="1778" y="1073"/>
                    </a:lnTo>
                    <a:lnTo>
                      <a:pt x="1729" y="1243"/>
                    </a:lnTo>
                    <a:lnTo>
                      <a:pt x="1656" y="1414"/>
                    </a:lnTo>
                    <a:lnTo>
                      <a:pt x="1535" y="1535"/>
                    </a:lnTo>
                    <a:lnTo>
                      <a:pt x="1413" y="1657"/>
                    </a:lnTo>
                    <a:lnTo>
                      <a:pt x="1242" y="1730"/>
                    </a:lnTo>
                    <a:lnTo>
                      <a:pt x="1072" y="1779"/>
                    </a:lnTo>
                    <a:lnTo>
                      <a:pt x="901" y="1803"/>
                    </a:lnTo>
                    <a:lnTo>
                      <a:pt x="901" y="1803"/>
                    </a:lnTo>
                  </a:path>
                </a:pathLst>
              </a:custGeom>
              <a:noFill/>
              <a:ln w="12175" cap="rnd" cmpd="sng">
                <a:solidFill>
                  <a:srgbClr val="00B05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square" lIns="91425" tIns="91425" rIns="91425" bIns="91425" anchor="ctr" anchorCtr="0">
                <a:noAutofit/>
              </a:bodyPr>
              <a:lstStyle/>
              <a:p>
                <a:pPr marL="0" marR="0" lvl="0" indent="0" algn="l" defTabSz="1075334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3293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22" name="Shape 337">
                <a:extLst>
                  <a:ext uri="{FF2B5EF4-FFF2-40B4-BE49-F238E27FC236}">
                    <a16:creationId xmlns:a16="http://schemas.microsoft.com/office/drawing/2014/main" id="{E70DFFC7-2B71-477B-BD11-9E972EC31ECF}"/>
                  </a:ext>
                </a:extLst>
              </p:cNvPr>
              <p:cNvSpPr/>
              <p:nvPr/>
            </p:nvSpPr>
            <p:spPr>
              <a:xfrm>
                <a:off x="654800" y="244200"/>
                <a:ext cx="25" cy="51175"/>
              </a:xfrm>
              <a:custGeom>
                <a:avLst/>
                <a:gdLst/>
                <a:ahLst/>
                <a:cxnLst/>
                <a:rect l="0" t="0" r="0" b="0"/>
                <a:pathLst>
                  <a:path w="1" h="2047" fill="none" extrusionOk="0">
                    <a:moveTo>
                      <a:pt x="0" y="1"/>
                    </a:moveTo>
                    <a:lnTo>
                      <a:pt x="0" y="2046"/>
                    </a:lnTo>
                  </a:path>
                </a:pathLst>
              </a:custGeom>
              <a:noFill/>
              <a:ln w="12175" cap="rnd" cmpd="sng">
                <a:solidFill>
                  <a:srgbClr val="00B05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square" lIns="91425" tIns="91425" rIns="91425" bIns="91425" anchor="ctr" anchorCtr="0">
                <a:noAutofit/>
              </a:bodyPr>
              <a:lstStyle/>
              <a:p>
                <a:pPr marL="0" marR="0" lvl="0" indent="0" algn="l" defTabSz="1075334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3293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23" name="Shape 338">
                <a:extLst>
                  <a:ext uri="{FF2B5EF4-FFF2-40B4-BE49-F238E27FC236}">
                    <a16:creationId xmlns:a16="http://schemas.microsoft.com/office/drawing/2014/main" id="{F932DC77-C7CB-49D6-9016-F9772CE24A54}"/>
                  </a:ext>
                </a:extLst>
              </p:cNvPr>
              <p:cNvSpPr/>
              <p:nvPr/>
            </p:nvSpPr>
            <p:spPr>
              <a:xfrm>
                <a:off x="737600" y="244200"/>
                <a:ext cx="25" cy="51175"/>
              </a:xfrm>
              <a:custGeom>
                <a:avLst/>
                <a:gdLst/>
                <a:ahLst/>
                <a:cxnLst/>
                <a:rect l="0" t="0" r="0" b="0"/>
                <a:pathLst>
                  <a:path w="1" h="2047" fill="none" extrusionOk="0">
                    <a:moveTo>
                      <a:pt x="1" y="1"/>
                    </a:moveTo>
                    <a:lnTo>
                      <a:pt x="1" y="2046"/>
                    </a:lnTo>
                  </a:path>
                </a:pathLst>
              </a:custGeom>
              <a:noFill/>
              <a:ln w="12175" cap="rnd" cmpd="sng">
                <a:solidFill>
                  <a:srgbClr val="00B05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square" lIns="91425" tIns="91425" rIns="91425" bIns="91425" anchor="ctr" anchorCtr="0">
                <a:noAutofit/>
              </a:bodyPr>
              <a:lstStyle/>
              <a:p>
                <a:pPr marL="0" marR="0" lvl="0" indent="0" algn="l" defTabSz="1075334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3293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24" name="Shape 339">
                <a:extLst>
                  <a:ext uri="{FF2B5EF4-FFF2-40B4-BE49-F238E27FC236}">
                    <a16:creationId xmlns:a16="http://schemas.microsoft.com/office/drawing/2014/main" id="{E466DBFF-3B95-4F63-B235-3CB41C0EF6FF}"/>
                  </a:ext>
                </a:extLst>
              </p:cNvPr>
              <p:cNvSpPr/>
              <p:nvPr/>
            </p:nvSpPr>
            <p:spPr>
              <a:xfrm>
                <a:off x="820400" y="244200"/>
                <a:ext cx="25" cy="51175"/>
              </a:xfrm>
              <a:custGeom>
                <a:avLst/>
                <a:gdLst/>
                <a:ahLst/>
                <a:cxnLst/>
                <a:rect l="0" t="0" r="0" b="0"/>
                <a:pathLst>
                  <a:path w="1" h="2047" fill="none" extrusionOk="0">
                    <a:moveTo>
                      <a:pt x="1" y="1"/>
                    </a:moveTo>
                    <a:lnTo>
                      <a:pt x="1" y="2046"/>
                    </a:lnTo>
                  </a:path>
                </a:pathLst>
              </a:custGeom>
              <a:noFill/>
              <a:ln w="12175" cap="rnd" cmpd="sng">
                <a:solidFill>
                  <a:srgbClr val="00B05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square" lIns="91425" tIns="91425" rIns="91425" bIns="91425" anchor="ctr" anchorCtr="0">
                <a:noAutofit/>
              </a:bodyPr>
              <a:lstStyle/>
              <a:p>
                <a:pPr marL="0" marR="0" lvl="0" indent="0" algn="l" defTabSz="1075334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3293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25" name="Shape 340">
                <a:extLst>
                  <a:ext uri="{FF2B5EF4-FFF2-40B4-BE49-F238E27FC236}">
                    <a16:creationId xmlns:a16="http://schemas.microsoft.com/office/drawing/2014/main" id="{AEB5A22B-C67C-4D2A-9078-E37335B0E733}"/>
                  </a:ext>
                </a:extLst>
              </p:cNvPr>
              <p:cNvSpPr/>
              <p:nvPr/>
            </p:nvSpPr>
            <p:spPr>
              <a:xfrm>
                <a:off x="903225" y="244200"/>
                <a:ext cx="25" cy="51175"/>
              </a:xfrm>
              <a:custGeom>
                <a:avLst/>
                <a:gdLst/>
                <a:ahLst/>
                <a:cxnLst/>
                <a:rect l="0" t="0" r="0" b="0"/>
                <a:pathLst>
                  <a:path w="1" h="2047" fill="none" extrusionOk="0">
                    <a:moveTo>
                      <a:pt x="0" y="1"/>
                    </a:moveTo>
                    <a:lnTo>
                      <a:pt x="0" y="2046"/>
                    </a:lnTo>
                  </a:path>
                </a:pathLst>
              </a:custGeom>
              <a:noFill/>
              <a:ln w="12175" cap="rnd" cmpd="sng">
                <a:solidFill>
                  <a:srgbClr val="00B05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square" lIns="91425" tIns="91425" rIns="91425" bIns="91425" anchor="ctr" anchorCtr="0">
                <a:noAutofit/>
              </a:bodyPr>
              <a:lstStyle/>
              <a:p>
                <a:pPr marL="0" marR="0" lvl="0" indent="0" algn="l" defTabSz="1075334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3293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  <p:cxnSp>
          <p:nvCxnSpPr>
            <p:cNvPr id="96" name="ตัวเชื่อมต่อตรง 84">
              <a:extLst>
                <a:ext uri="{FF2B5EF4-FFF2-40B4-BE49-F238E27FC236}">
                  <a16:creationId xmlns:a16="http://schemas.microsoft.com/office/drawing/2014/main" id="{E5406523-3D9F-403D-82DE-8C6FD5329326}"/>
                </a:ext>
              </a:extLst>
            </p:cNvPr>
            <p:cNvCxnSpPr/>
            <p:nvPr/>
          </p:nvCxnSpPr>
          <p:spPr>
            <a:xfrm flipV="1">
              <a:off x="3331915" y="9047774"/>
              <a:ext cx="2680813" cy="9147"/>
            </a:xfrm>
            <a:prstGeom prst="line">
              <a:avLst/>
            </a:prstGeom>
            <a:ln>
              <a:solidFill>
                <a:srgbClr val="00B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79" name="รูปภาพ 78">
            <a:extLst>
              <a:ext uri="{FF2B5EF4-FFF2-40B4-BE49-F238E27FC236}">
                <a16:creationId xmlns:a16="http://schemas.microsoft.com/office/drawing/2014/main" id="{4E21AEC4-EC4F-4678-871B-294F5678AEAD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6559" t="7450" r="8037" b="16210"/>
          <a:stretch/>
        </p:blipFill>
        <p:spPr>
          <a:xfrm>
            <a:off x="1085889" y="1263814"/>
            <a:ext cx="4714792" cy="5342379"/>
          </a:xfrm>
          <a:prstGeom prst="rect">
            <a:avLst/>
          </a:prstGeom>
        </p:spPr>
      </p:pic>
      <p:sp>
        <p:nvSpPr>
          <p:cNvPr id="126" name="สี่เหลี่ยมผืนผ้า 66">
            <a:extLst>
              <a:ext uri="{FF2B5EF4-FFF2-40B4-BE49-F238E27FC236}">
                <a16:creationId xmlns:a16="http://schemas.microsoft.com/office/drawing/2014/main" id="{7F5D3909-BE24-45BE-B4E8-AC6E9C29091F}"/>
              </a:ext>
            </a:extLst>
          </p:cNvPr>
          <p:cNvSpPr/>
          <p:nvPr/>
        </p:nvSpPr>
        <p:spPr>
          <a:xfrm>
            <a:off x="7055296" y="3958725"/>
            <a:ext cx="5801516" cy="8679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1075334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ผลประโยชน์ของโครงการ</a:t>
            </a:r>
          </a:p>
          <a:p>
            <a:pPr lvl="0" defTabSz="768111"/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ea typeface="Calibri"/>
                <a:cs typeface="TH SarabunPSK" pitchFamily="34" charset="-34"/>
              </a:rPr>
              <a:t> </a:t>
            </a:r>
            <a:r>
              <a:rPr lang="th-TH" sz="1600" dirty="0">
                <a:solidFill>
                  <a:prstClr val="black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 - สามารถส่งน้ำให้พื้นที่รับประโยชน์พื้นที่ทั้งสองฝั่งได้พื้นที่ชลประทานประมาณ 10,000 ไร่ในฤดูฝน </a:t>
            </a:r>
            <a:br>
              <a:rPr lang="th-TH" sz="1600" dirty="0">
                <a:solidFill>
                  <a:prstClr val="black"/>
                </a:solidFill>
                <a:latin typeface="TH SarabunPSK" pitchFamily="34" charset="-34"/>
                <a:ea typeface="Calibri"/>
                <a:cs typeface="TH SarabunPSK" pitchFamily="34" charset="-34"/>
              </a:rPr>
            </a:br>
            <a:r>
              <a:rPr lang="th-TH" sz="1600" dirty="0">
                <a:solidFill>
                  <a:prstClr val="black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และอีกประมาณ 2,000 ไร่ในฤดูแล้ง</a:t>
            </a:r>
          </a:p>
        </p:txBody>
      </p:sp>
    </p:spTree>
    <p:extLst>
      <p:ext uri="{BB962C8B-B14F-4D97-AF65-F5344CB8AC3E}">
        <p14:creationId xmlns:p14="http://schemas.microsoft.com/office/powerpoint/2010/main" val="39763125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7" name="กลุ่ม 63"/>
          <p:cNvGrpSpPr/>
          <p:nvPr/>
        </p:nvGrpSpPr>
        <p:grpSpPr>
          <a:xfrm>
            <a:off x="270995" y="12253"/>
            <a:ext cx="2706964" cy="1164855"/>
            <a:chOff x="896990" y="2202507"/>
            <a:chExt cx="3955857" cy="693093"/>
          </a:xfrm>
        </p:grpSpPr>
        <p:sp>
          <p:nvSpPr>
            <p:cNvPr id="116" name="等腰三角形 43"/>
            <p:cNvSpPr/>
            <p:nvPr/>
          </p:nvSpPr>
          <p:spPr>
            <a:xfrm>
              <a:off x="3840921" y="2202507"/>
              <a:ext cx="1011926" cy="316319"/>
            </a:xfrm>
            <a:prstGeom prst="triangle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5" tIns="45718" rIns="91435" bIns="45718" rtlCol="0" anchor="ctr"/>
            <a:lstStyle/>
            <a:p>
              <a:pPr marL="0" marR="0" lvl="0" indent="0" algn="ctr" defTabSz="107535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707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Helvetica" panose="020B060402020203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7" name="等腰三角形 44"/>
            <p:cNvSpPr/>
            <p:nvPr/>
          </p:nvSpPr>
          <p:spPr>
            <a:xfrm flipV="1">
              <a:off x="896990" y="2579281"/>
              <a:ext cx="1011926" cy="316319"/>
            </a:xfrm>
            <a:prstGeom prst="triangle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5" tIns="45718" rIns="91435" bIns="45718" rtlCol="0" anchor="ctr"/>
            <a:lstStyle/>
            <a:p>
              <a:pPr marL="0" marR="0" lvl="0" indent="0" algn="ctr" defTabSz="107535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707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Helvetica" panose="020B060402020203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18" name="矩形 45"/>
          <p:cNvSpPr/>
          <p:nvPr/>
        </p:nvSpPr>
        <p:spPr>
          <a:xfrm>
            <a:off x="-7961" y="163229"/>
            <a:ext cx="12801600" cy="95127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5" tIns="45718" rIns="91435" bIns="45718" rtlCol="0" anchor="ctr"/>
          <a:lstStyle/>
          <a:p>
            <a:pPr marL="0" marR="0" lvl="0" indent="0" algn="ctr" defTabSz="1075334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707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Helvetica" panose="020B060402020203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9" name="สี่เหลี่ยมผืนผ้า 70"/>
          <p:cNvSpPr/>
          <p:nvPr/>
        </p:nvSpPr>
        <p:spPr>
          <a:xfrm>
            <a:off x="2633523" y="213023"/>
            <a:ext cx="1016596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1075355"/>
            <a:r>
              <a:rPr kumimoji="0" lang="th-TH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DilleniaUPC" panose="02020603050405020304" pitchFamily="18" charset="-34"/>
                <a:ea typeface="+mn-ea"/>
                <a:cs typeface="DilleniaUPC" panose="02020603050405020304" pitchFamily="18" charset="-34"/>
              </a:rPr>
              <a:t>โครงการอ่างเก็บน้ำคลอง</a:t>
            </a:r>
            <a:r>
              <a:rPr kumimoji="0" lang="th-TH" sz="32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DilleniaUPC" panose="02020603050405020304" pitchFamily="18" charset="-34"/>
                <a:ea typeface="+mn-ea"/>
                <a:cs typeface="DilleniaUPC" panose="02020603050405020304" pitchFamily="18" charset="-34"/>
              </a:rPr>
              <a:t>ขลุง</a:t>
            </a:r>
            <a:r>
              <a:rPr kumimoji="0" lang="th-TH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DilleniaUPC" panose="02020603050405020304" pitchFamily="18" charset="-34"/>
                <a:ea typeface="+mn-ea"/>
                <a:cs typeface="DilleniaUPC" panose="02020603050405020304" pitchFamily="18" charset="-34"/>
              </a:rPr>
              <a:t>อันเนื่องมาจากพระราชดำริ จังหวัดกำแพงเพชร</a:t>
            </a:r>
          </a:p>
        </p:txBody>
      </p:sp>
      <p:sp>
        <p:nvSpPr>
          <p:cNvPr id="120" name="平行四边形 46"/>
          <p:cNvSpPr/>
          <p:nvPr/>
        </p:nvSpPr>
        <p:spPr>
          <a:xfrm>
            <a:off x="615401" y="12664"/>
            <a:ext cx="2019326" cy="1161635"/>
          </a:xfrm>
          <a:prstGeom prst="parallelogram">
            <a:avLst>
              <a:gd name="adj" fmla="val 48207"/>
            </a:avLst>
          </a:prstGeom>
          <a:solidFill>
            <a:srgbClr val="FFFF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5" tIns="45718" rIns="91435" bIns="45718" rtlCol="0" anchor="ctr"/>
          <a:lstStyle/>
          <a:p>
            <a:pPr marL="0" marR="0" lvl="0" indent="0" algn="ctr" defTabSz="107535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707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Helvetica" panose="020B060402020203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pic>
        <p:nvPicPr>
          <p:cNvPr id="121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1032" y="293729"/>
            <a:ext cx="659896" cy="711285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689021" y="683198"/>
            <a:ext cx="920217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1075355"/>
            <a:r>
              <a:rPr lang="th-TH" sz="18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ทำนบดินหัวงานพร้อมอาคารประกอบ ความจุ 19.00 ล้าน ลบ.ม. โครงการอ่างเก็บน้ำคลอง</a:t>
            </a:r>
            <a:r>
              <a:rPr lang="th-TH" sz="1800" b="1" dirty="0" err="1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ขลุง</a:t>
            </a:r>
            <a:r>
              <a:rPr lang="th-TH" sz="18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อันเนื่องมาจากพระราชดำริ จังหวัดกำแพงเพชร</a:t>
            </a:r>
          </a:p>
        </p:txBody>
      </p:sp>
      <p:sp>
        <p:nvSpPr>
          <p:cNvPr id="88" name="สี่เหลี่ยมผืนผ้า 87"/>
          <p:cNvSpPr/>
          <p:nvPr/>
        </p:nvSpPr>
        <p:spPr>
          <a:xfrm>
            <a:off x="-2083" y="8850735"/>
            <a:ext cx="2775662" cy="46166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marL="0" marR="0" lvl="0" indent="0" algn="l" defTabSz="107535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       ข้อมูล 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สำนักงานก่อสร้างชลประทานขนาดกลางที่ 4 </a:t>
            </a:r>
            <a:b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</a:b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       ที่มา 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ส่วนวิศวกรรม กองพัฒนาแหล่งน้ำขนาดกลาง</a:t>
            </a:r>
            <a:endParaRPr kumimoji="0" lang="th-TH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grpSp>
        <p:nvGrpSpPr>
          <p:cNvPr id="8" name="กลุ่ม 7">
            <a:extLst>
              <a:ext uri="{FF2B5EF4-FFF2-40B4-BE49-F238E27FC236}">
                <a16:creationId xmlns:a16="http://schemas.microsoft.com/office/drawing/2014/main" id="{8A8CD9B3-5D38-4054-B98C-016219E5537F}"/>
              </a:ext>
            </a:extLst>
          </p:cNvPr>
          <p:cNvGrpSpPr/>
          <p:nvPr/>
        </p:nvGrpSpPr>
        <p:grpSpPr>
          <a:xfrm>
            <a:off x="6687005" y="1140233"/>
            <a:ext cx="5955191" cy="1811059"/>
            <a:chOff x="6687005" y="1140233"/>
            <a:chExt cx="5955191" cy="1811059"/>
          </a:xfrm>
        </p:grpSpPr>
        <p:sp>
          <p:nvSpPr>
            <p:cNvPr id="210" name="สี่เหลี่ยมผืนผ้า 24">
              <a:extLst>
                <a:ext uri="{FF2B5EF4-FFF2-40B4-BE49-F238E27FC236}">
                  <a16:creationId xmlns:a16="http://schemas.microsoft.com/office/drawing/2014/main" id="{7DAEE2FD-C610-421C-9493-8065D0F63557}"/>
                </a:ext>
              </a:extLst>
            </p:cNvPr>
            <p:cNvSpPr/>
            <p:nvPr/>
          </p:nvSpPr>
          <p:spPr>
            <a:xfrm>
              <a:off x="6779001" y="1140233"/>
              <a:ext cx="1944763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l" defTabSz="10753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4472C4">
                      <a:lumMod val="50000"/>
                    </a:srgbClr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ความเป็นมาของโครงการ</a:t>
              </a:r>
            </a:p>
          </p:txBody>
        </p:sp>
        <p:cxnSp>
          <p:nvCxnSpPr>
            <p:cNvPr id="211" name="ตัวเชื่อมต่อตรง 40">
              <a:extLst>
                <a:ext uri="{FF2B5EF4-FFF2-40B4-BE49-F238E27FC236}">
                  <a16:creationId xmlns:a16="http://schemas.microsoft.com/office/drawing/2014/main" id="{84826058-289B-4AEF-A36D-DFFE5280EBA2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6851444" y="1486714"/>
              <a:ext cx="3700740" cy="5591"/>
            </a:xfrm>
            <a:prstGeom prst="line">
              <a:avLst/>
            </a:prstGeom>
            <a:ln>
              <a:solidFill>
                <a:srgbClr val="00B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3" name="สี่เหลี่ยมผืนผ้า 65">
              <a:extLst>
                <a:ext uri="{FF2B5EF4-FFF2-40B4-BE49-F238E27FC236}">
                  <a16:creationId xmlns:a16="http://schemas.microsoft.com/office/drawing/2014/main" id="{FCF4D0BF-F571-4023-8A20-41B722E4FD0F}"/>
                </a:ext>
              </a:extLst>
            </p:cNvPr>
            <p:cNvSpPr/>
            <p:nvPr/>
          </p:nvSpPr>
          <p:spPr>
            <a:xfrm>
              <a:off x="6687005" y="1566297"/>
              <a:ext cx="5955191" cy="138499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thaiDist" defTabSz="717947">
                <a:defRPr/>
              </a:pPr>
              <a:r>
                <a:rPr lang="th-TH" sz="1400" b="1" dirty="0">
                  <a:latin typeface="TH SarabunPSK" pitchFamily="34" charset="-34"/>
                  <a:cs typeface="TH SarabunPSK" pitchFamily="34" charset="-34"/>
                </a:rPr>
                <a:t>	เมื่อวันที่ 19 มีนาคม 2536 ณ พระตำหนักภูพิง</a:t>
              </a:r>
              <a:r>
                <a:rPr lang="th-TH" sz="1400" b="1" dirty="0" err="1">
                  <a:latin typeface="TH SarabunPSK" pitchFamily="34" charset="-34"/>
                  <a:cs typeface="TH SarabunPSK" pitchFamily="34" charset="-34"/>
                </a:rPr>
                <a:t>ค์</a:t>
              </a:r>
              <a:r>
                <a:rPr lang="th-TH" sz="1400" b="1" dirty="0">
                  <a:latin typeface="TH SarabunPSK" pitchFamily="34" charset="-34"/>
                  <a:cs typeface="TH SarabunPSK" pitchFamily="34" charset="-34"/>
                </a:rPr>
                <a:t>ราชนิเวศน์ อำเภอเมืองเชียงใหม่ จังหวัดเชียงใหม่ พระบาทสมเด็จพระเจ้าอยู่หัวได้พระราชทานพระราชดำริ   แก่อธิบดีกรมชลประทานเกี่ยวกับงานชลประทาน</a:t>
              </a:r>
            </a:p>
            <a:p>
              <a:pPr algn="thaiDist" defTabSz="717947">
                <a:defRPr/>
              </a:pPr>
              <a:r>
                <a:rPr lang="th-TH" altLang="th-TH" sz="1400" b="1" dirty="0">
                  <a:latin typeface="TH SarabunPSK" pitchFamily="34" charset="-34"/>
                  <a:cs typeface="TH SarabunPSK" pitchFamily="34" charset="-34"/>
                </a:rPr>
                <a:t>	พิจารณาวางโครงการและก่อสร้างอ่างเก็บน้ำคลอง</a:t>
              </a:r>
              <a:r>
                <a:rPr lang="th-TH" altLang="th-TH" sz="1400" b="1" dirty="0" err="1">
                  <a:latin typeface="TH SarabunPSK" pitchFamily="34" charset="-34"/>
                  <a:cs typeface="TH SarabunPSK" pitchFamily="34" charset="-34"/>
                </a:rPr>
                <a:t>ขลุง</a:t>
              </a:r>
              <a:r>
                <a:rPr lang="th-TH" altLang="th-TH" sz="1400" b="1" dirty="0">
                  <a:latin typeface="TH SarabunPSK" pitchFamily="34" charset="-34"/>
                  <a:cs typeface="TH SarabunPSK" pitchFamily="34" charset="-34"/>
                </a:rPr>
                <a:t>ในเขตอำเภอคลอง</a:t>
              </a:r>
              <a:r>
                <a:rPr lang="th-TH" altLang="th-TH" sz="1400" b="1" dirty="0" err="1">
                  <a:latin typeface="TH SarabunPSK" pitchFamily="34" charset="-34"/>
                  <a:cs typeface="TH SarabunPSK" pitchFamily="34" charset="-34"/>
                </a:rPr>
                <a:t>ขลุง</a:t>
              </a:r>
              <a:r>
                <a:rPr lang="th-TH" altLang="th-TH" sz="1400" b="1" dirty="0">
                  <a:latin typeface="TH SarabunPSK" pitchFamily="34" charset="-34"/>
                  <a:cs typeface="TH SarabunPSK" pitchFamily="34" charset="-34"/>
                </a:rPr>
                <a:t> จังหวัดกำแพงเพชร เพื่อจัดหาน้ำช่วยเหลือพื้นที่เพาะปลูกให้กับราษฎรในเขตพื้นที่จัดสรรของสำนักงานการปฏิรูปที่ดินเพื่อเกษตรกรรมและพื้นที่ข้างเคียง รวมเนื้อประมาณ 22</a:t>
              </a:r>
              <a:r>
                <a:rPr lang="en-US" altLang="th-TH" sz="1400" b="1" dirty="0">
                  <a:latin typeface="TH SarabunPSK" pitchFamily="34" charset="-34"/>
                  <a:cs typeface="TH SarabunPSK" pitchFamily="34" charset="-34"/>
                </a:rPr>
                <a:t>,000</a:t>
              </a:r>
              <a:r>
                <a:rPr lang="th-TH" altLang="th-TH" sz="1400" b="1" dirty="0">
                  <a:latin typeface="TH SarabunPSK" pitchFamily="34" charset="-34"/>
                  <a:cs typeface="TH SarabunPSK" pitchFamily="34" charset="-34"/>
                </a:rPr>
                <a:t> ไร่ โดยคลองส่งน้ำสายใหญ่ฝั่งซ้ายจะสามารถทิ้งน้ำปลายคลองลงเหนือฝายทดน้ำคลองลานตอนล่างได้อีกส่วนหนึ่ง </a:t>
              </a:r>
            </a:p>
          </p:txBody>
        </p:sp>
      </p:grpSp>
      <p:graphicFrame>
        <p:nvGraphicFramePr>
          <p:cNvPr id="152" name="Table 151">
            <a:extLst>
              <a:ext uri="{FF2B5EF4-FFF2-40B4-BE49-F238E27FC236}">
                <a16:creationId xmlns:a16="http://schemas.microsoft.com/office/drawing/2014/main" id="{AE3171BB-B549-4BDF-8984-16453272E52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48092514"/>
              </p:ext>
            </p:extLst>
          </p:nvPr>
        </p:nvGraphicFramePr>
        <p:xfrm>
          <a:off x="6808839" y="6082139"/>
          <a:ext cx="5127148" cy="872490"/>
        </p:xfrm>
        <a:graphic>
          <a:graphicData uri="http://schemas.openxmlformats.org/drawingml/2006/table">
            <a:tbl>
              <a:tblPr/>
              <a:tblGrid>
                <a:gridCol w="1002586">
                  <a:extLst>
                    <a:ext uri="{9D8B030D-6E8A-4147-A177-3AD203B41FA5}">
                      <a16:colId xmlns:a16="http://schemas.microsoft.com/office/drawing/2014/main" val="3833073675"/>
                    </a:ext>
                  </a:extLst>
                </a:gridCol>
                <a:gridCol w="1002586">
                  <a:extLst>
                    <a:ext uri="{9D8B030D-6E8A-4147-A177-3AD203B41FA5}">
                      <a16:colId xmlns:a16="http://schemas.microsoft.com/office/drawing/2014/main" val="1688559363"/>
                    </a:ext>
                  </a:extLst>
                </a:gridCol>
                <a:gridCol w="1002586">
                  <a:extLst>
                    <a:ext uri="{9D8B030D-6E8A-4147-A177-3AD203B41FA5}">
                      <a16:colId xmlns:a16="http://schemas.microsoft.com/office/drawing/2014/main" val="2909511355"/>
                    </a:ext>
                  </a:extLst>
                </a:gridCol>
                <a:gridCol w="1002586">
                  <a:extLst>
                    <a:ext uri="{9D8B030D-6E8A-4147-A177-3AD203B41FA5}">
                      <a16:colId xmlns:a16="http://schemas.microsoft.com/office/drawing/2014/main" val="3878229425"/>
                    </a:ext>
                  </a:extLst>
                </a:gridCol>
                <a:gridCol w="1116804">
                  <a:extLst>
                    <a:ext uri="{9D8B030D-6E8A-4147-A177-3AD203B41FA5}">
                      <a16:colId xmlns:a16="http://schemas.microsoft.com/office/drawing/2014/main" val="1175977891"/>
                    </a:ext>
                  </a:extLst>
                </a:gridCol>
              </a:tblGrid>
              <a:tr h="480951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กิจกรรม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งบประมาณทั้งโครงการ</a:t>
                      </a:r>
                      <a:b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(ล้านบาท)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เริ่ม - 2564</a:t>
                      </a:r>
                      <a:b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(ล้านบาท)</a:t>
                      </a:r>
                      <a:b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(กปร.)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2565</a:t>
                      </a:r>
                      <a:b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(ล้านบาท)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ขอรับงบประมาณปีต่อๆไป</a:t>
                      </a:r>
                      <a:b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(ล้านบาท)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9111523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กิจกรรมหลัก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450.0000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25.0000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87.6000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337.4000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40494894"/>
                  </a:ext>
                </a:extLst>
              </a:tr>
            </a:tbl>
          </a:graphicData>
        </a:graphic>
      </p:graphicFrame>
      <p:grpSp>
        <p:nvGrpSpPr>
          <p:cNvPr id="2" name="กลุ่ม 1">
            <a:extLst>
              <a:ext uri="{FF2B5EF4-FFF2-40B4-BE49-F238E27FC236}">
                <a16:creationId xmlns:a16="http://schemas.microsoft.com/office/drawing/2014/main" id="{AA984843-5D85-4E53-B827-124FF54C0A30}"/>
              </a:ext>
            </a:extLst>
          </p:cNvPr>
          <p:cNvGrpSpPr/>
          <p:nvPr/>
        </p:nvGrpSpPr>
        <p:grpSpPr>
          <a:xfrm>
            <a:off x="6809646" y="5360223"/>
            <a:ext cx="5081554" cy="746206"/>
            <a:chOff x="6985524" y="6656089"/>
            <a:chExt cx="5081554" cy="746206"/>
          </a:xfrm>
        </p:grpSpPr>
        <p:sp>
          <p:nvSpPr>
            <p:cNvPr id="153" name="สี่เหลี่ยมผืนผ้า 110">
              <a:extLst>
                <a:ext uri="{FF2B5EF4-FFF2-40B4-BE49-F238E27FC236}">
                  <a16:creationId xmlns:a16="http://schemas.microsoft.com/office/drawing/2014/main" id="{E13972F6-EC48-4500-8066-628B8EF3A34D}"/>
                </a:ext>
              </a:extLst>
            </p:cNvPr>
            <p:cNvSpPr/>
            <p:nvPr/>
          </p:nvSpPr>
          <p:spPr>
            <a:xfrm>
              <a:off x="7200358" y="6656089"/>
              <a:ext cx="3369833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l" defTabSz="10753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4472C4">
                      <a:lumMod val="50000"/>
                    </a:srgbClr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แผนการใช้เงินงบประมาณค่าก่อสร้างโครงการ</a:t>
              </a:r>
            </a:p>
          </p:txBody>
        </p:sp>
        <p:grpSp>
          <p:nvGrpSpPr>
            <p:cNvPr id="154" name="Shape 326">
              <a:extLst>
                <a:ext uri="{FF2B5EF4-FFF2-40B4-BE49-F238E27FC236}">
                  <a16:creationId xmlns:a16="http://schemas.microsoft.com/office/drawing/2014/main" id="{09720F31-9175-4892-9B27-A812448E3232}"/>
                </a:ext>
              </a:extLst>
            </p:cNvPr>
            <p:cNvGrpSpPr/>
            <p:nvPr/>
          </p:nvGrpSpPr>
          <p:grpSpPr>
            <a:xfrm>
              <a:off x="6985524" y="6730467"/>
              <a:ext cx="211071" cy="275328"/>
              <a:chOff x="590250" y="244200"/>
              <a:chExt cx="407975" cy="532175"/>
            </a:xfrm>
          </p:grpSpPr>
          <p:sp>
            <p:nvSpPr>
              <p:cNvPr id="161" name="Shape 327">
                <a:extLst>
                  <a:ext uri="{FF2B5EF4-FFF2-40B4-BE49-F238E27FC236}">
                    <a16:creationId xmlns:a16="http://schemas.microsoft.com/office/drawing/2014/main" id="{125B8499-D89F-4E2B-B7D0-265ADB7CC7D4}"/>
                  </a:ext>
                </a:extLst>
              </p:cNvPr>
              <p:cNvSpPr/>
              <p:nvPr/>
            </p:nvSpPr>
            <p:spPr>
              <a:xfrm>
                <a:off x="623125" y="313625"/>
                <a:ext cx="375100" cy="462750"/>
              </a:xfrm>
              <a:custGeom>
                <a:avLst/>
                <a:gdLst/>
                <a:ahLst/>
                <a:cxnLst/>
                <a:rect l="0" t="0" r="0" b="0"/>
                <a:pathLst>
                  <a:path w="15004" h="18510" fill="none" extrusionOk="0">
                    <a:moveTo>
                      <a:pt x="1" y="17536"/>
                    </a:moveTo>
                    <a:lnTo>
                      <a:pt x="1" y="17536"/>
                    </a:lnTo>
                    <a:lnTo>
                      <a:pt x="1" y="17536"/>
                    </a:lnTo>
                    <a:lnTo>
                      <a:pt x="25" y="17682"/>
                    </a:lnTo>
                    <a:lnTo>
                      <a:pt x="49" y="17852"/>
                    </a:lnTo>
                    <a:lnTo>
                      <a:pt x="123" y="18023"/>
                    </a:lnTo>
                    <a:lnTo>
                      <a:pt x="220" y="18193"/>
                    </a:lnTo>
                    <a:lnTo>
                      <a:pt x="293" y="18291"/>
                    </a:lnTo>
                    <a:lnTo>
                      <a:pt x="390" y="18364"/>
                    </a:lnTo>
                    <a:lnTo>
                      <a:pt x="488" y="18412"/>
                    </a:lnTo>
                    <a:lnTo>
                      <a:pt x="610" y="18461"/>
                    </a:lnTo>
                    <a:lnTo>
                      <a:pt x="756" y="18510"/>
                    </a:lnTo>
                    <a:lnTo>
                      <a:pt x="926" y="18510"/>
                    </a:lnTo>
                    <a:lnTo>
                      <a:pt x="14468" y="18510"/>
                    </a:lnTo>
                    <a:lnTo>
                      <a:pt x="14468" y="18510"/>
                    </a:lnTo>
                    <a:lnTo>
                      <a:pt x="14541" y="18510"/>
                    </a:lnTo>
                    <a:lnTo>
                      <a:pt x="14614" y="18485"/>
                    </a:lnTo>
                    <a:lnTo>
                      <a:pt x="14736" y="18412"/>
                    </a:lnTo>
                    <a:lnTo>
                      <a:pt x="14833" y="18291"/>
                    </a:lnTo>
                    <a:lnTo>
                      <a:pt x="14906" y="18144"/>
                    </a:lnTo>
                    <a:lnTo>
                      <a:pt x="14955" y="17974"/>
                    </a:lnTo>
                    <a:lnTo>
                      <a:pt x="14979" y="17779"/>
                    </a:lnTo>
                    <a:lnTo>
                      <a:pt x="15003" y="17438"/>
                    </a:lnTo>
                    <a:lnTo>
                      <a:pt x="15003" y="487"/>
                    </a:lnTo>
                    <a:lnTo>
                      <a:pt x="15003" y="487"/>
                    </a:lnTo>
                    <a:lnTo>
                      <a:pt x="15003" y="341"/>
                    </a:lnTo>
                    <a:lnTo>
                      <a:pt x="14979" y="219"/>
                    </a:lnTo>
                    <a:lnTo>
                      <a:pt x="14955" y="146"/>
                    </a:lnTo>
                    <a:lnTo>
                      <a:pt x="14906" y="73"/>
                    </a:lnTo>
                    <a:lnTo>
                      <a:pt x="14833" y="49"/>
                    </a:lnTo>
                    <a:lnTo>
                      <a:pt x="14736" y="24"/>
                    </a:lnTo>
                    <a:lnTo>
                      <a:pt x="14468" y="0"/>
                    </a:lnTo>
                  </a:path>
                </a:pathLst>
              </a:custGeom>
              <a:noFill/>
              <a:ln w="12175" cap="rnd" cmpd="sng">
                <a:solidFill>
                  <a:srgbClr val="00B05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square" lIns="91425" tIns="91425" rIns="91425" bIns="91425" anchor="ctr" anchorCtr="0">
                <a:noAutofit/>
              </a:bodyPr>
              <a:lstStyle/>
              <a:p>
                <a:pPr marL="0" marR="0" lvl="0" indent="0" algn="l" defTabSz="1075334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3293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62" name="Shape 328">
                <a:extLst>
                  <a:ext uri="{FF2B5EF4-FFF2-40B4-BE49-F238E27FC236}">
                    <a16:creationId xmlns:a16="http://schemas.microsoft.com/office/drawing/2014/main" id="{F2AC25A3-A823-4CEF-B90F-A8E07AF1B471}"/>
                  </a:ext>
                </a:extLst>
              </p:cNvPr>
              <p:cNvSpPr/>
              <p:nvPr/>
            </p:nvSpPr>
            <p:spPr>
              <a:xfrm>
                <a:off x="590250" y="269775"/>
                <a:ext cx="377525" cy="462775"/>
              </a:xfrm>
              <a:custGeom>
                <a:avLst/>
                <a:gdLst/>
                <a:ahLst/>
                <a:cxnLst/>
                <a:rect l="0" t="0" r="0" b="0"/>
                <a:pathLst>
                  <a:path w="15101" h="18511" fill="none" extrusionOk="0">
                    <a:moveTo>
                      <a:pt x="14321" y="0"/>
                    </a:moveTo>
                    <a:lnTo>
                      <a:pt x="780" y="0"/>
                    </a:lnTo>
                    <a:lnTo>
                      <a:pt x="780" y="0"/>
                    </a:lnTo>
                    <a:lnTo>
                      <a:pt x="634" y="25"/>
                    </a:lnTo>
                    <a:lnTo>
                      <a:pt x="488" y="74"/>
                    </a:lnTo>
                    <a:lnTo>
                      <a:pt x="342" y="122"/>
                    </a:lnTo>
                    <a:lnTo>
                      <a:pt x="220" y="220"/>
                    </a:lnTo>
                    <a:lnTo>
                      <a:pt x="122" y="341"/>
                    </a:lnTo>
                    <a:lnTo>
                      <a:pt x="74" y="488"/>
                    </a:lnTo>
                    <a:lnTo>
                      <a:pt x="25" y="634"/>
                    </a:lnTo>
                    <a:lnTo>
                      <a:pt x="1" y="780"/>
                    </a:lnTo>
                    <a:lnTo>
                      <a:pt x="1" y="17731"/>
                    </a:lnTo>
                    <a:lnTo>
                      <a:pt x="1" y="17731"/>
                    </a:lnTo>
                    <a:lnTo>
                      <a:pt x="25" y="17877"/>
                    </a:lnTo>
                    <a:lnTo>
                      <a:pt x="74" y="18023"/>
                    </a:lnTo>
                    <a:lnTo>
                      <a:pt x="122" y="18169"/>
                    </a:lnTo>
                    <a:lnTo>
                      <a:pt x="220" y="18291"/>
                    </a:lnTo>
                    <a:lnTo>
                      <a:pt x="342" y="18388"/>
                    </a:lnTo>
                    <a:lnTo>
                      <a:pt x="488" y="18437"/>
                    </a:lnTo>
                    <a:lnTo>
                      <a:pt x="634" y="18486"/>
                    </a:lnTo>
                    <a:lnTo>
                      <a:pt x="780" y="18510"/>
                    </a:lnTo>
                    <a:lnTo>
                      <a:pt x="14321" y="18510"/>
                    </a:lnTo>
                    <a:lnTo>
                      <a:pt x="14321" y="18510"/>
                    </a:lnTo>
                    <a:lnTo>
                      <a:pt x="14467" y="18486"/>
                    </a:lnTo>
                    <a:lnTo>
                      <a:pt x="14614" y="18437"/>
                    </a:lnTo>
                    <a:lnTo>
                      <a:pt x="14760" y="18388"/>
                    </a:lnTo>
                    <a:lnTo>
                      <a:pt x="14881" y="18291"/>
                    </a:lnTo>
                    <a:lnTo>
                      <a:pt x="14979" y="18169"/>
                    </a:lnTo>
                    <a:lnTo>
                      <a:pt x="15028" y="18023"/>
                    </a:lnTo>
                    <a:lnTo>
                      <a:pt x="15076" y="17877"/>
                    </a:lnTo>
                    <a:lnTo>
                      <a:pt x="15101" y="17731"/>
                    </a:lnTo>
                    <a:lnTo>
                      <a:pt x="15101" y="780"/>
                    </a:lnTo>
                    <a:lnTo>
                      <a:pt x="15101" y="780"/>
                    </a:lnTo>
                    <a:lnTo>
                      <a:pt x="15076" y="634"/>
                    </a:lnTo>
                    <a:lnTo>
                      <a:pt x="15028" y="488"/>
                    </a:lnTo>
                    <a:lnTo>
                      <a:pt x="14979" y="341"/>
                    </a:lnTo>
                    <a:lnTo>
                      <a:pt x="14881" y="220"/>
                    </a:lnTo>
                    <a:lnTo>
                      <a:pt x="14760" y="122"/>
                    </a:lnTo>
                    <a:lnTo>
                      <a:pt x="14614" y="74"/>
                    </a:lnTo>
                    <a:lnTo>
                      <a:pt x="14467" y="25"/>
                    </a:lnTo>
                    <a:lnTo>
                      <a:pt x="14321" y="0"/>
                    </a:lnTo>
                    <a:lnTo>
                      <a:pt x="14321" y="0"/>
                    </a:lnTo>
                  </a:path>
                </a:pathLst>
              </a:custGeom>
              <a:noFill/>
              <a:ln w="12175" cap="rnd" cmpd="sng">
                <a:solidFill>
                  <a:srgbClr val="00B05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square" lIns="91425" tIns="91425" rIns="91425" bIns="91425" anchor="ctr" anchorCtr="0">
                <a:noAutofit/>
              </a:bodyPr>
              <a:lstStyle/>
              <a:p>
                <a:pPr marL="0" marR="0" lvl="0" indent="0" algn="l" defTabSz="1075334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3293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63" name="Shape 329">
                <a:extLst>
                  <a:ext uri="{FF2B5EF4-FFF2-40B4-BE49-F238E27FC236}">
                    <a16:creationId xmlns:a16="http://schemas.microsoft.com/office/drawing/2014/main" id="{4C4F2213-6F2A-4030-9F46-894FE697D32E}"/>
                  </a:ext>
                </a:extLst>
              </p:cNvPr>
              <p:cNvSpPr/>
              <p:nvPr/>
            </p:nvSpPr>
            <p:spPr>
              <a:xfrm>
                <a:off x="796650" y="274025"/>
                <a:ext cx="45100" cy="45100"/>
              </a:xfrm>
              <a:custGeom>
                <a:avLst/>
                <a:gdLst/>
                <a:ahLst/>
                <a:cxnLst/>
                <a:rect l="0" t="0" r="0" b="0"/>
                <a:pathLst>
                  <a:path w="1804" h="1804" fill="none" extrusionOk="0">
                    <a:moveTo>
                      <a:pt x="902" y="1"/>
                    </a:moveTo>
                    <a:lnTo>
                      <a:pt x="902" y="1"/>
                    </a:lnTo>
                    <a:lnTo>
                      <a:pt x="1073" y="25"/>
                    </a:lnTo>
                    <a:lnTo>
                      <a:pt x="1243" y="74"/>
                    </a:lnTo>
                    <a:lnTo>
                      <a:pt x="1414" y="147"/>
                    </a:lnTo>
                    <a:lnTo>
                      <a:pt x="1535" y="269"/>
                    </a:lnTo>
                    <a:lnTo>
                      <a:pt x="1657" y="391"/>
                    </a:lnTo>
                    <a:lnTo>
                      <a:pt x="1730" y="561"/>
                    </a:lnTo>
                    <a:lnTo>
                      <a:pt x="1779" y="732"/>
                    </a:lnTo>
                    <a:lnTo>
                      <a:pt x="1803" y="902"/>
                    </a:lnTo>
                    <a:lnTo>
                      <a:pt x="1803" y="902"/>
                    </a:lnTo>
                    <a:lnTo>
                      <a:pt x="1779" y="1073"/>
                    </a:lnTo>
                    <a:lnTo>
                      <a:pt x="1730" y="1243"/>
                    </a:lnTo>
                    <a:lnTo>
                      <a:pt x="1657" y="1414"/>
                    </a:lnTo>
                    <a:lnTo>
                      <a:pt x="1535" y="1535"/>
                    </a:lnTo>
                    <a:lnTo>
                      <a:pt x="1414" y="1657"/>
                    </a:lnTo>
                    <a:lnTo>
                      <a:pt x="1243" y="1730"/>
                    </a:lnTo>
                    <a:lnTo>
                      <a:pt x="1073" y="1779"/>
                    </a:lnTo>
                    <a:lnTo>
                      <a:pt x="902" y="1803"/>
                    </a:lnTo>
                    <a:lnTo>
                      <a:pt x="902" y="1803"/>
                    </a:lnTo>
                    <a:lnTo>
                      <a:pt x="732" y="1779"/>
                    </a:lnTo>
                    <a:lnTo>
                      <a:pt x="561" y="1730"/>
                    </a:lnTo>
                    <a:lnTo>
                      <a:pt x="391" y="1657"/>
                    </a:lnTo>
                    <a:lnTo>
                      <a:pt x="269" y="1535"/>
                    </a:lnTo>
                    <a:lnTo>
                      <a:pt x="147" y="1414"/>
                    </a:lnTo>
                    <a:lnTo>
                      <a:pt x="74" y="1243"/>
                    </a:lnTo>
                    <a:lnTo>
                      <a:pt x="25" y="1073"/>
                    </a:lnTo>
                    <a:lnTo>
                      <a:pt x="1" y="902"/>
                    </a:lnTo>
                    <a:lnTo>
                      <a:pt x="1" y="902"/>
                    </a:lnTo>
                    <a:lnTo>
                      <a:pt x="25" y="732"/>
                    </a:lnTo>
                    <a:lnTo>
                      <a:pt x="74" y="561"/>
                    </a:lnTo>
                    <a:lnTo>
                      <a:pt x="147" y="391"/>
                    </a:lnTo>
                    <a:lnTo>
                      <a:pt x="269" y="269"/>
                    </a:lnTo>
                    <a:lnTo>
                      <a:pt x="391" y="147"/>
                    </a:lnTo>
                    <a:lnTo>
                      <a:pt x="561" y="74"/>
                    </a:lnTo>
                    <a:lnTo>
                      <a:pt x="732" y="25"/>
                    </a:lnTo>
                    <a:lnTo>
                      <a:pt x="902" y="1"/>
                    </a:lnTo>
                    <a:lnTo>
                      <a:pt x="902" y="1"/>
                    </a:lnTo>
                  </a:path>
                </a:pathLst>
              </a:custGeom>
              <a:noFill/>
              <a:ln w="12175" cap="rnd" cmpd="sng">
                <a:solidFill>
                  <a:srgbClr val="00B05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square" lIns="91425" tIns="91425" rIns="91425" bIns="91425" anchor="ctr" anchorCtr="0">
                <a:noAutofit/>
              </a:bodyPr>
              <a:lstStyle/>
              <a:p>
                <a:pPr marL="0" marR="0" lvl="0" indent="0" algn="l" defTabSz="1075334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3293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64" name="Shape 330">
                <a:extLst>
                  <a:ext uri="{FF2B5EF4-FFF2-40B4-BE49-F238E27FC236}">
                    <a16:creationId xmlns:a16="http://schemas.microsoft.com/office/drawing/2014/main" id="{47ACEFD3-750A-4DC8-BD05-0BD80BF62F4C}"/>
                  </a:ext>
                </a:extLst>
              </p:cNvPr>
              <p:cNvSpPr/>
              <p:nvPr/>
            </p:nvSpPr>
            <p:spPr>
              <a:xfrm>
                <a:off x="713850" y="274025"/>
                <a:ext cx="45075" cy="45100"/>
              </a:xfrm>
              <a:custGeom>
                <a:avLst/>
                <a:gdLst/>
                <a:ahLst/>
                <a:cxnLst/>
                <a:rect l="0" t="0" r="0" b="0"/>
                <a:pathLst>
                  <a:path w="1803" h="1804" fill="none" extrusionOk="0">
                    <a:moveTo>
                      <a:pt x="902" y="1"/>
                    </a:moveTo>
                    <a:lnTo>
                      <a:pt x="902" y="1"/>
                    </a:lnTo>
                    <a:lnTo>
                      <a:pt x="1072" y="25"/>
                    </a:lnTo>
                    <a:lnTo>
                      <a:pt x="1243" y="74"/>
                    </a:lnTo>
                    <a:lnTo>
                      <a:pt x="1413" y="147"/>
                    </a:lnTo>
                    <a:lnTo>
                      <a:pt x="1535" y="269"/>
                    </a:lnTo>
                    <a:lnTo>
                      <a:pt x="1657" y="391"/>
                    </a:lnTo>
                    <a:lnTo>
                      <a:pt x="1730" y="561"/>
                    </a:lnTo>
                    <a:lnTo>
                      <a:pt x="1779" y="732"/>
                    </a:lnTo>
                    <a:lnTo>
                      <a:pt x="1803" y="902"/>
                    </a:lnTo>
                    <a:lnTo>
                      <a:pt x="1803" y="902"/>
                    </a:lnTo>
                    <a:lnTo>
                      <a:pt x="1779" y="1073"/>
                    </a:lnTo>
                    <a:lnTo>
                      <a:pt x="1730" y="1243"/>
                    </a:lnTo>
                    <a:lnTo>
                      <a:pt x="1657" y="1414"/>
                    </a:lnTo>
                    <a:lnTo>
                      <a:pt x="1535" y="1535"/>
                    </a:lnTo>
                    <a:lnTo>
                      <a:pt x="1413" y="1657"/>
                    </a:lnTo>
                    <a:lnTo>
                      <a:pt x="1243" y="1730"/>
                    </a:lnTo>
                    <a:lnTo>
                      <a:pt x="1072" y="1779"/>
                    </a:lnTo>
                    <a:lnTo>
                      <a:pt x="902" y="1803"/>
                    </a:lnTo>
                    <a:lnTo>
                      <a:pt x="902" y="1803"/>
                    </a:lnTo>
                    <a:lnTo>
                      <a:pt x="731" y="1779"/>
                    </a:lnTo>
                    <a:lnTo>
                      <a:pt x="561" y="1730"/>
                    </a:lnTo>
                    <a:lnTo>
                      <a:pt x="390" y="1657"/>
                    </a:lnTo>
                    <a:lnTo>
                      <a:pt x="269" y="1535"/>
                    </a:lnTo>
                    <a:lnTo>
                      <a:pt x="147" y="1414"/>
                    </a:lnTo>
                    <a:lnTo>
                      <a:pt x="74" y="1243"/>
                    </a:lnTo>
                    <a:lnTo>
                      <a:pt x="25" y="1073"/>
                    </a:lnTo>
                    <a:lnTo>
                      <a:pt x="1" y="902"/>
                    </a:lnTo>
                    <a:lnTo>
                      <a:pt x="1" y="902"/>
                    </a:lnTo>
                    <a:lnTo>
                      <a:pt x="25" y="732"/>
                    </a:lnTo>
                    <a:lnTo>
                      <a:pt x="74" y="561"/>
                    </a:lnTo>
                    <a:lnTo>
                      <a:pt x="147" y="391"/>
                    </a:lnTo>
                    <a:lnTo>
                      <a:pt x="269" y="269"/>
                    </a:lnTo>
                    <a:lnTo>
                      <a:pt x="390" y="147"/>
                    </a:lnTo>
                    <a:lnTo>
                      <a:pt x="561" y="74"/>
                    </a:lnTo>
                    <a:lnTo>
                      <a:pt x="731" y="25"/>
                    </a:lnTo>
                    <a:lnTo>
                      <a:pt x="902" y="1"/>
                    </a:lnTo>
                    <a:lnTo>
                      <a:pt x="902" y="1"/>
                    </a:lnTo>
                  </a:path>
                </a:pathLst>
              </a:custGeom>
              <a:noFill/>
              <a:ln w="12175" cap="rnd" cmpd="sng">
                <a:solidFill>
                  <a:srgbClr val="00B05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square" lIns="91425" tIns="91425" rIns="91425" bIns="91425" anchor="ctr" anchorCtr="0">
                <a:noAutofit/>
              </a:bodyPr>
              <a:lstStyle/>
              <a:p>
                <a:pPr marL="0" marR="0" lvl="0" indent="0" algn="l" defTabSz="1075334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3293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65" name="Shape 331">
                <a:extLst>
                  <a:ext uri="{FF2B5EF4-FFF2-40B4-BE49-F238E27FC236}">
                    <a16:creationId xmlns:a16="http://schemas.microsoft.com/office/drawing/2014/main" id="{08F85429-BBFB-4605-89D2-A0DB110C0B25}"/>
                  </a:ext>
                </a:extLst>
              </p:cNvPr>
              <p:cNvSpPr/>
              <p:nvPr/>
            </p:nvSpPr>
            <p:spPr>
              <a:xfrm>
                <a:off x="631050" y="274025"/>
                <a:ext cx="45075" cy="45100"/>
              </a:xfrm>
              <a:custGeom>
                <a:avLst/>
                <a:gdLst/>
                <a:ahLst/>
                <a:cxnLst/>
                <a:rect l="0" t="0" r="0" b="0"/>
                <a:pathLst>
                  <a:path w="1803" h="1804" fill="none" extrusionOk="0">
                    <a:moveTo>
                      <a:pt x="0" y="902"/>
                    </a:moveTo>
                    <a:lnTo>
                      <a:pt x="0" y="902"/>
                    </a:lnTo>
                    <a:lnTo>
                      <a:pt x="25" y="732"/>
                    </a:lnTo>
                    <a:lnTo>
                      <a:pt x="73" y="561"/>
                    </a:lnTo>
                    <a:lnTo>
                      <a:pt x="147" y="391"/>
                    </a:lnTo>
                    <a:lnTo>
                      <a:pt x="268" y="269"/>
                    </a:lnTo>
                    <a:lnTo>
                      <a:pt x="390" y="147"/>
                    </a:lnTo>
                    <a:lnTo>
                      <a:pt x="561" y="74"/>
                    </a:lnTo>
                    <a:lnTo>
                      <a:pt x="731" y="25"/>
                    </a:lnTo>
                    <a:lnTo>
                      <a:pt x="902" y="1"/>
                    </a:lnTo>
                    <a:lnTo>
                      <a:pt x="902" y="1"/>
                    </a:lnTo>
                    <a:lnTo>
                      <a:pt x="1072" y="25"/>
                    </a:lnTo>
                    <a:lnTo>
                      <a:pt x="1243" y="74"/>
                    </a:lnTo>
                    <a:lnTo>
                      <a:pt x="1413" y="147"/>
                    </a:lnTo>
                    <a:lnTo>
                      <a:pt x="1535" y="269"/>
                    </a:lnTo>
                    <a:lnTo>
                      <a:pt x="1657" y="391"/>
                    </a:lnTo>
                    <a:lnTo>
                      <a:pt x="1730" y="561"/>
                    </a:lnTo>
                    <a:lnTo>
                      <a:pt x="1778" y="732"/>
                    </a:lnTo>
                    <a:lnTo>
                      <a:pt x="1803" y="902"/>
                    </a:lnTo>
                    <a:lnTo>
                      <a:pt x="1803" y="902"/>
                    </a:lnTo>
                    <a:lnTo>
                      <a:pt x="1778" y="1073"/>
                    </a:lnTo>
                    <a:lnTo>
                      <a:pt x="1730" y="1243"/>
                    </a:lnTo>
                    <a:lnTo>
                      <a:pt x="1657" y="1414"/>
                    </a:lnTo>
                    <a:lnTo>
                      <a:pt x="1535" y="1535"/>
                    </a:lnTo>
                    <a:lnTo>
                      <a:pt x="1413" y="1657"/>
                    </a:lnTo>
                    <a:lnTo>
                      <a:pt x="1243" y="1730"/>
                    </a:lnTo>
                    <a:lnTo>
                      <a:pt x="1072" y="1779"/>
                    </a:lnTo>
                    <a:lnTo>
                      <a:pt x="902" y="1803"/>
                    </a:lnTo>
                    <a:lnTo>
                      <a:pt x="902" y="1803"/>
                    </a:lnTo>
                    <a:lnTo>
                      <a:pt x="731" y="1779"/>
                    </a:lnTo>
                    <a:lnTo>
                      <a:pt x="561" y="1730"/>
                    </a:lnTo>
                    <a:lnTo>
                      <a:pt x="390" y="1657"/>
                    </a:lnTo>
                    <a:lnTo>
                      <a:pt x="268" y="1535"/>
                    </a:lnTo>
                    <a:lnTo>
                      <a:pt x="147" y="1414"/>
                    </a:lnTo>
                    <a:lnTo>
                      <a:pt x="73" y="1243"/>
                    </a:lnTo>
                    <a:lnTo>
                      <a:pt x="25" y="1073"/>
                    </a:lnTo>
                    <a:lnTo>
                      <a:pt x="0" y="902"/>
                    </a:lnTo>
                    <a:lnTo>
                      <a:pt x="0" y="902"/>
                    </a:lnTo>
                  </a:path>
                </a:pathLst>
              </a:custGeom>
              <a:noFill/>
              <a:ln w="12175" cap="rnd" cmpd="sng">
                <a:solidFill>
                  <a:srgbClr val="00B05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square" lIns="91425" tIns="91425" rIns="91425" bIns="91425" anchor="ctr" anchorCtr="0">
                <a:noAutofit/>
              </a:bodyPr>
              <a:lstStyle/>
              <a:p>
                <a:pPr marL="0" marR="0" lvl="0" indent="0" algn="l" defTabSz="1075334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3293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66" name="Shape 332">
                <a:extLst>
                  <a:ext uri="{FF2B5EF4-FFF2-40B4-BE49-F238E27FC236}">
                    <a16:creationId xmlns:a16="http://schemas.microsoft.com/office/drawing/2014/main" id="{B35D160B-3A09-4B7C-9FB5-E35DFCDB17A0}"/>
                  </a:ext>
                </a:extLst>
              </p:cNvPr>
              <p:cNvSpPr/>
              <p:nvPr/>
            </p:nvSpPr>
            <p:spPr>
              <a:xfrm>
                <a:off x="649925" y="590050"/>
                <a:ext cx="133975" cy="25"/>
              </a:xfrm>
              <a:custGeom>
                <a:avLst/>
                <a:gdLst/>
                <a:ahLst/>
                <a:cxnLst/>
                <a:rect l="0" t="0" r="0" b="0"/>
                <a:pathLst>
                  <a:path w="5359" h="1" fill="none" extrusionOk="0">
                    <a:moveTo>
                      <a:pt x="5358" y="0"/>
                    </a:moveTo>
                    <a:lnTo>
                      <a:pt x="0" y="0"/>
                    </a:lnTo>
                  </a:path>
                </a:pathLst>
              </a:custGeom>
              <a:noFill/>
              <a:ln w="12175" cap="rnd" cmpd="sng">
                <a:solidFill>
                  <a:srgbClr val="00B05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square" lIns="91425" tIns="91425" rIns="91425" bIns="91425" anchor="ctr" anchorCtr="0">
                <a:noAutofit/>
              </a:bodyPr>
              <a:lstStyle/>
              <a:p>
                <a:pPr marL="0" marR="0" lvl="0" indent="0" algn="l" defTabSz="1075334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3293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67" name="Shape 333">
                <a:extLst>
                  <a:ext uri="{FF2B5EF4-FFF2-40B4-BE49-F238E27FC236}">
                    <a16:creationId xmlns:a16="http://schemas.microsoft.com/office/drawing/2014/main" id="{3061355E-905A-471C-8E3F-F0E027A7C251}"/>
                  </a:ext>
                </a:extLst>
              </p:cNvPr>
              <p:cNvSpPr/>
              <p:nvPr/>
            </p:nvSpPr>
            <p:spPr>
              <a:xfrm>
                <a:off x="649925" y="534625"/>
                <a:ext cx="255750" cy="25"/>
              </a:xfrm>
              <a:custGeom>
                <a:avLst/>
                <a:gdLst/>
                <a:ahLst/>
                <a:cxnLst/>
                <a:rect l="0" t="0" r="0" b="0"/>
                <a:pathLst>
                  <a:path w="10230" h="1" fill="none" extrusionOk="0">
                    <a:moveTo>
                      <a:pt x="10229" y="1"/>
                    </a:moveTo>
                    <a:lnTo>
                      <a:pt x="0" y="1"/>
                    </a:lnTo>
                  </a:path>
                </a:pathLst>
              </a:custGeom>
              <a:noFill/>
              <a:ln w="12175" cap="rnd" cmpd="sng">
                <a:solidFill>
                  <a:srgbClr val="00B05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square" lIns="91425" tIns="91425" rIns="91425" bIns="91425" anchor="ctr" anchorCtr="0">
                <a:noAutofit/>
              </a:bodyPr>
              <a:lstStyle/>
              <a:p>
                <a:pPr marL="0" marR="0" lvl="0" indent="0" algn="l" defTabSz="1075334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3293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68" name="Shape 334">
                <a:extLst>
                  <a:ext uri="{FF2B5EF4-FFF2-40B4-BE49-F238E27FC236}">
                    <a16:creationId xmlns:a16="http://schemas.microsoft.com/office/drawing/2014/main" id="{A921FDD8-F41F-4141-8BD3-E052DB8E5ED4}"/>
                  </a:ext>
                </a:extLst>
              </p:cNvPr>
              <p:cNvSpPr/>
              <p:nvPr/>
            </p:nvSpPr>
            <p:spPr>
              <a:xfrm>
                <a:off x="649925" y="479825"/>
                <a:ext cx="255750" cy="25"/>
              </a:xfrm>
              <a:custGeom>
                <a:avLst/>
                <a:gdLst/>
                <a:ahLst/>
                <a:cxnLst/>
                <a:rect l="0" t="0" r="0" b="0"/>
                <a:pathLst>
                  <a:path w="10230" h="1" fill="none" extrusionOk="0">
                    <a:moveTo>
                      <a:pt x="10229" y="1"/>
                    </a:moveTo>
                    <a:lnTo>
                      <a:pt x="0" y="1"/>
                    </a:lnTo>
                  </a:path>
                </a:pathLst>
              </a:custGeom>
              <a:noFill/>
              <a:ln w="12175" cap="rnd" cmpd="sng">
                <a:solidFill>
                  <a:srgbClr val="00B05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square" lIns="91425" tIns="91425" rIns="91425" bIns="91425" anchor="ctr" anchorCtr="0">
                <a:noAutofit/>
              </a:bodyPr>
              <a:lstStyle/>
              <a:p>
                <a:pPr marL="0" marR="0" lvl="0" indent="0" algn="l" defTabSz="1075334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3293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69" name="Shape 335">
                <a:extLst>
                  <a:ext uri="{FF2B5EF4-FFF2-40B4-BE49-F238E27FC236}">
                    <a16:creationId xmlns:a16="http://schemas.microsoft.com/office/drawing/2014/main" id="{060C6C64-D09E-4310-B98B-010535F5FC28}"/>
                  </a:ext>
                </a:extLst>
              </p:cNvPr>
              <p:cNvSpPr/>
              <p:nvPr/>
            </p:nvSpPr>
            <p:spPr>
              <a:xfrm>
                <a:off x="649925" y="424425"/>
                <a:ext cx="255750" cy="25"/>
              </a:xfrm>
              <a:custGeom>
                <a:avLst/>
                <a:gdLst/>
                <a:ahLst/>
                <a:cxnLst/>
                <a:rect l="0" t="0" r="0" b="0"/>
                <a:pathLst>
                  <a:path w="10230" h="1" fill="none" extrusionOk="0">
                    <a:moveTo>
                      <a:pt x="10229" y="1"/>
                    </a:moveTo>
                    <a:lnTo>
                      <a:pt x="0" y="1"/>
                    </a:lnTo>
                  </a:path>
                </a:pathLst>
              </a:custGeom>
              <a:noFill/>
              <a:ln w="12175" cap="rnd" cmpd="sng">
                <a:solidFill>
                  <a:srgbClr val="00B05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square" lIns="91425" tIns="91425" rIns="91425" bIns="91425" anchor="ctr" anchorCtr="0">
                <a:noAutofit/>
              </a:bodyPr>
              <a:lstStyle/>
              <a:p>
                <a:pPr marL="0" marR="0" lvl="0" indent="0" algn="l" defTabSz="1075334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3293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70" name="Shape 336">
                <a:extLst>
                  <a:ext uri="{FF2B5EF4-FFF2-40B4-BE49-F238E27FC236}">
                    <a16:creationId xmlns:a16="http://schemas.microsoft.com/office/drawing/2014/main" id="{DADE6A4A-BBDC-4427-ABBA-ACCF98C8B1B2}"/>
                  </a:ext>
                </a:extLst>
              </p:cNvPr>
              <p:cNvSpPr/>
              <p:nvPr/>
            </p:nvSpPr>
            <p:spPr>
              <a:xfrm>
                <a:off x="879475" y="274025"/>
                <a:ext cx="45075" cy="45100"/>
              </a:xfrm>
              <a:custGeom>
                <a:avLst/>
                <a:gdLst/>
                <a:ahLst/>
                <a:cxnLst/>
                <a:rect l="0" t="0" r="0" b="0"/>
                <a:pathLst>
                  <a:path w="1803" h="1804" fill="none" extrusionOk="0">
                    <a:moveTo>
                      <a:pt x="901" y="1803"/>
                    </a:moveTo>
                    <a:lnTo>
                      <a:pt x="901" y="1803"/>
                    </a:lnTo>
                    <a:lnTo>
                      <a:pt x="731" y="1779"/>
                    </a:lnTo>
                    <a:lnTo>
                      <a:pt x="560" y="1730"/>
                    </a:lnTo>
                    <a:lnTo>
                      <a:pt x="390" y="1657"/>
                    </a:lnTo>
                    <a:lnTo>
                      <a:pt x="268" y="1535"/>
                    </a:lnTo>
                    <a:lnTo>
                      <a:pt x="146" y="1414"/>
                    </a:lnTo>
                    <a:lnTo>
                      <a:pt x="73" y="1243"/>
                    </a:lnTo>
                    <a:lnTo>
                      <a:pt x="25" y="1073"/>
                    </a:lnTo>
                    <a:lnTo>
                      <a:pt x="0" y="902"/>
                    </a:lnTo>
                    <a:lnTo>
                      <a:pt x="0" y="902"/>
                    </a:lnTo>
                    <a:lnTo>
                      <a:pt x="25" y="732"/>
                    </a:lnTo>
                    <a:lnTo>
                      <a:pt x="73" y="561"/>
                    </a:lnTo>
                    <a:lnTo>
                      <a:pt x="146" y="391"/>
                    </a:lnTo>
                    <a:lnTo>
                      <a:pt x="268" y="269"/>
                    </a:lnTo>
                    <a:lnTo>
                      <a:pt x="390" y="147"/>
                    </a:lnTo>
                    <a:lnTo>
                      <a:pt x="560" y="74"/>
                    </a:lnTo>
                    <a:lnTo>
                      <a:pt x="731" y="25"/>
                    </a:lnTo>
                    <a:lnTo>
                      <a:pt x="901" y="1"/>
                    </a:lnTo>
                    <a:lnTo>
                      <a:pt x="901" y="1"/>
                    </a:lnTo>
                    <a:lnTo>
                      <a:pt x="1072" y="25"/>
                    </a:lnTo>
                    <a:lnTo>
                      <a:pt x="1242" y="74"/>
                    </a:lnTo>
                    <a:lnTo>
                      <a:pt x="1413" y="147"/>
                    </a:lnTo>
                    <a:lnTo>
                      <a:pt x="1535" y="269"/>
                    </a:lnTo>
                    <a:lnTo>
                      <a:pt x="1656" y="391"/>
                    </a:lnTo>
                    <a:lnTo>
                      <a:pt x="1729" y="561"/>
                    </a:lnTo>
                    <a:lnTo>
                      <a:pt x="1778" y="732"/>
                    </a:lnTo>
                    <a:lnTo>
                      <a:pt x="1802" y="902"/>
                    </a:lnTo>
                    <a:lnTo>
                      <a:pt x="1802" y="902"/>
                    </a:lnTo>
                    <a:lnTo>
                      <a:pt x="1778" y="1073"/>
                    </a:lnTo>
                    <a:lnTo>
                      <a:pt x="1729" y="1243"/>
                    </a:lnTo>
                    <a:lnTo>
                      <a:pt x="1656" y="1414"/>
                    </a:lnTo>
                    <a:lnTo>
                      <a:pt x="1535" y="1535"/>
                    </a:lnTo>
                    <a:lnTo>
                      <a:pt x="1413" y="1657"/>
                    </a:lnTo>
                    <a:lnTo>
                      <a:pt x="1242" y="1730"/>
                    </a:lnTo>
                    <a:lnTo>
                      <a:pt x="1072" y="1779"/>
                    </a:lnTo>
                    <a:lnTo>
                      <a:pt x="901" y="1803"/>
                    </a:lnTo>
                    <a:lnTo>
                      <a:pt x="901" y="1803"/>
                    </a:lnTo>
                  </a:path>
                </a:pathLst>
              </a:custGeom>
              <a:noFill/>
              <a:ln w="12175" cap="rnd" cmpd="sng">
                <a:solidFill>
                  <a:srgbClr val="00B05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square" lIns="91425" tIns="91425" rIns="91425" bIns="91425" anchor="ctr" anchorCtr="0">
                <a:noAutofit/>
              </a:bodyPr>
              <a:lstStyle/>
              <a:p>
                <a:pPr marL="0" marR="0" lvl="0" indent="0" algn="l" defTabSz="1075334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3293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71" name="Shape 337">
                <a:extLst>
                  <a:ext uri="{FF2B5EF4-FFF2-40B4-BE49-F238E27FC236}">
                    <a16:creationId xmlns:a16="http://schemas.microsoft.com/office/drawing/2014/main" id="{C5A77470-1648-4CAD-BDB5-459139DC232A}"/>
                  </a:ext>
                </a:extLst>
              </p:cNvPr>
              <p:cNvSpPr/>
              <p:nvPr/>
            </p:nvSpPr>
            <p:spPr>
              <a:xfrm>
                <a:off x="654800" y="244200"/>
                <a:ext cx="25" cy="51175"/>
              </a:xfrm>
              <a:custGeom>
                <a:avLst/>
                <a:gdLst/>
                <a:ahLst/>
                <a:cxnLst/>
                <a:rect l="0" t="0" r="0" b="0"/>
                <a:pathLst>
                  <a:path w="1" h="2047" fill="none" extrusionOk="0">
                    <a:moveTo>
                      <a:pt x="0" y="1"/>
                    </a:moveTo>
                    <a:lnTo>
                      <a:pt x="0" y="2046"/>
                    </a:lnTo>
                  </a:path>
                </a:pathLst>
              </a:custGeom>
              <a:noFill/>
              <a:ln w="12175" cap="rnd" cmpd="sng">
                <a:solidFill>
                  <a:srgbClr val="00B05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square" lIns="91425" tIns="91425" rIns="91425" bIns="91425" anchor="ctr" anchorCtr="0">
                <a:noAutofit/>
              </a:bodyPr>
              <a:lstStyle/>
              <a:p>
                <a:pPr marL="0" marR="0" lvl="0" indent="0" algn="l" defTabSz="1075334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3293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72" name="Shape 338">
                <a:extLst>
                  <a:ext uri="{FF2B5EF4-FFF2-40B4-BE49-F238E27FC236}">
                    <a16:creationId xmlns:a16="http://schemas.microsoft.com/office/drawing/2014/main" id="{F35AB8FB-C53A-4111-9D1C-4B6164B942CA}"/>
                  </a:ext>
                </a:extLst>
              </p:cNvPr>
              <p:cNvSpPr/>
              <p:nvPr/>
            </p:nvSpPr>
            <p:spPr>
              <a:xfrm>
                <a:off x="737600" y="244200"/>
                <a:ext cx="25" cy="51175"/>
              </a:xfrm>
              <a:custGeom>
                <a:avLst/>
                <a:gdLst/>
                <a:ahLst/>
                <a:cxnLst/>
                <a:rect l="0" t="0" r="0" b="0"/>
                <a:pathLst>
                  <a:path w="1" h="2047" fill="none" extrusionOk="0">
                    <a:moveTo>
                      <a:pt x="1" y="1"/>
                    </a:moveTo>
                    <a:lnTo>
                      <a:pt x="1" y="2046"/>
                    </a:lnTo>
                  </a:path>
                </a:pathLst>
              </a:custGeom>
              <a:noFill/>
              <a:ln w="12175" cap="rnd" cmpd="sng">
                <a:solidFill>
                  <a:srgbClr val="00B05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square" lIns="91425" tIns="91425" rIns="91425" bIns="91425" anchor="ctr" anchorCtr="0">
                <a:noAutofit/>
              </a:bodyPr>
              <a:lstStyle/>
              <a:p>
                <a:pPr marL="0" marR="0" lvl="0" indent="0" algn="l" defTabSz="1075334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3293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73" name="Shape 339">
                <a:extLst>
                  <a:ext uri="{FF2B5EF4-FFF2-40B4-BE49-F238E27FC236}">
                    <a16:creationId xmlns:a16="http://schemas.microsoft.com/office/drawing/2014/main" id="{9C1F9303-2831-4535-B825-100835899392}"/>
                  </a:ext>
                </a:extLst>
              </p:cNvPr>
              <p:cNvSpPr/>
              <p:nvPr/>
            </p:nvSpPr>
            <p:spPr>
              <a:xfrm>
                <a:off x="820400" y="244200"/>
                <a:ext cx="25" cy="51175"/>
              </a:xfrm>
              <a:custGeom>
                <a:avLst/>
                <a:gdLst/>
                <a:ahLst/>
                <a:cxnLst/>
                <a:rect l="0" t="0" r="0" b="0"/>
                <a:pathLst>
                  <a:path w="1" h="2047" fill="none" extrusionOk="0">
                    <a:moveTo>
                      <a:pt x="1" y="1"/>
                    </a:moveTo>
                    <a:lnTo>
                      <a:pt x="1" y="2046"/>
                    </a:lnTo>
                  </a:path>
                </a:pathLst>
              </a:custGeom>
              <a:noFill/>
              <a:ln w="12175" cap="rnd" cmpd="sng">
                <a:solidFill>
                  <a:srgbClr val="00B05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square" lIns="91425" tIns="91425" rIns="91425" bIns="91425" anchor="ctr" anchorCtr="0">
                <a:noAutofit/>
              </a:bodyPr>
              <a:lstStyle/>
              <a:p>
                <a:pPr marL="0" marR="0" lvl="0" indent="0" algn="l" defTabSz="1075334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3293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74" name="Shape 340">
                <a:extLst>
                  <a:ext uri="{FF2B5EF4-FFF2-40B4-BE49-F238E27FC236}">
                    <a16:creationId xmlns:a16="http://schemas.microsoft.com/office/drawing/2014/main" id="{B571F676-CFC8-428B-8408-FB6852E7C02B}"/>
                  </a:ext>
                </a:extLst>
              </p:cNvPr>
              <p:cNvSpPr/>
              <p:nvPr/>
            </p:nvSpPr>
            <p:spPr>
              <a:xfrm>
                <a:off x="903225" y="244200"/>
                <a:ext cx="25" cy="51175"/>
              </a:xfrm>
              <a:custGeom>
                <a:avLst/>
                <a:gdLst/>
                <a:ahLst/>
                <a:cxnLst/>
                <a:rect l="0" t="0" r="0" b="0"/>
                <a:pathLst>
                  <a:path w="1" h="2047" fill="none" extrusionOk="0">
                    <a:moveTo>
                      <a:pt x="0" y="1"/>
                    </a:moveTo>
                    <a:lnTo>
                      <a:pt x="0" y="2046"/>
                    </a:lnTo>
                  </a:path>
                </a:pathLst>
              </a:custGeom>
              <a:noFill/>
              <a:ln w="12175" cap="rnd" cmpd="sng">
                <a:solidFill>
                  <a:srgbClr val="00B05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square" lIns="91425" tIns="91425" rIns="91425" bIns="91425" anchor="ctr" anchorCtr="0">
                <a:noAutofit/>
              </a:bodyPr>
              <a:lstStyle/>
              <a:p>
                <a:pPr marL="0" marR="0" lvl="0" indent="0" algn="l" defTabSz="1075334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3293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  <p:cxnSp>
          <p:nvCxnSpPr>
            <p:cNvPr id="175" name="ตัวเชื่อมต่อตรง 40">
              <a:extLst>
                <a:ext uri="{FF2B5EF4-FFF2-40B4-BE49-F238E27FC236}">
                  <a16:creationId xmlns:a16="http://schemas.microsoft.com/office/drawing/2014/main" id="{0FF38995-6E97-4DDE-A745-ACCBE46C4EA6}"/>
                </a:ext>
              </a:extLst>
            </p:cNvPr>
            <p:cNvCxnSpPr>
              <a:cxnSpLocks/>
            </p:cNvCxnSpPr>
            <p:nvPr/>
          </p:nvCxnSpPr>
          <p:spPr>
            <a:xfrm>
              <a:off x="7273010" y="7005795"/>
              <a:ext cx="4794068" cy="0"/>
            </a:xfrm>
            <a:prstGeom prst="line">
              <a:avLst/>
            </a:prstGeom>
            <a:ln>
              <a:solidFill>
                <a:srgbClr val="00B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6" name="Rectangle 11">
              <a:extLst>
                <a:ext uri="{FF2B5EF4-FFF2-40B4-BE49-F238E27FC236}">
                  <a16:creationId xmlns:a16="http://schemas.microsoft.com/office/drawing/2014/main" id="{D47F8A83-13D0-4A9C-9BEC-C5F0EF6AA7ED}"/>
                </a:ext>
              </a:extLst>
            </p:cNvPr>
            <p:cNvSpPr/>
            <p:nvPr/>
          </p:nvSpPr>
          <p:spPr>
            <a:xfrm>
              <a:off x="7305952" y="7032963"/>
              <a:ext cx="2337499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l" defTabSz="10753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4472C4">
                      <a:lumMod val="50000"/>
                    </a:srgbClr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แผนการดำเนินงาน  2564 - 2567</a:t>
              </a:r>
              <a:endPara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4472C4">
                    <a:lumMod val="50000"/>
                  </a:srgbClr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</p:grpSp>
      <p:graphicFrame>
        <p:nvGraphicFramePr>
          <p:cNvPr id="80" name="Table 41">
            <a:extLst>
              <a:ext uri="{FF2B5EF4-FFF2-40B4-BE49-F238E27FC236}">
                <a16:creationId xmlns:a16="http://schemas.microsoft.com/office/drawing/2014/main" id="{9636F115-88C8-4FB3-A5C1-AEF344C263A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35610068"/>
              </p:ext>
            </p:extLst>
          </p:nvPr>
        </p:nvGraphicFramePr>
        <p:xfrm>
          <a:off x="92766" y="7019807"/>
          <a:ext cx="12452132" cy="1876701"/>
        </p:xfrm>
        <a:graphic>
          <a:graphicData uri="http://schemas.openxmlformats.org/drawingml/2006/table">
            <a:tbl>
              <a:tblPr/>
              <a:tblGrid>
                <a:gridCol w="228848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42163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6014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58187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84586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ศึกษา </a:t>
                      </a:r>
                    </a:p>
                  </a:txBody>
                  <a:tcPr marL="6804" marR="6804" marT="680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การขออนุญาตใช้พื้นที่ </a:t>
                      </a:r>
                    </a:p>
                  </a:txBody>
                  <a:tcPr marL="6804" marR="6804" marT="680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แบบก่อสร้าง </a:t>
                      </a:r>
                    </a:p>
                  </a:txBody>
                  <a:tcPr marL="6804" marR="6804" marT="680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ที่ดิน </a:t>
                      </a:r>
                    </a:p>
                  </a:txBody>
                  <a:tcPr marL="6804" marR="6804" marT="680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565097">
                <a:tc>
                  <a:txBody>
                    <a:bodyPr/>
                    <a:lstStyle/>
                    <a:p>
                      <a:pPr algn="l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 - FS </a:t>
                      </a: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แล้วเสร็จ ก.ย. 55</a:t>
                      </a:r>
                      <a:b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  - ทบทวนผลตอบแทนทางเศรษฐศาสตร์ </a:t>
                      </a:r>
                      <a:b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แล้วเสร็จ เมื่อ 17 ต.ค. 62</a:t>
                      </a:r>
                      <a:b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  - อยู่ระหว่างศึกษาผลกระทบสิ่งแวดล้อม สัญญาจ้างเลขที่ จ.55/2562 (สพด.) ลงวันที่ 24 มิ.ย. 62 ครบกำหนดอายุสัญญา วันที่ 24 ก.ย. 63 ระยะเวลา 360 วัน</a:t>
                      </a:r>
                    </a:p>
                  </a:txBody>
                  <a:tcPr marL="6804" marR="6804" marT="6804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พื้นที่ทั้งหมดประมาณ    1</a:t>
                      </a: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,</a:t>
                      </a: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865 ไร่</a:t>
                      </a:r>
                    </a:p>
                    <a:p>
                      <a:pPr marL="342900" marR="0" lvl="0" indent="-342900" algn="l" defTabSz="128016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ป่าสงวนแห่งชาติโซน </a:t>
                      </a: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C </a:t>
                      </a: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</a:t>
                      </a: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,865 </a:t>
                      </a: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ไร่</a:t>
                      </a:r>
                    </a:p>
                    <a:p>
                      <a:pPr marL="0" marR="0" lvl="0" indent="0" algn="l" defTabSz="128016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  - ยังไม่ได้ดำเนินการขออนุญาติ</a:t>
                      </a:r>
                      <a:endParaRPr lang="th-TH" sz="1400" b="0" i="0" u="none" strike="noStrike" dirty="0">
                        <a:solidFill>
                          <a:schemeClr val="accent5">
                            <a:lumMod val="75000"/>
                          </a:schemeClr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804" marR="6804" marT="6804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ตั้งแผนปี 2563</a:t>
                      </a:r>
                    </a:p>
                  </a:txBody>
                  <a:tcPr marL="6804" marR="6804" marT="6804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- หมายสี แล้วเสร็จ เมื่อ 2561</a:t>
                      </a:r>
                    </a:p>
                    <a:p>
                      <a:pPr algn="l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- ปักหลักเขต แล้วเสร็จ เมื่อ 2562 </a:t>
                      </a:r>
                    </a:p>
                    <a:p>
                      <a:pPr algn="l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- เก็บคำขอ  150 แปลง</a:t>
                      </a:r>
                    </a:p>
                  </a:txBody>
                  <a:tcPr marL="6804" marR="6804" marT="6804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pSp>
        <p:nvGrpSpPr>
          <p:cNvPr id="81" name="กลุ่ม 80">
            <a:extLst>
              <a:ext uri="{FF2B5EF4-FFF2-40B4-BE49-F238E27FC236}">
                <a16:creationId xmlns:a16="http://schemas.microsoft.com/office/drawing/2014/main" id="{392A5120-C88B-4FCC-A5E2-98A534849D75}"/>
              </a:ext>
            </a:extLst>
          </p:cNvPr>
          <p:cNvGrpSpPr/>
          <p:nvPr/>
        </p:nvGrpSpPr>
        <p:grpSpPr>
          <a:xfrm>
            <a:off x="92766" y="6558142"/>
            <a:ext cx="2680813" cy="461665"/>
            <a:chOff x="3331915" y="8683016"/>
            <a:chExt cx="2680813" cy="461665"/>
          </a:xfrm>
        </p:grpSpPr>
        <p:sp>
          <p:nvSpPr>
            <p:cNvPr id="94" name="สี่เหลี่ยมผืนผ้า 68">
              <a:extLst>
                <a:ext uri="{FF2B5EF4-FFF2-40B4-BE49-F238E27FC236}">
                  <a16:creationId xmlns:a16="http://schemas.microsoft.com/office/drawing/2014/main" id="{014C9041-F9E4-494E-A67A-DA1BED98165D}"/>
                </a:ext>
              </a:extLst>
            </p:cNvPr>
            <p:cNvSpPr/>
            <p:nvPr/>
          </p:nvSpPr>
          <p:spPr>
            <a:xfrm>
              <a:off x="3814590" y="8683016"/>
              <a:ext cx="1774845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>
                <a:defRPr/>
              </a:pPr>
              <a:r>
                <a:rPr lang="th-TH" sz="2400" b="1" dirty="0">
                  <a:solidFill>
                    <a:srgbClr val="4472C4">
                      <a:lumMod val="50000"/>
                    </a:srgbClr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สถานภาพโครงการ</a:t>
              </a:r>
            </a:p>
          </p:txBody>
        </p:sp>
        <p:grpSp>
          <p:nvGrpSpPr>
            <p:cNvPr id="95" name="Shape 326">
              <a:extLst>
                <a:ext uri="{FF2B5EF4-FFF2-40B4-BE49-F238E27FC236}">
                  <a16:creationId xmlns:a16="http://schemas.microsoft.com/office/drawing/2014/main" id="{63F12784-D4CF-4C81-929A-C90635D417ED}"/>
                </a:ext>
              </a:extLst>
            </p:cNvPr>
            <p:cNvGrpSpPr/>
            <p:nvPr/>
          </p:nvGrpSpPr>
          <p:grpSpPr>
            <a:xfrm>
              <a:off x="3552699" y="8744691"/>
              <a:ext cx="211071" cy="275328"/>
              <a:chOff x="590250" y="244200"/>
              <a:chExt cx="407975" cy="532175"/>
            </a:xfrm>
          </p:grpSpPr>
          <p:sp>
            <p:nvSpPr>
              <p:cNvPr id="104" name="Shape 327">
                <a:extLst>
                  <a:ext uri="{FF2B5EF4-FFF2-40B4-BE49-F238E27FC236}">
                    <a16:creationId xmlns:a16="http://schemas.microsoft.com/office/drawing/2014/main" id="{6E789CCD-BA10-40AD-BB8A-1CE5529CD637}"/>
                  </a:ext>
                </a:extLst>
              </p:cNvPr>
              <p:cNvSpPr/>
              <p:nvPr/>
            </p:nvSpPr>
            <p:spPr>
              <a:xfrm>
                <a:off x="623125" y="313625"/>
                <a:ext cx="375100" cy="462750"/>
              </a:xfrm>
              <a:custGeom>
                <a:avLst/>
                <a:gdLst/>
                <a:ahLst/>
                <a:cxnLst/>
                <a:rect l="0" t="0" r="0" b="0"/>
                <a:pathLst>
                  <a:path w="15004" h="18510" fill="none" extrusionOk="0">
                    <a:moveTo>
                      <a:pt x="1" y="17536"/>
                    </a:moveTo>
                    <a:lnTo>
                      <a:pt x="1" y="17536"/>
                    </a:lnTo>
                    <a:lnTo>
                      <a:pt x="1" y="17536"/>
                    </a:lnTo>
                    <a:lnTo>
                      <a:pt x="25" y="17682"/>
                    </a:lnTo>
                    <a:lnTo>
                      <a:pt x="49" y="17852"/>
                    </a:lnTo>
                    <a:lnTo>
                      <a:pt x="123" y="18023"/>
                    </a:lnTo>
                    <a:lnTo>
                      <a:pt x="220" y="18193"/>
                    </a:lnTo>
                    <a:lnTo>
                      <a:pt x="293" y="18291"/>
                    </a:lnTo>
                    <a:lnTo>
                      <a:pt x="390" y="18364"/>
                    </a:lnTo>
                    <a:lnTo>
                      <a:pt x="488" y="18412"/>
                    </a:lnTo>
                    <a:lnTo>
                      <a:pt x="610" y="18461"/>
                    </a:lnTo>
                    <a:lnTo>
                      <a:pt x="756" y="18510"/>
                    </a:lnTo>
                    <a:lnTo>
                      <a:pt x="926" y="18510"/>
                    </a:lnTo>
                    <a:lnTo>
                      <a:pt x="14468" y="18510"/>
                    </a:lnTo>
                    <a:lnTo>
                      <a:pt x="14468" y="18510"/>
                    </a:lnTo>
                    <a:lnTo>
                      <a:pt x="14541" y="18510"/>
                    </a:lnTo>
                    <a:lnTo>
                      <a:pt x="14614" y="18485"/>
                    </a:lnTo>
                    <a:lnTo>
                      <a:pt x="14736" y="18412"/>
                    </a:lnTo>
                    <a:lnTo>
                      <a:pt x="14833" y="18291"/>
                    </a:lnTo>
                    <a:lnTo>
                      <a:pt x="14906" y="18144"/>
                    </a:lnTo>
                    <a:lnTo>
                      <a:pt x="14955" y="17974"/>
                    </a:lnTo>
                    <a:lnTo>
                      <a:pt x="14979" y="17779"/>
                    </a:lnTo>
                    <a:lnTo>
                      <a:pt x="15003" y="17438"/>
                    </a:lnTo>
                    <a:lnTo>
                      <a:pt x="15003" y="487"/>
                    </a:lnTo>
                    <a:lnTo>
                      <a:pt x="15003" y="487"/>
                    </a:lnTo>
                    <a:lnTo>
                      <a:pt x="15003" y="341"/>
                    </a:lnTo>
                    <a:lnTo>
                      <a:pt x="14979" y="219"/>
                    </a:lnTo>
                    <a:lnTo>
                      <a:pt x="14955" y="146"/>
                    </a:lnTo>
                    <a:lnTo>
                      <a:pt x="14906" y="73"/>
                    </a:lnTo>
                    <a:lnTo>
                      <a:pt x="14833" y="49"/>
                    </a:lnTo>
                    <a:lnTo>
                      <a:pt x="14736" y="24"/>
                    </a:lnTo>
                    <a:lnTo>
                      <a:pt x="14468" y="0"/>
                    </a:lnTo>
                  </a:path>
                </a:pathLst>
              </a:custGeom>
              <a:noFill/>
              <a:ln w="12175" cap="rnd" cmpd="sng">
                <a:solidFill>
                  <a:srgbClr val="00B05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square" lIns="91425" tIns="91425" rIns="91425" bIns="91425" anchor="ctr" anchorCtr="0">
                <a:noAutofit/>
              </a:bodyPr>
              <a:lstStyle/>
              <a:p>
                <a:pPr marL="0" marR="0" lvl="0" indent="0" algn="l" defTabSz="1075334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3293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05" name="Shape 328">
                <a:extLst>
                  <a:ext uri="{FF2B5EF4-FFF2-40B4-BE49-F238E27FC236}">
                    <a16:creationId xmlns:a16="http://schemas.microsoft.com/office/drawing/2014/main" id="{01BBCC93-5166-4FAA-86AE-41E28B330287}"/>
                  </a:ext>
                </a:extLst>
              </p:cNvPr>
              <p:cNvSpPr/>
              <p:nvPr/>
            </p:nvSpPr>
            <p:spPr>
              <a:xfrm>
                <a:off x="590250" y="269775"/>
                <a:ext cx="377525" cy="462775"/>
              </a:xfrm>
              <a:custGeom>
                <a:avLst/>
                <a:gdLst/>
                <a:ahLst/>
                <a:cxnLst/>
                <a:rect l="0" t="0" r="0" b="0"/>
                <a:pathLst>
                  <a:path w="15101" h="18511" fill="none" extrusionOk="0">
                    <a:moveTo>
                      <a:pt x="14321" y="0"/>
                    </a:moveTo>
                    <a:lnTo>
                      <a:pt x="780" y="0"/>
                    </a:lnTo>
                    <a:lnTo>
                      <a:pt x="780" y="0"/>
                    </a:lnTo>
                    <a:lnTo>
                      <a:pt x="634" y="25"/>
                    </a:lnTo>
                    <a:lnTo>
                      <a:pt x="488" y="74"/>
                    </a:lnTo>
                    <a:lnTo>
                      <a:pt x="342" y="122"/>
                    </a:lnTo>
                    <a:lnTo>
                      <a:pt x="220" y="220"/>
                    </a:lnTo>
                    <a:lnTo>
                      <a:pt x="122" y="341"/>
                    </a:lnTo>
                    <a:lnTo>
                      <a:pt x="74" y="488"/>
                    </a:lnTo>
                    <a:lnTo>
                      <a:pt x="25" y="634"/>
                    </a:lnTo>
                    <a:lnTo>
                      <a:pt x="1" y="780"/>
                    </a:lnTo>
                    <a:lnTo>
                      <a:pt x="1" y="17731"/>
                    </a:lnTo>
                    <a:lnTo>
                      <a:pt x="1" y="17731"/>
                    </a:lnTo>
                    <a:lnTo>
                      <a:pt x="25" y="17877"/>
                    </a:lnTo>
                    <a:lnTo>
                      <a:pt x="74" y="18023"/>
                    </a:lnTo>
                    <a:lnTo>
                      <a:pt x="122" y="18169"/>
                    </a:lnTo>
                    <a:lnTo>
                      <a:pt x="220" y="18291"/>
                    </a:lnTo>
                    <a:lnTo>
                      <a:pt x="342" y="18388"/>
                    </a:lnTo>
                    <a:lnTo>
                      <a:pt x="488" y="18437"/>
                    </a:lnTo>
                    <a:lnTo>
                      <a:pt x="634" y="18486"/>
                    </a:lnTo>
                    <a:lnTo>
                      <a:pt x="780" y="18510"/>
                    </a:lnTo>
                    <a:lnTo>
                      <a:pt x="14321" y="18510"/>
                    </a:lnTo>
                    <a:lnTo>
                      <a:pt x="14321" y="18510"/>
                    </a:lnTo>
                    <a:lnTo>
                      <a:pt x="14467" y="18486"/>
                    </a:lnTo>
                    <a:lnTo>
                      <a:pt x="14614" y="18437"/>
                    </a:lnTo>
                    <a:lnTo>
                      <a:pt x="14760" y="18388"/>
                    </a:lnTo>
                    <a:lnTo>
                      <a:pt x="14881" y="18291"/>
                    </a:lnTo>
                    <a:lnTo>
                      <a:pt x="14979" y="18169"/>
                    </a:lnTo>
                    <a:lnTo>
                      <a:pt x="15028" y="18023"/>
                    </a:lnTo>
                    <a:lnTo>
                      <a:pt x="15076" y="17877"/>
                    </a:lnTo>
                    <a:lnTo>
                      <a:pt x="15101" y="17731"/>
                    </a:lnTo>
                    <a:lnTo>
                      <a:pt x="15101" y="780"/>
                    </a:lnTo>
                    <a:lnTo>
                      <a:pt x="15101" y="780"/>
                    </a:lnTo>
                    <a:lnTo>
                      <a:pt x="15076" y="634"/>
                    </a:lnTo>
                    <a:lnTo>
                      <a:pt x="15028" y="488"/>
                    </a:lnTo>
                    <a:lnTo>
                      <a:pt x="14979" y="341"/>
                    </a:lnTo>
                    <a:lnTo>
                      <a:pt x="14881" y="220"/>
                    </a:lnTo>
                    <a:lnTo>
                      <a:pt x="14760" y="122"/>
                    </a:lnTo>
                    <a:lnTo>
                      <a:pt x="14614" y="74"/>
                    </a:lnTo>
                    <a:lnTo>
                      <a:pt x="14467" y="25"/>
                    </a:lnTo>
                    <a:lnTo>
                      <a:pt x="14321" y="0"/>
                    </a:lnTo>
                    <a:lnTo>
                      <a:pt x="14321" y="0"/>
                    </a:lnTo>
                  </a:path>
                </a:pathLst>
              </a:custGeom>
              <a:noFill/>
              <a:ln w="12175" cap="rnd" cmpd="sng">
                <a:solidFill>
                  <a:srgbClr val="00B05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square" lIns="91425" tIns="91425" rIns="91425" bIns="91425" anchor="ctr" anchorCtr="0">
                <a:noAutofit/>
              </a:bodyPr>
              <a:lstStyle/>
              <a:p>
                <a:pPr marL="0" marR="0" lvl="0" indent="0" algn="l" defTabSz="1075334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3293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08" name="Shape 329">
                <a:extLst>
                  <a:ext uri="{FF2B5EF4-FFF2-40B4-BE49-F238E27FC236}">
                    <a16:creationId xmlns:a16="http://schemas.microsoft.com/office/drawing/2014/main" id="{709BB448-F922-4E77-9796-A0DA1985A465}"/>
                  </a:ext>
                </a:extLst>
              </p:cNvPr>
              <p:cNvSpPr/>
              <p:nvPr/>
            </p:nvSpPr>
            <p:spPr>
              <a:xfrm>
                <a:off x="796650" y="274025"/>
                <a:ext cx="45100" cy="45100"/>
              </a:xfrm>
              <a:custGeom>
                <a:avLst/>
                <a:gdLst/>
                <a:ahLst/>
                <a:cxnLst/>
                <a:rect l="0" t="0" r="0" b="0"/>
                <a:pathLst>
                  <a:path w="1804" h="1804" fill="none" extrusionOk="0">
                    <a:moveTo>
                      <a:pt x="902" y="1"/>
                    </a:moveTo>
                    <a:lnTo>
                      <a:pt x="902" y="1"/>
                    </a:lnTo>
                    <a:lnTo>
                      <a:pt x="1073" y="25"/>
                    </a:lnTo>
                    <a:lnTo>
                      <a:pt x="1243" y="74"/>
                    </a:lnTo>
                    <a:lnTo>
                      <a:pt x="1414" y="147"/>
                    </a:lnTo>
                    <a:lnTo>
                      <a:pt x="1535" y="269"/>
                    </a:lnTo>
                    <a:lnTo>
                      <a:pt x="1657" y="391"/>
                    </a:lnTo>
                    <a:lnTo>
                      <a:pt x="1730" y="561"/>
                    </a:lnTo>
                    <a:lnTo>
                      <a:pt x="1779" y="732"/>
                    </a:lnTo>
                    <a:lnTo>
                      <a:pt x="1803" y="902"/>
                    </a:lnTo>
                    <a:lnTo>
                      <a:pt x="1803" y="902"/>
                    </a:lnTo>
                    <a:lnTo>
                      <a:pt x="1779" y="1073"/>
                    </a:lnTo>
                    <a:lnTo>
                      <a:pt x="1730" y="1243"/>
                    </a:lnTo>
                    <a:lnTo>
                      <a:pt x="1657" y="1414"/>
                    </a:lnTo>
                    <a:lnTo>
                      <a:pt x="1535" y="1535"/>
                    </a:lnTo>
                    <a:lnTo>
                      <a:pt x="1414" y="1657"/>
                    </a:lnTo>
                    <a:lnTo>
                      <a:pt x="1243" y="1730"/>
                    </a:lnTo>
                    <a:lnTo>
                      <a:pt x="1073" y="1779"/>
                    </a:lnTo>
                    <a:lnTo>
                      <a:pt x="902" y="1803"/>
                    </a:lnTo>
                    <a:lnTo>
                      <a:pt x="902" y="1803"/>
                    </a:lnTo>
                    <a:lnTo>
                      <a:pt x="732" y="1779"/>
                    </a:lnTo>
                    <a:lnTo>
                      <a:pt x="561" y="1730"/>
                    </a:lnTo>
                    <a:lnTo>
                      <a:pt x="391" y="1657"/>
                    </a:lnTo>
                    <a:lnTo>
                      <a:pt x="269" y="1535"/>
                    </a:lnTo>
                    <a:lnTo>
                      <a:pt x="147" y="1414"/>
                    </a:lnTo>
                    <a:lnTo>
                      <a:pt x="74" y="1243"/>
                    </a:lnTo>
                    <a:lnTo>
                      <a:pt x="25" y="1073"/>
                    </a:lnTo>
                    <a:lnTo>
                      <a:pt x="1" y="902"/>
                    </a:lnTo>
                    <a:lnTo>
                      <a:pt x="1" y="902"/>
                    </a:lnTo>
                    <a:lnTo>
                      <a:pt x="25" y="732"/>
                    </a:lnTo>
                    <a:lnTo>
                      <a:pt x="74" y="561"/>
                    </a:lnTo>
                    <a:lnTo>
                      <a:pt x="147" y="391"/>
                    </a:lnTo>
                    <a:lnTo>
                      <a:pt x="269" y="269"/>
                    </a:lnTo>
                    <a:lnTo>
                      <a:pt x="391" y="147"/>
                    </a:lnTo>
                    <a:lnTo>
                      <a:pt x="561" y="74"/>
                    </a:lnTo>
                    <a:lnTo>
                      <a:pt x="732" y="25"/>
                    </a:lnTo>
                    <a:lnTo>
                      <a:pt x="902" y="1"/>
                    </a:lnTo>
                    <a:lnTo>
                      <a:pt x="902" y="1"/>
                    </a:lnTo>
                  </a:path>
                </a:pathLst>
              </a:custGeom>
              <a:noFill/>
              <a:ln w="12175" cap="rnd" cmpd="sng">
                <a:solidFill>
                  <a:srgbClr val="00B05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square" lIns="91425" tIns="91425" rIns="91425" bIns="91425" anchor="ctr" anchorCtr="0">
                <a:noAutofit/>
              </a:bodyPr>
              <a:lstStyle/>
              <a:p>
                <a:pPr marL="0" marR="0" lvl="0" indent="0" algn="l" defTabSz="1075334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3293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09" name="Shape 330">
                <a:extLst>
                  <a:ext uri="{FF2B5EF4-FFF2-40B4-BE49-F238E27FC236}">
                    <a16:creationId xmlns:a16="http://schemas.microsoft.com/office/drawing/2014/main" id="{6BF758C0-71A3-4A84-906E-E820BFA68EDD}"/>
                  </a:ext>
                </a:extLst>
              </p:cNvPr>
              <p:cNvSpPr/>
              <p:nvPr/>
            </p:nvSpPr>
            <p:spPr>
              <a:xfrm>
                <a:off x="713850" y="274025"/>
                <a:ext cx="45075" cy="45100"/>
              </a:xfrm>
              <a:custGeom>
                <a:avLst/>
                <a:gdLst/>
                <a:ahLst/>
                <a:cxnLst/>
                <a:rect l="0" t="0" r="0" b="0"/>
                <a:pathLst>
                  <a:path w="1803" h="1804" fill="none" extrusionOk="0">
                    <a:moveTo>
                      <a:pt x="902" y="1"/>
                    </a:moveTo>
                    <a:lnTo>
                      <a:pt x="902" y="1"/>
                    </a:lnTo>
                    <a:lnTo>
                      <a:pt x="1072" y="25"/>
                    </a:lnTo>
                    <a:lnTo>
                      <a:pt x="1243" y="74"/>
                    </a:lnTo>
                    <a:lnTo>
                      <a:pt x="1413" y="147"/>
                    </a:lnTo>
                    <a:lnTo>
                      <a:pt x="1535" y="269"/>
                    </a:lnTo>
                    <a:lnTo>
                      <a:pt x="1657" y="391"/>
                    </a:lnTo>
                    <a:lnTo>
                      <a:pt x="1730" y="561"/>
                    </a:lnTo>
                    <a:lnTo>
                      <a:pt x="1779" y="732"/>
                    </a:lnTo>
                    <a:lnTo>
                      <a:pt x="1803" y="902"/>
                    </a:lnTo>
                    <a:lnTo>
                      <a:pt x="1803" y="902"/>
                    </a:lnTo>
                    <a:lnTo>
                      <a:pt x="1779" y="1073"/>
                    </a:lnTo>
                    <a:lnTo>
                      <a:pt x="1730" y="1243"/>
                    </a:lnTo>
                    <a:lnTo>
                      <a:pt x="1657" y="1414"/>
                    </a:lnTo>
                    <a:lnTo>
                      <a:pt x="1535" y="1535"/>
                    </a:lnTo>
                    <a:lnTo>
                      <a:pt x="1413" y="1657"/>
                    </a:lnTo>
                    <a:lnTo>
                      <a:pt x="1243" y="1730"/>
                    </a:lnTo>
                    <a:lnTo>
                      <a:pt x="1072" y="1779"/>
                    </a:lnTo>
                    <a:lnTo>
                      <a:pt x="902" y="1803"/>
                    </a:lnTo>
                    <a:lnTo>
                      <a:pt x="902" y="1803"/>
                    </a:lnTo>
                    <a:lnTo>
                      <a:pt x="731" y="1779"/>
                    </a:lnTo>
                    <a:lnTo>
                      <a:pt x="561" y="1730"/>
                    </a:lnTo>
                    <a:lnTo>
                      <a:pt x="390" y="1657"/>
                    </a:lnTo>
                    <a:lnTo>
                      <a:pt x="269" y="1535"/>
                    </a:lnTo>
                    <a:lnTo>
                      <a:pt x="147" y="1414"/>
                    </a:lnTo>
                    <a:lnTo>
                      <a:pt x="74" y="1243"/>
                    </a:lnTo>
                    <a:lnTo>
                      <a:pt x="25" y="1073"/>
                    </a:lnTo>
                    <a:lnTo>
                      <a:pt x="1" y="902"/>
                    </a:lnTo>
                    <a:lnTo>
                      <a:pt x="1" y="902"/>
                    </a:lnTo>
                    <a:lnTo>
                      <a:pt x="25" y="732"/>
                    </a:lnTo>
                    <a:lnTo>
                      <a:pt x="74" y="561"/>
                    </a:lnTo>
                    <a:lnTo>
                      <a:pt x="147" y="391"/>
                    </a:lnTo>
                    <a:lnTo>
                      <a:pt x="269" y="269"/>
                    </a:lnTo>
                    <a:lnTo>
                      <a:pt x="390" y="147"/>
                    </a:lnTo>
                    <a:lnTo>
                      <a:pt x="561" y="74"/>
                    </a:lnTo>
                    <a:lnTo>
                      <a:pt x="731" y="25"/>
                    </a:lnTo>
                    <a:lnTo>
                      <a:pt x="902" y="1"/>
                    </a:lnTo>
                    <a:lnTo>
                      <a:pt x="902" y="1"/>
                    </a:lnTo>
                  </a:path>
                </a:pathLst>
              </a:custGeom>
              <a:noFill/>
              <a:ln w="12175" cap="rnd" cmpd="sng">
                <a:solidFill>
                  <a:srgbClr val="00B05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square" lIns="91425" tIns="91425" rIns="91425" bIns="91425" anchor="ctr" anchorCtr="0">
                <a:noAutofit/>
              </a:bodyPr>
              <a:lstStyle/>
              <a:p>
                <a:pPr marL="0" marR="0" lvl="0" indent="0" algn="l" defTabSz="1075334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3293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10" name="Shape 331">
                <a:extLst>
                  <a:ext uri="{FF2B5EF4-FFF2-40B4-BE49-F238E27FC236}">
                    <a16:creationId xmlns:a16="http://schemas.microsoft.com/office/drawing/2014/main" id="{6D16C965-4D63-4EED-80EE-8BBC022A9685}"/>
                  </a:ext>
                </a:extLst>
              </p:cNvPr>
              <p:cNvSpPr/>
              <p:nvPr/>
            </p:nvSpPr>
            <p:spPr>
              <a:xfrm>
                <a:off x="631050" y="274025"/>
                <a:ext cx="45075" cy="45100"/>
              </a:xfrm>
              <a:custGeom>
                <a:avLst/>
                <a:gdLst/>
                <a:ahLst/>
                <a:cxnLst/>
                <a:rect l="0" t="0" r="0" b="0"/>
                <a:pathLst>
                  <a:path w="1803" h="1804" fill="none" extrusionOk="0">
                    <a:moveTo>
                      <a:pt x="0" y="902"/>
                    </a:moveTo>
                    <a:lnTo>
                      <a:pt x="0" y="902"/>
                    </a:lnTo>
                    <a:lnTo>
                      <a:pt x="25" y="732"/>
                    </a:lnTo>
                    <a:lnTo>
                      <a:pt x="73" y="561"/>
                    </a:lnTo>
                    <a:lnTo>
                      <a:pt x="147" y="391"/>
                    </a:lnTo>
                    <a:lnTo>
                      <a:pt x="268" y="269"/>
                    </a:lnTo>
                    <a:lnTo>
                      <a:pt x="390" y="147"/>
                    </a:lnTo>
                    <a:lnTo>
                      <a:pt x="561" y="74"/>
                    </a:lnTo>
                    <a:lnTo>
                      <a:pt x="731" y="25"/>
                    </a:lnTo>
                    <a:lnTo>
                      <a:pt x="902" y="1"/>
                    </a:lnTo>
                    <a:lnTo>
                      <a:pt x="902" y="1"/>
                    </a:lnTo>
                    <a:lnTo>
                      <a:pt x="1072" y="25"/>
                    </a:lnTo>
                    <a:lnTo>
                      <a:pt x="1243" y="74"/>
                    </a:lnTo>
                    <a:lnTo>
                      <a:pt x="1413" y="147"/>
                    </a:lnTo>
                    <a:lnTo>
                      <a:pt x="1535" y="269"/>
                    </a:lnTo>
                    <a:lnTo>
                      <a:pt x="1657" y="391"/>
                    </a:lnTo>
                    <a:lnTo>
                      <a:pt x="1730" y="561"/>
                    </a:lnTo>
                    <a:lnTo>
                      <a:pt x="1778" y="732"/>
                    </a:lnTo>
                    <a:lnTo>
                      <a:pt x="1803" y="902"/>
                    </a:lnTo>
                    <a:lnTo>
                      <a:pt x="1803" y="902"/>
                    </a:lnTo>
                    <a:lnTo>
                      <a:pt x="1778" y="1073"/>
                    </a:lnTo>
                    <a:lnTo>
                      <a:pt x="1730" y="1243"/>
                    </a:lnTo>
                    <a:lnTo>
                      <a:pt x="1657" y="1414"/>
                    </a:lnTo>
                    <a:lnTo>
                      <a:pt x="1535" y="1535"/>
                    </a:lnTo>
                    <a:lnTo>
                      <a:pt x="1413" y="1657"/>
                    </a:lnTo>
                    <a:lnTo>
                      <a:pt x="1243" y="1730"/>
                    </a:lnTo>
                    <a:lnTo>
                      <a:pt x="1072" y="1779"/>
                    </a:lnTo>
                    <a:lnTo>
                      <a:pt x="902" y="1803"/>
                    </a:lnTo>
                    <a:lnTo>
                      <a:pt x="902" y="1803"/>
                    </a:lnTo>
                    <a:lnTo>
                      <a:pt x="731" y="1779"/>
                    </a:lnTo>
                    <a:lnTo>
                      <a:pt x="561" y="1730"/>
                    </a:lnTo>
                    <a:lnTo>
                      <a:pt x="390" y="1657"/>
                    </a:lnTo>
                    <a:lnTo>
                      <a:pt x="268" y="1535"/>
                    </a:lnTo>
                    <a:lnTo>
                      <a:pt x="147" y="1414"/>
                    </a:lnTo>
                    <a:lnTo>
                      <a:pt x="73" y="1243"/>
                    </a:lnTo>
                    <a:lnTo>
                      <a:pt x="25" y="1073"/>
                    </a:lnTo>
                    <a:lnTo>
                      <a:pt x="0" y="902"/>
                    </a:lnTo>
                    <a:lnTo>
                      <a:pt x="0" y="902"/>
                    </a:lnTo>
                  </a:path>
                </a:pathLst>
              </a:custGeom>
              <a:noFill/>
              <a:ln w="12175" cap="rnd" cmpd="sng">
                <a:solidFill>
                  <a:srgbClr val="00B05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square" lIns="91425" tIns="91425" rIns="91425" bIns="91425" anchor="ctr" anchorCtr="0">
                <a:noAutofit/>
              </a:bodyPr>
              <a:lstStyle/>
              <a:p>
                <a:pPr marL="0" marR="0" lvl="0" indent="0" algn="l" defTabSz="1075334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3293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11" name="Shape 332">
                <a:extLst>
                  <a:ext uri="{FF2B5EF4-FFF2-40B4-BE49-F238E27FC236}">
                    <a16:creationId xmlns:a16="http://schemas.microsoft.com/office/drawing/2014/main" id="{833F0379-1DA3-4996-B2B2-7AAC9BE2AE3E}"/>
                  </a:ext>
                </a:extLst>
              </p:cNvPr>
              <p:cNvSpPr/>
              <p:nvPr/>
            </p:nvSpPr>
            <p:spPr>
              <a:xfrm>
                <a:off x="649925" y="590050"/>
                <a:ext cx="133975" cy="25"/>
              </a:xfrm>
              <a:custGeom>
                <a:avLst/>
                <a:gdLst/>
                <a:ahLst/>
                <a:cxnLst/>
                <a:rect l="0" t="0" r="0" b="0"/>
                <a:pathLst>
                  <a:path w="5359" h="1" fill="none" extrusionOk="0">
                    <a:moveTo>
                      <a:pt x="5358" y="0"/>
                    </a:moveTo>
                    <a:lnTo>
                      <a:pt x="0" y="0"/>
                    </a:lnTo>
                  </a:path>
                </a:pathLst>
              </a:custGeom>
              <a:noFill/>
              <a:ln w="12175" cap="rnd" cmpd="sng">
                <a:solidFill>
                  <a:srgbClr val="00B05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square" lIns="91425" tIns="91425" rIns="91425" bIns="91425" anchor="ctr" anchorCtr="0">
                <a:noAutofit/>
              </a:bodyPr>
              <a:lstStyle/>
              <a:p>
                <a:pPr marL="0" marR="0" lvl="0" indent="0" algn="l" defTabSz="1075334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3293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12" name="Shape 333">
                <a:extLst>
                  <a:ext uri="{FF2B5EF4-FFF2-40B4-BE49-F238E27FC236}">
                    <a16:creationId xmlns:a16="http://schemas.microsoft.com/office/drawing/2014/main" id="{3FD952AE-53CD-49AD-80C4-91A4005D5DF6}"/>
                  </a:ext>
                </a:extLst>
              </p:cNvPr>
              <p:cNvSpPr/>
              <p:nvPr/>
            </p:nvSpPr>
            <p:spPr>
              <a:xfrm>
                <a:off x="649925" y="534625"/>
                <a:ext cx="255750" cy="25"/>
              </a:xfrm>
              <a:custGeom>
                <a:avLst/>
                <a:gdLst/>
                <a:ahLst/>
                <a:cxnLst/>
                <a:rect l="0" t="0" r="0" b="0"/>
                <a:pathLst>
                  <a:path w="10230" h="1" fill="none" extrusionOk="0">
                    <a:moveTo>
                      <a:pt x="10229" y="1"/>
                    </a:moveTo>
                    <a:lnTo>
                      <a:pt x="0" y="1"/>
                    </a:lnTo>
                  </a:path>
                </a:pathLst>
              </a:custGeom>
              <a:noFill/>
              <a:ln w="12175" cap="rnd" cmpd="sng">
                <a:solidFill>
                  <a:srgbClr val="00B05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square" lIns="91425" tIns="91425" rIns="91425" bIns="91425" anchor="ctr" anchorCtr="0">
                <a:noAutofit/>
              </a:bodyPr>
              <a:lstStyle/>
              <a:p>
                <a:pPr marL="0" marR="0" lvl="0" indent="0" algn="l" defTabSz="1075334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3293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13" name="Shape 334">
                <a:extLst>
                  <a:ext uri="{FF2B5EF4-FFF2-40B4-BE49-F238E27FC236}">
                    <a16:creationId xmlns:a16="http://schemas.microsoft.com/office/drawing/2014/main" id="{7655E607-2124-4400-B0C4-D0518D02EDAB}"/>
                  </a:ext>
                </a:extLst>
              </p:cNvPr>
              <p:cNvSpPr/>
              <p:nvPr/>
            </p:nvSpPr>
            <p:spPr>
              <a:xfrm>
                <a:off x="649925" y="479825"/>
                <a:ext cx="255750" cy="25"/>
              </a:xfrm>
              <a:custGeom>
                <a:avLst/>
                <a:gdLst/>
                <a:ahLst/>
                <a:cxnLst/>
                <a:rect l="0" t="0" r="0" b="0"/>
                <a:pathLst>
                  <a:path w="10230" h="1" fill="none" extrusionOk="0">
                    <a:moveTo>
                      <a:pt x="10229" y="1"/>
                    </a:moveTo>
                    <a:lnTo>
                      <a:pt x="0" y="1"/>
                    </a:lnTo>
                  </a:path>
                </a:pathLst>
              </a:custGeom>
              <a:noFill/>
              <a:ln w="12175" cap="rnd" cmpd="sng">
                <a:solidFill>
                  <a:srgbClr val="00B05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square" lIns="91425" tIns="91425" rIns="91425" bIns="91425" anchor="ctr" anchorCtr="0">
                <a:noAutofit/>
              </a:bodyPr>
              <a:lstStyle/>
              <a:p>
                <a:pPr marL="0" marR="0" lvl="0" indent="0" algn="l" defTabSz="1075334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3293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14" name="Shape 335">
                <a:extLst>
                  <a:ext uri="{FF2B5EF4-FFF2-40B4-BE49-F238E27FC236}">
                    <a16:creationId xmlns:a16="http://schemas.microsoft.com/office/drawing/2014/main" id="{485E1833-52E2-49DF-B4C5-1FB41C489A50}"/>
                  </a:ext>
                </a:extLst>
              </p:cNvPr>
              <p:cNvSpPr/>
              <p:nvPr/>
            </p:nvSpPr>
            <p:spPr>
              <a:xfrm>
                <a:off x="649925" y="424425"/>
                <a:ext cx="255750" cy="25"/>
              </a:xfrm>
              <a:custGeom>
                <a:avLst/>
                <a:gdLst/>
                <a:ahLst/>
                <a:cxnLst/>
                <a:rect l="0" t="0" r="0" b="0"/>
                <a:pathLst>
                  <a:path w="10230" h="1" fill="none" extrusionOk="0">
                    <a:moveTo>
                      <a:pt x="10229" y="1"/>
                    </a:moveTo>
                    <a:lnTo>
                      <a:pt x="0" y="1"/>
                    </a:lnTo>
                  </a:path>
                </a:pathLst>
              </a:custGeom>
              <a:noFill/>
              <a:ln w="12175" cap="rnd" cmpd="sng">
                <a:solidFill>
                  <a:srgbClr val="00B05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square" lIns="91425" tIns="91425" rIns="91425" bIns="91425" anchor="ctr" anchorCtr="0">
                <a:noAutofit/>
              </a:bodyPr>
              <a:lstStyle/>
              <a:p>
                <a:pPr marL="0" marR="0" lvl="0" indent="0" algn="l" defTabSz="1075334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3293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15" name="Shape 336">
                <a:extLst>
                  <a:ext uri="{FF2B5EF4-FFF2-40B4-BE49-F238E27FC236}">
                    <a16:creationId xmlns:a16="http://schemas.microsoft.com/office/drawing/2014/main" id="{E5A6AD62-0722-4550-8628-A7832761D611}"/>
                  </a:ext>
                </a:extLst>
              </p:cNvPr>
              <p:cNvSpPr/>
              <p:nvPr/>
            </p:nvSpPr>
            <p:spPr>
              <a:xfrm>
                <a:off x="879475" y="274025"/>
                <a:ext cx="45075" cy="45100"/>
              </a:xfrm>
              <a:custGeom>
                <a:avLst/>
                <a:gdLst/>
                <a:ahLst/>
                <a:cxnLst/>
                <a:rect l="0" t="0" r="0" b="0"/>
                <a:pathLst>
                  <a:path w="1803" h="1804" fill="none" extrusionOk="0">
                    <a:moveTo>
                      <a:pt x="901" y="1803"/>
                    </a:moveTo>
                    <a:lnTo>
                      <a:pt x="901" y="1803"/>
                    </a:lnTo>
                    <a:lnTo>
                      <a:pt x="731" y="1779"/>
                    </a:lnTo>
                    <a:lnTo>
                      <a:pt x="560" y="1730"/>
                    </a:lnTo>
                    <a:lnTo>
                      <a:pt x="390" y="1657"/>
                    </a:lnTo>
                    <a:lnTo>
                      <a:pt x="268" y="1535"/>
                    </a:lnTo>
                    <a:lnTo>
                      <a:pt x="146" y="1414"/>
                    </a:lnTo>
                    <a:lnTo>
                      <a:pt x="73" y="1243"/>
                    </a:lnTo>
                    <a:lnTo>
                      <a:pt x="25" y="1073"/>
                    </a:lnTo>
                    <a:lnTo>
                      <a:pt x="0" y="902"/>
                    </a:lnTo>
                    <a:lnTo>
                      <a:pt x="0" y="902"/>
                    </a:lnTo>
                    <a:lnTo>
                      <a:pt x="25" y="732"/>
                    </a:lnTo>
                    <a:lnTo>
                      <a:pt x="73" y="561"/>
                    </a:lnTo>
                    <a:lnTo>
                      <a:pt x="146" y="391"/>
                    </a:lnTo>
                    <a:lnTo>
                      <a:pt x="268" y="269"/>
                    </a:lnTo>
                    <a:lnTo>
                      <a:pt x="390" y="147"/>
                    </a:lnTo>
                    <a:lnTo>
                      <a:pt x="560" y="74"/>
                    </a:lnTo>
                    <a:lnTo>
                      <a:pt x="731" y="25"/>
                    </a:lnTo>
                    <a:lnTo>
                      <a:pt x="901" y="1"/>
                    </a:lnTo>
                    <a:lnTo>
                      <a:pt x="901" y="1"/>
                    </a:lnTo>
                    <a:lnTo>
                      <a:pt x="1072" y="25"/>
                    </a:lnTo>
                    <a:lnTo>
                      <a:pt x="1242" y="74"/>
                    </a:lnTo>
                    <a:lnTo>
                      <a:pt x="1413" y="147"/>
                    </a:lnTo>
                    <a:lnTo>
                      <a:pt x="1535" y="269"/>
                    </a:lnTo>
                    <a:lnTo>
                      <a:pt x="1656" y="391"/>
                    </a:lnTo>
                    <a:lnTo>
                      <a:pt x="1729" y="561"/>
                    </a:lnTo>
                    <a:lnTo>
                      <a:pt x="1778" y="732"/>
                    </a:lnTo>
                    <a:lnTo>
                      <a:pt x="1802" y="902"/>
                    </a:lnTo>
                    <a:lnTo>
                      <a:pt x="1802" y="902"/>
                    </a:lnTo>
                    <a:lnTo>
                      <a:pt x="1778" y="1073"/>
                    </a:lnTo>
                    <a:lnTo>
                      <a:pt x="1729" y="1243"/>
                    </a:lnTo>
                    <a:lnTo>
                      <a:pt x="1656" y="1414"/>
                    </a:lnTo>
                    <a:lnTo>
                      <a:pt x="1535" y="1535"/>
                    </a:lnTo>
                    <a:lnTo>
                      <a:pt x="1413" y="1657"/>
                    </a:lnTo>
                    <a:lnTo>
                      <a:pt x="1242" y="1730"/>
                    </a:lnTo>
                    <a:lnTo>
                      <a:pt x="1072" y="1779"/>
                    </a:lnTo>
                    <a:lnTo>
                      <a:pt x="901" y="1803"/>
                    </a:lnTo>
                    <a:lnTo>
                      <a:pt x="901" y="1803"/>
                    </a:lnTo>
                  </a:path>
                </a:pathLst>
              </a:custGeom>
              <a:noFill/>
              <a:ln w="12175" cap="rnd" cmpd="sng">
                <a:solidFill>
                  <a:srgbClr val="00B05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square" lIns="91425" tIns="91425" rIns="91425" bIns="91425" anchor="ctr" anchorCtr="0">
                <a:noAutofit/>
              </a:bodyPr>
              <a:lstStyle/>
              <a:p>
                <a:pPr marL="0" marR="0" lvl="0" indent="0" algn="l" defTabSz="1075334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3293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22" name="Shape 337">
                <a:extLst>
                  <a:ext uri="{FF2B5EF4-FFF2-40B4-BE49-F238E27FC236}">
                    <a16:creationId xmlns:a16="http://schemas.microsoft.com/office/drawing/2014/main" id="{E70DFFC7-2B71-477B-BD11-9E972EC31ECF}"/>
                  </a:ext>
                </a:extLst>
              </p:cNvPr>
              <p:cNvSpPr/>
              <p:nvPr/>
            </p:nvSpPr>
            <p:spPr>
              <a:xfrm>
                <a:off x="654800" y="244200"/>
                <a:ext cx="25" cy="51175"/>
              </a:xfrm>
              <a:custGeom>
                <a:avLst/>
                <a:gdLst/>
                <a:ahLst/>
                <a:cxnLst/>
                <a:rect l="0" t="0" r="0" b="0"/>
                <a:pathLst>
                  <a:path w="1" h="2047" fill="none" extrusionOk="0">
                    <a:moveTo>
                      <a:pt x="0" y="1"/>
                    </a:moveTo>
                    <a:lnTo>
                      <a:pt x="0" y="2046"/>
                    </a:lnTo>
                  </a:path>
                </a:pathLst>
              </a:custGeom>
              <a:noFill/>
              <a:ln w="12175" cap="rnd" cmpd="sng">
                <a:solidFill>
                  <a:srgbClr val="00B05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square" lIns="91425" tIns="91425" rIns="91425" bIns="91425" anchor="ctr" anchorCtr="0">
                <a:noAutofit/>
              </a:bodyPr>
              <a:lstStyle/>
              <a:p>
                <a:pPr marL="0" marR="0" lvl="0" indent="0" algn="l" defTabSz="1075334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3293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23" name="Shape 338">
                <a:extLst>
                  <a:ext uri="{FF2B5EF4-FFF2-40B4-BE49-F238E27FC236}">
                    <a16:creationId xmlns:a16="http://schemas.microsoft.com/office/drawing/2014/main" id="{F932DC77-C7CB-49D6-9016-F9772CE24A54}"/>
                  </a:ext>
                </a:extLst>
              </p:cNvPr>
              <p:cNvSpPr/>
              <p:nvPr/>
            </p:nvSpPr>
            <p:spPr>
              <a:xfrm>
                <a:off x="737600" y="244200"/>
                <a:ext cx="25" cy="51175"/>
              </a:xfrm>
              <a:custGeom>
                <a:avLst/>
                <a:gdLst/>
                <a:ahLst/>
                <a:cxnLst/>
                <a:rect l="0" t="0" r="0" b="0"/>
                <a:pathLst>
                  <a:path w="1" h="2047" fill="none" extrusionOk="0">
                    <a:moveTo>
                      <a:pt x="1" y="1"/>
                    </a:moveTo>
                    <a:lnTo>
                      <a:pt x="1" y="2046"/>
                    </a:lnTo>
                  </a:path>
                </a:pathLst>
              </a:custGeom>
              <a:noFill/>
              <a:ln w="12175" cap="rnd" cmpd="sng">
                <a:solidFill>
                  <a:srgbClr val="00B05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square" lIns="91425" tIns="91425" rIns="91425" bIns="91425" anchor="ctr" anchorCtr="0">
                <a:noAutofit/>
              </a:bodyPr>
              <a:lstStyle/>
              <a:p>
                <a:pPr marL="0" marR="0" lvl="0" indent="0" algn="l" defTabSz="1075334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3293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24" name="Shape 339">
                <a:extLst>
                  <a:ext uri="{FF2B5EF4-FFF2-40B4-BE49-F238E27FC236}">
                    <a16:creationId xmlns:a16="http://schemas.microsoft.com/office/drawing/2014/main" id="{E466DBFF-3B95-4F63-B235-3CB41C0EF6FF}"/>
                  </a:ext>
                </a:extLst>
              </p:cNvPr>
              <p:cNvSpPr/>
              <p:nvPr/>
            </p:nvSpPr>
            <p:spPr>
              <a:xfrm>
                <a:off x="820400" y="244200"/>
                <a:ext cx="25" cy="51175"/>
              </a:xfrm>
              <a:custGeom>
                <a:avLst/>
                <a:gdLst/>
                <a:ahLst/>
                <a:cxnLst/>
                <a:rect l="0" t="0" r="0" b="0"/>
                <a:pathLst>
                  <a:path w="1" h="2047" fill="none" extrusionOk="0">
                    <a:moveTo>
                      <a:pt x="1" y="1"/>
                    </a:moveTo>
                    <a:lnTo>
                      <a:pt x="1" y="2046"/>
                    </a:lnTo>
                  </a:path>
                </a:pathLst>
              </a:custGeom>
              <a:noFill/>
              <a:ln w="12175" cap="rnd" cmpd="sng">
                <a:solidFill>
                  <a:srgbClr val="00B05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square" lIns="91425" tIns="91425" rIns="91425" bIns="91425" anchor="ctr" anchorCtr="0">
                <a:noAutofit/>
              </a:bodyPr>
              <a:lstStyle/>
              <a:p>
                <a:pPr marL="0" marR="0" lvl="0" indent="0" algn="l" defTabSz="1075334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3293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25" name="Shape 340">
                <a:extLst>
                  <a:ext uri="{FF2B5EF4-FFF2-40B4-BE49-F238E27FC236}">
                    <a16:creationId xmlns:a16="http://schemas.microsoft.com/office/drawing/2014/main" id="{AEB5A22B-C67C-4D2A-9078-E37335B0E733}"/>
                  </a:ext>
                </a:extLst>
              </p:cNvPr>
              <p:cNvSpPr/>
              <p:nvPr/>
            </p:nvSpPr>
            <p:spPr>
              <a:xfrm>
                <a:off x="903225" y="244200"/>
                <a:ext cx="25" cy="51175"/>
              </a:xfrm>
              <a:custGeom>
                <a:avLst/>
                <a:gdLst/>
                <a:ahLst/>
                <a:cxnLst/>
                <a:rect l="0" t="0" r="0" b="0"/>
                <a:pathLst>
                  <a:path w="1" h="2047" fill="none" extrusionOk="0">
                    <a:moveTo>
                      <a:pt x="0" y="1"/>
                    </a:moveTo>
                    <a:lnTo>
                      <a:pt x="0" y="2046"/>
                    </a:lnTo>
                  </a:path>
                </a:pathLst>
              </a:custGeom>
              <a:noFill/>
              <a:ln w="12175" cap="rnd" cmpd="sng">
                <a:solidFill>
                  <a:srgbClr val="00B05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square" lIns="91425" tIns="91425" rIns="91425" bIns="91425" anchor="ctr" anchorCtr="0">
                <a:noAutofit/>
              </a:bodyPr>
              <a:lstStyle/>
              <a:p>
                <a:pPr marL="0" marR="0" lvl="0" indent="0" algn="l" defTabSz="1075334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3293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  <p:cxnSp>
          <p:nvCxnSpPr>
            <p:cNvPr id="96" name="ตัวเชื่อมต่อตรง 84">
              <a:extLst>
                <a:ext uri="{FF2B5EF4-FFF2-40B4-BE49-F238E27FC236}">
                  <a16:creationId xmlns:a16="http://schemas.microsoft.com/office/drawing/2014/main" id="{E5406523-3D9F-403D-82DE-8C6FD5329326}"/>
                </a:ext>
              </a:extLst>
            </p:cNvPr>
            <p:cNvCxnSpPr/>
            <p:nvPr/>
          </p:nvCxnSpPr>
          <p:spPr>
            <a:xfrm flipV="1">
              <a:off x="3331915" y="9047774"/>
              <a:ext cx="2680813" cy="9147"/>
            </a:xfrm>
            <a:prstGeom prst="line">
              <a:avLst/>
            </a:prstGeom>
            <a:ln>
              <a:solidFill>
                <a:srgbClr val="00B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" name="กลุ่ม 4">
            <a:extLst>
              <a:ext uri="{FF2B5EF4-FFF2-40B4-BE49-F238E27FC236}">
                <a16:creationId xmlns:a16="http://schemas.microsoft.com/office/drawing/2014/main" id="{B2281FFF-FDDA-4A42-AA06-9B48C9F8FD0F}"/>
              </a:ext>
            </a:extLst>
          </p:cNvPr>
          <p:cNvGrpSpPr/>
          <p:nvPr/>
        </p:nvGrpSpPr>
        <p:grpSpPr>
          <a:xfrm>
            <a:off x="6779001" y="2936583"/>
            <a:ext cx="6280042" cy="2134957"/>
            <a:chOff x="6779001" y="2936583"/>
            <a:chExt cx="6280042" cy="2134957"/>
          </a:xfrm>
        </p:grpSpPr>
        <p:grpSp>
          <p:nvGrpSpPr>
            <p:cNvPr id="4" name="กลุ่ม 3">
              <a:extLst>
                <a:ext uri="{FF2B5EF4-FFF2-40B4-BE49-F238E27FC236}">
                  <a16:creationId xmlns:a16="http://schemas.microsoft.com/office/drawing/2014/main" id="{96E92351-5980-4DFA-987D-CD06FF135C9D}"/>
                </a:ext>
              </a:extLst>
            </p:cNvPr>
            <p:cNvGrpSpPr/>
            <p:nvPr/>
          </p:nvGrpSpPr>
          <p:grpSpPr>
            <a:xfrm>
              <a:off x="6779001" y="2936583"/>
              <a:ext cx="6280042" cy="2134957"/>
              <a:chOff x="6743381" y="3749022"/>
              <a:chExt cx="6280042" cy="2134957"/>
            </a:xfrm>
          </p:grpSpPr>
          <p:sp>
            <p:nvSpPr>
              <p:cNvPr id="82" name="สี่เหลี่ยมผืนผ้ามุมมน 22">
                <a:extLst>
                  <a:ext uri="{FF2B5EF4-FFF2-40B4-BE49-F238E27FC236}">
                    <a16:creationId xmlns:a16="http://schemas.microsoft.com/office/drawing/2014/main" id="{688DD913-B144-457E-A89F-298BD4EBEFB8}"/>
                  </a:ext>
                </a:extLst>
              </p:cNvPr>
              <p:cNvSpPr/>
              <p:nvPr/>
            </p:nvSpPr>
            <p:spPr>
              <a:xfrm>
                <a:off x="6743381" y="3749022"/>
                <a:ext cx="5801516" cy="2134957"/>
              </a:xfrm>
              <a:prstGeom prst="roundRect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1075334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th-TH" sz="3293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Cordia New" panose="020B0304020202020204" pitchFamily="34" charset="-34"/>
                </a:endParaRPr>
              </a:p>
            </p:txBody>
          </p:sp>
          <p:sp>
            <p:nvSpPr>
              <p:cNvPr id="83" name="สี่เหลี่ยมผืนผ้า 24">
                <a:extLst>
                  <a:ext uri="{FF2B5EF4-FFF2-40B4-BE49-F238E27FC236}">
                    <a16:creationId xmlns:a16="http://schemas.microsoft.com/office/drawing/2014/main" id="{53DE7480-4AFD-4EEF-8E58-33B7127B738B}"/>
                  </a:ext>
                </a:extLst>
              </p:cNvPr>
              <p:cNvSpPr/>
              <p:nvPr/>
            </p:nvSpPr>
            <p:spPr>
              <a:xfrm>
                <a:off x="7320292" y="3853319"/>
                <a:ext cx="1608133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l" defTabSz="1075334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20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4472C4">
                        <a:lumMod val="50000"/>
                      </a:srgbClr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rPr>
                  <a:t>รายละเอียดโครงการ</a:t>
                </a:r>
              </a:p>
            </p:txBody>
          </p:sp>
          <p:grpSp>
            <p:nvGrpSpPr>
              <p:cNvPr id="84" name="Shape 326">
                <a:extLst>
                  <a:ext uri="{FF2B5EF4-FFF2-40B4-BE49-F238E27FC236}">
                    <a16:creationId xmlns:a16="http://schemas.microsoft.com/office/drawing/2014/main" id="{AC8F3574-1555-4249-ACFB-FAA56F508400}"/>
                  </a:ext>
                </a:extLst>
              </p:cNvPr>
              <p:cNvGrpSpPr/>
              <p:nvPr/>
            </p:nvGrpSpPr>
            <p:grpSpPr>
              <a:xfrm>
                <a:off x="7105458" y="3938160"/>
                <a:ext cx="211071" cy="275328"/>
                <a:chOff x="590250" y="244200"/>
                <a:chExt cx="407975" cy="532175"/>
              </a:xfrm>
            </p:grpSpPr>
            <p:sp>
              <p:nvSpPr>
                <p:cNvPr id="85" name="Shape 327">
                  <a:extLst>
                    <a:ext uri="{FF2B5EF4-FFF2-40B4-BE49-F238E27FC236}">
                      <a16:creationId xmlns:a16="http://schemas.microsoft.com/office/drawing/2014/main" id="{F2C19B80-441C-4046-B0D4-DDE1EE64B721}"/>
                    </a:ext>
                  </a:extLst>
                </p:cNvPr>
                <p:cNvSpPr/>
                <p:nvPr/>
              </p:nvSpPr>
              <p:spPr>
                <a:xfrm>
                  <a:off x="623125" y="313625"/>
                  <a:ext cx="375100" cy="462750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5004" h="18510" fill="none" extrusionOk="0">
                      <a:moveTo>
                        <a:pt x="1" y="17536"/>
                      </a:moveTo>
                      <a:lnTo>
                        <a:pt x="1" y="17536"/>
                      </a:lnTo>
                      <a:lnTo>
                        <a:pt x="1" y="17536"/>
                      </a:lnTo>
                      <a:lnTo>
                        <a:pt x="25" y="17682"/>
                      </a:lnTo>
                      <a:lnTo>
                        <a:pt x="49" y="17852"/>
                      </a:lnTo>
                      <a:lnTo>
                        <a:pt x="123" y="18023"/>
                      </a:lnTo>
                      <a:lnTo>
                        <a:pt x="220" y="18193"/>
                      </a:lnTo>
                      <a:lnTo>
                        <a:pt x="293" y="18291"/>
                      </a:lnTo>
                      <a:lnTo>
                        <a:pt x="390" y="18364"/>
                      </a:lnTo>
                      <a:lnTo>
                        <a:pt x="488" y="18412"/>
                      </a:lnTo>
                      <a:lnTo>
                        <a:pt x="610" y="18461"/>
                      </a:lnTo>
                      <a:lnTo>
                        <a:pt x="756" y="18510"/>
                      </a:lnTo>
                      <a:lnTo>
                        <a:pt x="926" y="18510"/>
                      </a:lnTo>
                      <a:lnTo>
                        <a:pt x="14468" y="18510"/>
                      </a:lnTo>
                      <a:lnTo>
                        <a:pt x="14468" y="18510"/>
                      </a:lnTo>
                      <a:lnTo>
                        <a:pt x="14541" y="18510"/>
                      </a:lnTo>
                      <a:lnTo>
                        <a:pt x="14614" y="18485"/>
                      </a:lnTo>
                      <a:lnTo>
                        <a:pt x="14736" y="18412"/>
                      </a:lnTo>
                      <a:lnTo>
                        <a:pt x="14833" y="18291"/>
                      </a:lnTo>
                      <a:lnTo>
                        <a:pt x="14906" y="18144"/>
                      </a:lnTo>
                      <a:lnTo>
                        <a:pt x="14955" y="17974"/>
                      </a:lnTo>
                      <a:lnTo>
                        <a:pt x="14979" y="17779"/>
                      </a:lnTo>
                      <a:lnTo>
                        <a:pt x="15003" y="17438"/>
                      </a:lnTo>
                      <a:lnTo>
                        <a:pt x="15003" y="487"/>
                      </a:lnTo>
                      <a:lnTo>
                        <a:pt x="15003" y="487"/>
                      </a:lnTo>
                      <a:lnTo>
                        <a:pt x="15003" y="341"/>
                      </a:lnTo>
                      <a:lnTo>
                        <a:pt x="14979" y="219"/>
                      </a:lnTo>
                      <a:lnTo>
                        <a:pt x="14955" y="146"/>
                      </a:lnTo>
                      <a:lnTo>
                        <a:pt x="14906" y="73"/>
                      </a:lnTo>
                      <a:lnTo>
                        <a:pt x="14833" y="49"/>
                      </a:lnTo>
                      <a:lnTo>
                        <a:pt x="14736" y="24"/>
                      </a:lnTo>
                      <a:lnTo>
                        <a:pt x="14468" y="0"/>
                      </a:lnTo>
                    </a:path>
                  </a:pathLst>
                </a:custGeom>
                <a:noFill/>
                <a:ln w="12175" cap="rnd" cmpd="sng">
                  <a:solidFill>
                    <a:srgbClr val="00B05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square" lIns="91425" tIns="91425" rIns="91425" bIns="91425" anchor="ctr" anchorCtr="0">
                  <a:noAutofit/>
                </a:bodyPr>
                <a:lstStyle/>
                <a:p>
                  <a:pPr marL="0" marR="0" lvl="0" indent="0" algn="l" defTabSz="1075334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sz="3293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86" name="Shape 328">
                  <a:extLst>
                    <a:ext uri="{FF2B5EF4-FFF2-40B4-BE49-F238E27FC236}">
                      <a16:creationId xmlns:a16="http://schemas.microsoft.com/office/drawing/2014/main" id="{AD2D5F32-6548-48B4-9715-DA4FCD2D1C7A}"/>
                    </a:ext>
                  </a:extLst>
                </p:cNvPr>
                <p:cNvSpPr/>
                <p:nvPr/>
              </p:nvSpPr>
              <p:spPr>
                <a:xfrm>
                  <a:off x="590250" y="269775"/>
                  <a:ext cx="377525" cy="462775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5101" h="18511" fill="none" extrusionOk="0">
                      <a:moveTo>
                        <a:pt x="14321" y="0"/>
                      </a:moveTo>
                      <a:lnTo>
                        <a:pt x="780" y="0"/>
                      </a:lnTo>
                      <a:lnTo>
                        <a:pt x="780" y="0"/>
                      </a:lnTo>
                      <a:lnTo>
                        <a:pt x="634" y="25"/>
                      </a:lnTo>
                      <a:lnTo>
                        <a:pt x="488" y="74"/>
                      </a:lnTo>
                      <a:lnTo>
                        <a:pt x="342" y="122"/>
                      </a:lnTo>
                      <a:lnTo>
                        <a:pt x="220" y="220"/>
                      </a:lnTo>
                      <a:lnTo>
                        <a:pt x="122" y="341"/>
                      </a:lnTo>
                      <a:lnTo>
                        <a:pt x="74" y="488"/>
                      </a:lnTo>
                      <a:lnTo>
                        <a:pt x="25" y="634"/>
                      </a:lnTo>
                      <a:lnTo>
                        <a:pt x="1" y="780"/>
                      </a:lnTo>
                      <a:lnTo>
                        <a:pt x="1" y="17731"/>
                      </a:lnTo>
                      <a:lnTo>
                        <a:pt x="1" y="17731"/>
                      </a:lnTo>
                      <a:lnTo>
                        <a:pt x="25" y="17877"/>
                      </a:lnTo>
                      <a:lnTo>
                        <a:pt x="74" y="18023"/>
                      </a:lnTo>
                      <a:lnTo>
                        <a:pt x="122" y="18169"/>
                      </a:lnTo>
                      <a:lnTo>
                        <a:pt x="220" y="18291"/>
                      </a:lnTo>
                      <a:lnTo>
                        <a:pt x="342" y="18388"/>
                      </a:lnTo>
                      <a:lnTo>
                        <a:pt x="488" y="18437"/>
                      </a:lnTo>
                      <a:lnTo>
                        <a:pt x="634" y="18486"/>
                      </a:lnTo>
                      <a:lnTo>
                        <a:pt x="780" y="18510"/>
                      </a:lnTo>
                      <a:lnTo>
                        <a:pt x="14321" y="18510"/>
                      </a:lnTo>
                      <a:lnTo>
                        <a:pt x="14321" y="18510"/>
                      </a:lnTo>
                      <a:lnTo>
                        <a:pt x="14467" y="18486"/>
                      </a:lnTo>
                      <a:lnTo>
                        <a:pt x="14614" y="18437"/>
                      </a:lnTo>
                      <a:lnTo>
                        <a:pt x="14760" y="18388"/>
                      </a:lnTo>
                      <a:lnTo>
                        <a:pt x="14881" y="18291"/>
                      </a:lnTo>
                      <a:lnTo>
                        <a:pt x="14979" y="18169"/>
                      </a:lnTo>
                      <a:lnTo>
                        <a:pt x="15028" y="18023"/>
                      </a:lnTo>
                      <a:lnTo>
                        <a:pt x="15076" y="17877"/>
                      </a:lnTo>
                      <a:lnTo>
                        <a:pt x="15101" y="17731"/>
                      </a:lnTo>
                      <a:lnTo>
                        <a:pt x="15101" y="780"/>
                      </a:lnTo>
                      <a:lnTo>
                        <a:pt x="15101" y="780"/>
                      </a:lnTo>
                      <a:lnTo>
                        <a:pt x="15076" y="634"/>
                      </a:lnTo>
                      <a:lnTo>
                        <a:pt x="15028" y="488"/>
                      </a:lnTo>
                      <a:lnTo>
                        <a:pt x="14979" y="341"/>
                      </a:lnTo>
                      <a:lnTo>
                        <a:pt x="14881" y="220"/>
                      </a:lnTo>
                      <a:lnTo>
                        <a:pt x="14760" y="122"/>
                      </a:lnTo>
                      <a:lnTo>
                        <a:pt x="14614" y="74"/>
                      </a:lnTo>
                      <a:lnTo>
                        <a:pt x="14467" y="25"/>
                      </a:lnTo>
                      <a:lnTo>
                        <a:pt x="14321" y="0"/>
                      </a:lnTo>
                      <a:lnTo>
                        <a:pt x="14321" y="0"/>
                      </a:lnTo>
                    </a:path>
                  </a:pathLst>
                </a:custGeom>
                <a:noFill/>
                <a:ln w="12175" cap="rnd" cmpd="sng">
                  <a:solidFill>
                    <a:srgbClr val="00B05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square" lIns="91425" tIns="91425" rIns="91425" bIns="91425" anchor="ctr" anchorCtr="0">
                  <a:noAutofit/>
                </a:bodyPr>
                <a:lstStyle/>
                <a:p>
                  <a:pPr marL="0" marR="0" lvl="0" indent="0" algn="l" defTabSz="1075334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sz="3293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89" name="Shape 329">
                  <a:extLst>
                    <a:ext uri="{FF2B5EF4-FFF2-40B4-BE49-F238E27FC236}">
                      <a16:creationId xmlns:a16="http://schemas.microsoft.com/office/drawing/2014/main" id="{C556B844-CDE2-41FC-846B-AE181DD54D53}"/>
                    </a:ext>
                  </a:extLst>
                </p:cNvPr>
                <p:cNvSpPr/>
                <p:nvPr/>
              </p:nvSpPr>
              <p:spPr>
                <a:xfrm>
                  <a:off x="796650" y="274025"/>
                  <a:ext cx="45100" cy="45100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804" h="1804" fill="none" extrusionOk="0">
                      <a:moveTo>
                        <a:pt x="902" y="1"/>
                      </a:moveTo>
                      <a:lnTo>
                        <a:pt x="902" y="1"/>
                      </a:lnTo>
                      <a:lnTo>
                        <a:pt x="1073" y="25"/>
                      </a:lnTo>
                      <a:lnTo>
                        <a:pt x="1243" y="74"/>
                      </a:lnTo>
                      <a:lnTo>
                        <a:pt x="1414" y="147"/>
                      </a:lnTo>
                      <a:lnTo>
                        <a:pt x="1535" y="269"/>
                      </a:lnTo>
                      <a:lnTo>
                        <a:pt x="1657" y="391"/>
                      </a:lnTo>
                      <a:lnTo>
                        <a:pt x="1730" y="561"/>
                      </a:lnTo>
                      <a:lnTo>
                        <a:pt x="1779" y="732"/>
                      </a:lnTo>
                      <a:lnTo>
                        <a:pt x="1803" y="902"/>
                      </a:lnTo>
                      <a:lnTo>
                        <a:pt x="1803" y="902"/>
                      </a:lnTo>
                      <a:lnTo>
                        <a:pt x="1779" y="1073"/>
                      </a:lnTo>
                      <a:lnTo>
                        <a:pt x="1730" y="1243"/>
                      </a:lnTo>
                      <a:lnTo>
                        <a:pt x="1657" y="1414"/>
                      </a:lnTo>
                      <a:lnTo>
                        <a:pt x="1535" y="1535"/>
                      </a:lnTo>
                      <a:lnTo>
                        <a:pt x="1414" y="1657"/>
                      </a:lnTo>
                      <a:lnTo>
                        <a:pt x="1243" y="1730"/>
                      </a:lnTo>
                      <a:lnTo>
                        <a:pt x="1073" y="1779"/>
                      </a:lnTo>
                      <a:lnTo>
                        <a:pt x="902" y="1803"/>
                      </a:lnTo>
                      <a:lnTo>
                        <a:pt x="902" y="1803"/>
                      </a:lnTo>
                      <a:lnTo>
                        <a:pt x="732" y="1779"/>
                      </a:lnTo>
                      <a:lnTo>
                        <a:pt x="561" y="1730"/>
                      </a:lnTo>
                      <a:lnTo>
                        <a:pt x="391" y="1657"/>
                      </a:lnTo>
                      <a:lnTo>
                        <a:pt x="269" y="1535"/>
                      </a:lnTo>
                      <a:lnTo>
                        <a:pt x="147" y="1414"/>
                      </a:lnTo>
                      <a:lnTo>
                        <a:pt x="74" y="1243"/>
                      </a:lnTo>
                      <a:lnTo>
                        <a:pt x="25" y="1073"/>
                      </a:lnTo>
                      <a:lnTo>
                        <a:pt x="1" y="902"/>
                      </a:lnTo>
                      <a:lnTo>
                        <a:pt x="1" y="902"/>
                      </a:lnTo>
                      <a:lnTo>
                        <a:pt x="25" y="732"/>
                      </a:lnTo>
                      <a:lnTo>
                        <a:pt x="74" y="561"/>
                      </a:lnTo>
                      <a:lnTo>
                        <a:pt x="147" y="391"/>
                      </a:lnTo>
                      <a:lnTo>
                        <a:pt x="269" y="269"/>
                      </a:lnTo>
                      <a:lnTo>
                        <a:pt x="391" y="147"/>
                      </a:lnTo>
                      <a:lnTo>
                        <a:pt x="561" y="74"/>
                      </a:lnTo>
                      <a:lnTo>
                        <a:pt x="732" y="25"/>
                      </a:lnTo>
                      <a:lnTo>
                        <a:pt x="902" y="1"/>
                      </a:lnTo>
                      <a:lnTo>
                        <a:pt x="902" y="1"/>
                      </a:lnTo>
                    </a:path>
                  </a:pathLst>
                </a:custGeom>
                <a:noFill/>
                <a:ln w="12175" cap="rnd" cmpd="sng">
                  <a:solidFill>
                    <a:srgbClr val="00B05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square" lIns="91425" tIns="91425" rIns="91425" bIns="91425" anchor="ctr" anchorCtr="0">
                  <a:noAutofit/>
                </a:bodyPr>
                <a:lstStyle/>
                <a:p>
                  <a:pPr marL="0" marR="0" lvl="0" indent="0" algn="l" defTabSz="1075334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sz="3293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90" name="Shape 330">
                  <a:extLst>
                    <a:ext uri="{FF2B5EF4-FFF2-40B4-BE49-F238E27FC236}">
                      <a16:creationId xmlns:a16="http://schemas.microsoft.com/office/drawing/2014/main" id="{F9DB9AD5-56FA-4A73-B366-925997F9244D}"/>
                    </a:ext>
                  </a:extLst>
                </p:cNvPr>
                <p:cNvSpPr/>
                <p:nvPr/>
              </p:nvSpPr>
              <p:spPr>
                <a:xfrm>
                  <a:off x="713850" y="274025"/>
                  <a:ext cx="45075" cy="45100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803" h="1804" fill="none" extrusionOk="0">
                      <a:moveTo>
                        <a:pt x="902" y="1"/>
                      </a:moveTo>
                      <a:lnTo>
                        <a:pt x="902" y="1"/>
                      </a:lnTo>
                      <a:lnTo>
                        <a:pt x="1072" y="25"/>
                      </a:lnTo>
                      <a:lnTo>
                        <a:pt x="1243" y="74"/>
                      </a:lnTo>
                      <a:lnTo>
                        <a:pt x="1413" y="147"/>
                      </a:lnTo>
                      <a:lnTo>
                        <a:pt x="1535" y="269"/>
                      </a:lnTo>
                      <a:lnTo>
                        <a:pt x="1657" y="391"/>
                      </a:lnTo>
                      <a:lnTo>
                        <a:pt x="1730" y="561"/>
                      </a:lnTo>
                      <a:lnTo>
                        <a:pt x="1779" y="732"/>
                      </a:lnTo>
                      <a:lnTo>
                        <a:pt x="1803" y="902"/>
                      </a:lnTo>
                      <a:lnTo>
                        <a:pt x="1803" y="902"/>
                      </a:lnTo>
                      <a:lnTo>
                        <a:pt x="1779" y="1073"/>
                      </a:lnTo>
                      <a:lnTo>
                        <a:pt x="1730" y="1243"/>
                      </a:lnTo>
                      <a:lnTo>
                        <a:pt x="1657" y="1414"/>
                      </a:lnTo>
                      <a:lnTo>
                        <a:pt x="1535" y="1535"/>
                      </a:lnTo>
                      <a:lnTo>
                        <a:pt x="1413" y="1657"/>
                      </a:lnTo>
                      <a:lnTo>
                        <a:pt x="1243" y="1730"/>
                      </a:lnTo>
                      <a:lnTo>
                        <a:pt x="1072" y="1779"/>
                      </a:lnTo>
                      <a:lnTo>
                        <a:pt x="902" y="1803"/>
                      </a:lnTo>
                      <a:lnTo>
                        <a:pt x="902" y="1803"/>
                      </a:lnTo>
                      <a:lnTo>
                        <a:pt x="731" y="1779"/>
                      </a:lnTo>
                      <a:lnTo>
                        <a:pt x="561" y="1730"/>
                      </a:lnTo>
                      <a:lnTo>
                        <a:pt x="390" y="1657"/>
                      </a:lnTo>
                      <a:lnTo>
                        <a:pt x="269" y="1535"/>
                      </a:lnTo>
                      <a:lnTo>
                        <a:pt x="147" y="1414"/>
                      </a:lnTo>
                      <a:lnTo>
                        <a:pt x="74" y="1243"/>
                      </a:lnTo>
                      <a:lnTo>
                        <a:pt x="25" y="1073"/>
                      </a:lnTo>
                      <a:lnTo>
                        <a:pt x="1" y="902"/>
                      </a:lnTo>
                      <a:lnTo>
                        <a:pt x="1" y="902"/>
                      </a:lnTo>
                      <a:lnTo>
                        <a:pt x="25" y="732"/>
                      </a:lnTo>
                      <a:lnTo>
                        <a:pt x="74" y="561"/>
                      </a:lnTo>
                      <a:lnTo>
                        <a:pt x="147" y="391"/>
                      </a:lnTo>
                      <a:lnTo>
                        <a:pt x="269" y="269"/>
                      </a:lnTo>
                      <a:lnTo>
                        <a:pt x="390" y="147"/>
                      </a:lnTo>
                      <a:lnTo>
                        <a:pt x="561" y="74"/>
                      </a:lnTo>
                      <a:lnTo>
                        <a:pt x="731" y="25"/>
                      </a:lnTo>
                      <a:lnTo>
                        <a:pt x="902" y="1"/>
                      </a:lnTo>
                      <a:lnTo>
                        <a:pt x="902" y="1"/>
                      </a:lnTo>
                    </a:path>
                  </a:pathLst>
                </a:custGeom>
                <a:noFill/>
                <a:ln w="12175" cap="rnd" cmpd="sng">
                  <a:solidFill>
                    <a:srgbClr val="00B05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square" lIns="91425" tIns="91425" rIns="91425" bIns="91425" anchor="ctr" anchorCtr="0">
                  <a:noAutofit/>
                </a:bodyPr>
                <a:lstStyle/>
                <a:p>
                  <a:pPr marL="0" marR="0" lvl="0" indent="0" algn="l" defTabSz="1075334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sz="3293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91" name="Shape 331">
                  <a:extLst>
                    <a:ext uri="{FF2B5EF4-FFF2-40B4-BE49-F238E27FC236}">
                      <a16:creationId xmlns:a16="http://schemas.microsoft.com/office/drawing/2014/main" id="{FD8E585E-4432-4521-AA1F-172E4D280A33}"/>
                    </a:ext>
                  </a:extLst>
                </p:cNvPr>
                <p:cNvSpPr/>
                <p:nvPr/>
              </p:nvSpPr>
              <p:spPr>
                <a:xfrm>
                  <a:off x="631050" y="274025"/>
                  <a:ext cx="45075" cy="45100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803" h="1804" fill="none" extrusionOk="0">
                      <a:moveTo>
                        <a:pt x="0" y="902"/>
                      </a:moveTo>
                      <a:lnTo>
                        <a:pt x="0" y="902"/>
                      </a:lnTo>
                      <a:lnTo>
                        <a:pt x="25" y="732"/>
                      </a:lnTo>
                      <a:lnTo>
                        <a:pt x="73" y="561"/>
                      </a:lnTo>
                      <a:lnTo>
                        <a:pt x="147" y="391"/>
                      </a:lnTo>
                      <a:lnTo>
                        <a:pt x="268" y="269"/>
                      </a:lnTo>
                      <a:lnTo>
                        <a:pt x="390" y="147"/>
                      </a:lnTo>
                      <a:lnTo>
                        <a:pt x="561" y="74"/>
                      </a:lnTo>
                      <a:lnTo>
                        <a:pt x="731" y="25"/>
                      </a:lnTo>
                      <a:lnTo>
                        <a:pt x="902" y="1"/>
                      </a:lnTo>
                      <a:lnTo>
                        <a:pt x="902" y="1"/>
                      </a:lnTo>
                      <a:lnTo>
                        <a:pt x="1072" y="25"/>
                      </a:lnTo>
                      <a:lnTo>
                        <a:pt x="1243" y="74"/>
                      </a:lnTo>
                      <a:lnTo>
                        <a:pt x="1413" y="147"/>
                      </a:lnTo>
                      <a:lnTo>
                        <a:pt x="1535" y="269"/>
                      </a:lnTo>
                      <a:lnTo>
                        <a:pt x="1657" y="391"/>
                      </a:lnTo>
                      <a:lnTo>
                        <a:pt x="1730" y="561"/>
                      </a:lnTo>
                      <a:lnTo>
                        <a:pt x="1778" y="732"/>
                      </a:lnTo>
                      <a:lnTo>
                        <a:pt x="1803" y="902"/>
                      </a:lnTo>
                      <a:lnTo>
                        <a:pt x="1803" y="902"/>
                      </a:lnTo>
                      <a:lnTo>
                        <a:pt x="1778" y="1073"/>
                      </a:lnTo>
                      <a:lnTo>
                        <a:pt x="1730" y="1243"/>
                      </a:lnTo>
                      <a:lnTo>
                        <a:pt x="1657" y="1414"/>
                      </a:lnTo>
                      <a:lnTo>
                        <a:pt x="1535" y="1535"/>
                      </a:lnTo>
                      <a:lnTo>
                        <a:pt x="1413" y="1657"/>
                      </a:lnTo>
                      <a:lnTo>
                        <a:pt x="1243" y="1730"/>
                      </a:lnTo>
                      <a:lnTo>
                        <a:pt x="1072" y="1779"/>
                      </a:lnTo>
                      <a:lnTo>
                        <a:pt x="902" y="1803"/>
                      </a:lnTo>
                      <a:lnTo>
                        <a:pt x="902" y="1803"/>
                      </a:lnTo>
                      <a:lnTo>
                        <a:pt x="731" y="1779"/>
                      </a:lnTo>
                      <a:lnTo>
                        <a:pt x="561" y="1730"/>
                      </a:lnTo>
                      <a:lnTo>
                        <a:pt x="390" y="1657"/>
                      </a:lnTo>
                      <a:lnTo>
                        <a:pt x="268" y="1535"/>
                      </a:lnTo>
                      <a:lnTo>
                        <a:pt x="147" y="1414"/>
                      </a:lnTo>
                      <a:lnTo>
                        <a:pt x="73" y="1243"/>
                      </a:lnTo>
                      <a:lnTo>
                        <a:pt x="25" y="1073"/>
                      </a:lnTo>
                      <a:lnTo>
                        <a:pt x="0" y="902"/>
                      </a:lnTo>
                      <a:lnTo>
                        <a:pt x="0" y="902"/>
                      </a:lnTo>
                    </a:path>
                  </a:pathLst>
                </a:custGeom>
                <a:noFill/>
                <a:ln w="12175" cap="rnd" cmpd="sng">
                  <a:solidFill>
                    <a:srgbClr val="00B05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square" lIns="91425" tIns="91425" rIns="91425" bIns="91425" anchor="ctr" anchorCtr="0">
                  <a:noAutofit/>
                </a:bodyPr>
                <a:lstStyle/>
                <a:p>
                  <a:pPr marL="0" marR="0" lvl="0" indent="0" algn="l" defTabSz="1075334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sz="3293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92" name="Shape 332">
                  <a:extLst>
                    <a:ext uri="{FF2B5EF4-FFF2-40B4-BE49-F238E27FC236}">
                      <a16:creationId xmlns:a16="http://schemas.microsoft.com/office/drawing/2014/main" id="{12B719E6-C266-4863-B722-5EAC595A1086}"/>
                    </a:ext>
                  </a:extLst>
                </p:cNvPr>
                <p:cNvSpPr/>
                <p:nvPr/>
              </p:nvSpPr>
              <p:spPr>
                <a:xfrm>
                  <a:off x="649925" y="590050"/>
                  <a:ext cx="133975" cy="25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5359" h="1" fill="none" extrusionOk="0">
                      <a:moveTo>
                        <a:pt x="5358" y="0"/>
                      </a:moveTo>
                      <a:lnTo>
                        <a:pt x="0" y="0"/>
                      </a:lnTo>
                    </a:path>
                  </a:pathLst>
                </a:custGeom>
                <a:noFill/>
                <a:ln w="12175" cap="rnd" cmpd="sng">
                  <a:solidFill>
                    <a:srgbClr val="00B05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square" lIns="91425" tIns="91425" rIns="91425" bIns="91425" anchor="ctr" anchorCtr="0">
                  <a:noAutofit/>
                </a:bodyPr>
                <a:lstStyle/>
                <a:p>
                  <a:pPr marL="0" marR="0" lvl="0" indent="0" algn="l" defTabSz="1075334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sz="3293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93" name="Shape 333">
                  <a:extLst>
                    <a:ext uri="{FF2B5EF4-FFF2-40B4-BE49-F238E27FC236}">
                      <a16:creationId xmlns:a16="http://schemas.microsoft.com/office/drawing/2014/main" id="{FB0D9AE4-D941-4994-86E3-4234E43234E2}"/>
                    </a:ext>
                  </a:extLst>
                </p:cNvPr>
                <p:cNvSpPr/>
                <p:nvPr/>
              </p:nvSpPr>
              <p:spPr>
                <a:xfrm>
                  <a:off x="649925" y="534625"/>
                  <a:ext cx="255750" cy="25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0230" h="1" fill="none" extrusionOk="0">
                      <a:moveTo>
                        <a:pt x="10229" y="1"/>
                      </a:moveTo>
                      <a:lnTo>
                        <a:pt x="0" y="1"/>
                      </a:lnTo>
                    </a:path>
                  </a:pathLst>
                </a:custGeom>
                <a:noFill/>
                <a:ln w="12175" cap="rnd" cmpd="sng">
                  <a:solidFill>
                    <a:srgbClr val="00B05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square" lIns="91425" tIns="91425" rIns="91425" bIns="91425" anchor="ctr" anchorCtr="0">
                  <a:noAutofit/>
                </a:bodyPr>
                <a:lstStyle/>
                <a:p>
                  <a:pPr marL="0" marR="0" lvl="0" indent="0" algn="l" defTabSz="1075334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sz="3293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97" name="Shape 334">
                  <a:extLst>
                    <a:ext uri="{FF2B5EF4-FFF2-40B4-BE49-F238E27FC236}">
                      <a16:creationId xmlns:a16="http://schemas.microsoft.com/office/drawing/2014/main" id="{A9DA1E44-CDFE-4923-AFF3-81E3F4833023}"/>
                    </a:ext>
                  </a:extLst>
                </p:cNvPr>
                <p:cNvSpPr/>
                <p:nvPr/>
              </p:nvSpPr>
              <p:spPr>
                <a:xfrm>
                  <a:off x="649925" y="479825"/>
                  <a:ext cx="255750" cy="25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0230" h="1" fill="none" extrusionOk="0">
                      <a:moveTo>
                        <a:pt x="10229" y="1"/>
                      </a:moveTo>
                      <a:lnTo>
                        <a:pt x="0" y="1"/>
                      </a:lnTo>
                    </a:path>
                  </a:pathLst>
                </a:custGeom>
                <a:noFill/>
                <a:ln w="12175" cap="rnd" cmpd="sng">
                  <a:solidFill>
                    <a:srgbClr val="00B05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square" lIns="91425" tIns="91425" rIns="91425" bIns="91425" anchor="ctr" anchorCtr="0">
                  <a:noAutofit/>
                </a:bodyPr>
                <a:lstStyle/>
                <a:p>
                  <a:pPr marL="0" marR="0" lvl="0" indent="0" algn="l" defTabSz="1075334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sz="3293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98" name="Shape 335">
                  <a:extLst>
                    <a:ext uri="{FF2B5EF4-FFF2-40B4-BE49-F238E27FC236}">
                      <a16:creationId xmlns:a16="http://schemas.microsoft.com/office/drawing/2014/main" id="{6682E81D-526B-4745-9668-F9759AFE872C}"/>
                    </a:ext>
                  </a:extLst>
                </p:cNvPr>
                <p:cNvSpPr/>
                <p:nvPr/>
              </p:nvSpPr>
              <p:spPr>
                <a:xfrm>
                  <a:off x="649925" y="424425"/>
                  <a:ext cx="255750" cy="25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0230" h="1" fill="none" extrusionOk="0">
                      <a:moveTo>
                        <a:pt x="10229" y="1"/>
                      </a:moveTo>
                      <a:lnTo>
                        <a:pt x="0" y="1"/>
                      </a:lnTo>
                    </a:path>
                  </a:pathLst>
                </a:custGeom>
                <a:noFill/>
                <a:ln w="12175" cap="rnd" cmpd="sng">
                  <a:solidFill>
                    <a:srgbClr val="00B05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square" lIns="91425" tIns="91425" rIns="91425" bIns="91425" anchor="ctr" anchorCtr="0">
                  <a:noAutofit/>
                </a:bodyPr>
                <a:lstStyle/>
                <a:p>
                  <a:pPr marL="0" marR="0" lvl="0" indent="0" algn="l" defTabSz="1075334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sz="3293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99" name="Shape 336">
                  <a:extLst>
                    <a:ext uri="{FF2B5EF4-FFF2-40B4-BE49-F238E27FC236}">
                      <a16:creationId xmlns:a16="http://schemas.microsoft.com/office/drawing/2014/main" id="{E7CA814A-0490-4DCB-B8D4-2BF15D9913EA}"/>
                    </a:ext>
                  </a:extLst>
                </p:cNvPr>
                <p:cNvSpPr/>
                <p:nvPr/>
              </p:nvSpPr>
              <p:spPr>
                <a:xfrm>
                  <a:off x="879475" y="274025"/>
                  <a:ext cx="45075" cy="45100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803" h="1804" fill="none" extrusionOk="0">
                      <a:moveTo>
                        <a:pt x="901" y="1803"/>
                      </a:moveTo>
                      <a:lnTo>
                        <a:pt x="901" y="1803"/>
                      </a:lnTo>
                      <a:lnTo>
                        <a:pt x="731" y="1779"/>
                      </a:lnTo>
                      <a:lnTo>
                        <a:pt x="560" y="1730"/>
                      </a:lnTo>
                      <a:lnTo>
                        <a:pt x="390" y="1657"/>
                      </a:lnTo>
                      <a:lnTo>
                        <a:pt x="268" y="1535"/>
                      </a:lnTo>
                      <a:lnTo>
                        <a:pt x="146" y="1414"/>
                      </a:lnTo>
                      <a:lnTo>
                        <a:pt x="73" y="1243"/>
                      </a:lnTo>
                      <a:lnTo>
                        <a:pt x="25" y="1073"/>
                      </a:lnTo>
                      <a:lnTo>
                        <a:pt x="0" y="902"/>
                      </a:lnTo>
                      <a:lnTo>
                        <a:pt x="0" y="902"/>
                      </a:lnTo>
                      <a:lnTo>
                        <a:pt x="25" y="732"/>
                      </a:lnTo>
                      <a:lnTo>
                        <a:pt x="73" y="561"/>
                      </a:lnTo>
                      <a:lnTo>
                        <a:pt x="146" y="391"/>
                      </a:lnTo>
                      <a:lnTo>
                        <a:pt x="268" y="269"/>
                      </a:lnTo>
                      <a:lnTo>
                        <a:pt x="390" y="147"/>
                      </a:lnTo>
                      <a:lnTo>
                        <a:pt x="560" y="74"/>
                      </a:lnTo>
                      <a:lnTo>
                        <a:pt x="731" y="25"/>
                      </a:lnTo>
                      <a:lnTo>
                        <a:pt x="901" y="1"/>
                      </a:lnTo>
                      <a:lnTo>
                        <a:pt x="901" y="1"/>
                      </a:lnTo>
                      <a:lnTo>
                        <a:pt x="1072" y="25"/>
                      </a:lnTo>
                      <a:lnTo>
                        <a:pt x="1242" y="74"/>
                      </a:lnTo>
                      <a:lnTo>
                        <a:pt x="1413" y="147"/>
                      </a:lnTo>
                      <a:lnTo>
                        <a:pt x="1535" y="269"/>
                      </a:lnTo>
                      <a:lnTo>
                        <a:pt x="1656" y="391"/>
                      </a:lnTo>
                      <a:lnTo>
                        <a:pt x="1729" y="561"/>
                      </a:lnTo>
                      <a:lnTo>
                        <a:pt x="1778" y="732"/>
                      </a:lnTo>
                      <a:lnTo>
                        <a:pt x="1802" y="902"/>
                      </a:lnTo>
                      <a:lnTo>
                        <a:pt x="1802" y="902"/>
                      </a:lnTo>
                      <a:lnTo>
                        <a:pt x="1778" y="1073"/>
                      </a:lnTo>
                      <a:lnTo>
                        <a:pt x="1729" y="1243"/>
                      </a:lnTo>
                      <a:lnTo>
                        <a:pt x="1656" y="1414"/>
                      </a:lnTo>
                      <a:lnTo>
                        <a:pt x="1535" y="1535"/>
                      </a:lnTo>
                      <a:lnTo>
                        <a:pt x="1413" y="1657"/>
                      </a:lnTo>
                      <a:lnTo>
                        <a:pt x="1242" y="1730"/>
                      </a:lnTo>
                      <a:lnTo>
                        <a:pt x="1072" y="1779"/>
                      </a:lnTo>
                      <a:lnTo>
                        <a:pt x="901" y="1803"/>
                      </a:lnTo>
                      <a:lnTo>
                        <a:pt x="901" y="1803"/>
                      </a:lnTo>
                    </a:path>
                  </a:pathLst>
                </a:custGeom>
                <a:noFill/>
                <a:ln w="12175" cap="rnd" cmpd="sng">
                  <a:solidFill>
                    <a:srgbClr val="00B05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square" lIns="91425" tIns="91425" rIns="91425" bIns="91425" anchor="ctr" anchorCtr="0">
                  <a:noAutofit/>
                </a:bodyPr>
                <a:lstStyle/>
                <a:p>
                  <a:pPr marL="0" marR="0" lvl="0" indent="0" algn="l" defTabSz="1075334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sz="3293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100" name="Shape 337">
                  <a:extLst>
                    <a:ext uri="{FF2B5EF4-FFF2-40B4-BE49-F238E27FC236}">
                      <a16:creationId xmlns:a16="http://schemas.microsoft.com/office/drawing/2014/main" id="{907EF62F-D380-4878-8868-8150DBD8479E}"/>
                    </a:ext>
                  </a:extLst>
                </p:cNvPr>
                <p:cNvSpPr/>
                <p:nvPr/>
              </p:nvSpPr>
              <p:spPr>
                <a:xfrm>
                  <a:off x="654800" y="244200"/>
                  <a:ext cx="25" cy="51175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" h="2047" fill="none" extrusionOk="0">
                      <a:moveTo>
                        <a:pt x="0" y="1"/>
                      </a:moveTo>
                      <a:lnTo>
                        <a:pt x="0" y="2046"/>
                      </a:lnTo>
                    </a:path>
                  </a:pathLst>
                </a:custGeom>
                <a:noFill/>
                <a:ln w="12175" cap="rnd" cmpd="sng">
                  <a:solidFill>
                    <a:srgbClr val="00B05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square" lIns="91425" tIns="91425" rIns="91425" bIns="91425" anchor="ctr" anchorCtr="0">
                  <a:noAutofit/>
                </a:bodyPr>
                <a:lstStyle/>
                <a:p>
                  <a:pPr marL="0" marR="0" lvl="0" indent="0" algn="l" defTabSz="1075334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sz="3293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101" name="Shape 338">
                  <a:extLst>
                    <a:ext uri="{FF2B5EF4-FFF2-40B4-BE49-F238E27FC236}">
                      <a16:creationId xmlns:a16="http://schemas.microsoft.com/office/drawing/2014/main" id="{69E02112-FF37-4CC7-8E36-D3FCEFCB0C0D}"/>
                    </a:ext>
                  </a:extLst>
                </p:cNvPr>
                <p:cNvSpPr/>
                <p:nvPr/>
              </p:nvSpPr>
              <p:spPr>
                <a:xfrm>
                  <a:off x="737600" y="244200"/>
                  <a:ext cx="25" cy="51175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" h="2047" fill="none" extrusionOk="0">
                      <a:moveTo>
                        <a:pt x="1" y="1"/>
                      </a:moveTo>
                      <a:lnTo>
                        <a:pt x="1" y="2046"/>
                      </a:lnTo>
                    </a:path>
                  </a:pathLst>
                </a:custGeom>
                <a:noFill/>
                <a:ln w="12175" cap="rnd" cmpd="sng">
                  <a:solidFill>
                    <a:srgbClr val="00B05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square" lIns="91425" tIns="91425" rIns="91425" bIns="91425" anchor="ctr" anchorCtr="0">
                  <a:noAutofit/>
                </a:bodyPr>
                <a:lstStyle/>
                <a:p>
                  <a:pPr marL="0" marR="0" lvl="0" indent="0" algn="l" defTabSz="1075334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sz="3293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102" name="Shape 339">
                  <a:extLst>
                    <a:ext uri="{FF2B5EF4-FFF2-40B4-BE49-F238E27FC236}">
                      <a16:creationId xmlns:a16="http://schemas.microsoft.com/office/drawing/2014/main" id="{22C4E4A4-5A48-4DB4-B029-34232AAF65D1}"/>
                    </a:ext>
                  </a:extLst>
                </p:cNvPr>
                <p:cNvSpPr/>
                <p:nvPr/>
              </p:nvSpPr>
              <p:spPr>
                <a:xfrm>
                  <a:off x="820400" y="244200"/>
                  <a:ext cx="25" cy="51175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" h="2047" fill="none" extrusionOk="0">
                      <a:moveTo>
                        <a:pt x="1" y="1"/>
                      </a:moveTo>
                      <a:lnTo>
                        <a:pt x="1" y="2046"/>
                      </a:lnTo>
                    </a:path>
                  </a:pathLst>
                </a:custGeom>
                <a:noFill/>
                <a:ln w="12175" cap="rnd" cmpd="sng">
                  <a:solidFill>
                    <a:srgbClr val="00B05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square" lIns="91425" tIns="91425" rIns="91425" bIns="91425" anchor="ctr" anchorCtr="0">
                  <a:noAutofit/>
                </a:bodyPr>
                <a:lstStyle/>
                <a:p>
                  <a:pPr marL="0" marR="0" lvl="0" indent="0" algn="l" defTabSz="1075334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sz="3293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103" name="Shape 340">
                  <a:extLst>
                    <a:ext uri="{FF2B5EF4-FFF2-40B4-BE49-F238E27FC236}">
                      <a16:creationId xmlns:a16="http://schemas.microsoft.com/office/drawing/2014/main" id="{F34EC878-11AE-4FB4-8C72-E0CE603F8DD1}"/>
                    </a:ext>
                  </a:extLst>
                </p:cNvPr>
                <p:cNvSpPr/>
                <p:nvPr/>
              </p:nvSpPr>
              <p:spPr>
                <a:xfrm>
                  <a:off x="903225" y="244200"/>
                  <a:ext cx="25" cy="51175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" h="2047" fill="none" extrusionOk="0">
                      <a:moveTo>
                        <a:pt x="0" y="1"/>
                      </a:moveTo>
                      <a:lnTo>
                        <a:pt x="0" y="2046"/>
                      </a:lnTo>
                    </a:path>
                  </a:pathLst>
                </a:custGeom>
                <a:noFill/>
                <a:ln w="12175" cap="rnd" cmpd="sng">
                  <a:solidFill>
                    <a:srgbClr val="00B05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square" lIns="91425" tIns="91425" rIns="91425" bIns="91425" anchor="ctr" anchorCtr="0">
                  <a:noAutofit/>
                </a:bodyPr>
                <a:lstStyle/>
                <a:p>
                  <a:pPr marL="0" marR="0" lvl="0" indent="0" algn="l" defTabSz="1075334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sz="3293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</p:grpSp>
          <p:cxnSp>
            <p:nvCxnSpPr>
              <p:cNvPr id="106" name="ตัวเชื่อมต่อตรง 40">
                <a:extLst>
                  <a:ext uri="{FF2B5EF4-FFF2-40B4-BE49-F238E27FC236}">
                    <a16:creationId xmlns:a16="http://schemas.microsoft.com/office/drawing/2014/main" id="{0AB8EF2F-7FC9-4EBC-8930-F7C7BC66FCDB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7392735" y="4190815"/>
                <a:ext cx="3240096" cy="14576"/>
              </a:xfrm>
              <a:prstGeom prst="line">
                <a:avLst/>
              </a:prstGeom>
              <a:ln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07" name="สี่เหลี่ยมผืนผ้า 65">
                <a:extLst>
                  <a:ext uri="{FF2B5EF4-FFF2-40B4-BE49-F238E27FC236}">
                    <a16:creationId xmlns:a16="http://schemas.microsoft.com/office/drawing/2014/main" id="{12D52455-A6AD-4DBA-A6B8-AEFE2E26C20A}"/>
                  </a:ext>
                </a:extLst>
              </p:cNvPr>
              <p:cNvSpPr/>
              <p:nvPr/>
            </p:nvSpPr>
            <p:spPr>
              <a:xfrm>
                <a:off x="7019676" y="4307449"/>
                <a:ext cx="6003747" cy="107721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 defTabSz="768111"/>
                <a:r>
                  <a:rPr lang="th-TH" sz="1600" b="1" dirty="0">
                    <a:solidFill>
                      <a:prstClr val="black"/>
                    </a:solidFill>
                    <a:latin typeface="TH SarabunPSK" panose="020B0500040200020003" pitchFamily="34" charset="-34"/>
                    <a:cs typeface="TH SarabunPSK" panose="020B0500040200020003" pitchFamily="34" charset="-34"/>
                  </a:rPr>
                  <a:t>ที่ตั้ง  ตำบลคลองลานพัฒนา อำเภอคลองลาน จังหวัดกำแพงเพชร</a:t>
                </a:r>
                <a:br>
                  <a:rPr lang="th-TH" sz="1600" b="1" dirty="0">
                    <a:solidFill>
                      <a:prstClr val="black"/>
                    </a:solidFill>
                    <a:latin typeface="TH SarabunPSK" panose="020B0500040200020003" pitchFamily="34" charset="-34"/>
                    <a:cs typeface="TH SarabunPSK" panose="020B0500040200020003" pitchFamily="34" charset="-34"/>
                  </a:rPr>
                </a:br>
                <a:r>
                  <a:rPr lang="th-TH" sz="1600" dirty="0">
                    <a:solidFill>
                      <a:prstClr val="black"/>
                    </a:solidFill>
                    <a:latin typeface="TH SarabunPSK" panose="020B0500040200020003" pitchFamily="34" charset="-34"/>
                    <a:cs typeface="TH SarabunPSK" panose="020B0500040200020003" pitchFamily="34" charset="-34"/>
                  </a:rPr>
                  <a:t> - เขื่อนดินแบบแบ่งโซน (</a:t>
                </a:r>
                <a:r>
                  <a:rPr lang="en-US" sz="1600" dirty="0">
                    <a:solidFill>
                      <a:prstClr val="black"/>
                    </a:solidFill>
                    <a:latin typeface="TH SarabunPSK" panose="020B0500040200020003" pitchFamily="34" charset="-34"/>
                    <a:cs typeface="TH SarabunPSK" panose="020B0500040200020003" pitchFamily="34" charset="-34"/>
                  </a:rPr>
                  <a:t>Zone Type)</a:t>
                </a:r>
                <a:r>
                  <a:rPr lang="th-TH" sz="1600" dirty="0">
                    <a:solidFill>
                      <a:prstClr val="black"/>
                    </a:solidFill>
                    <a:latin typeface="TH SarabunPSK" panose="020B0500040200020003" pitchFamily="34" charset="-34"/>
                    <a:cs typeface="TH SarabunPSK" panose="020B0500040200020003" pitchFamily="34" charset="-34"/>
                  </a:rPr>
                  <a:t> สันเขื่อนกว้าง 8.00 เมตร ยาว 1</a:t>
                </a:r>
                <a:r>
                  <a:rPr lang="en-US" sz="1600" dirty="0">
                    <a:solidFill>
                      <a:prstClr val="black"/>
                    </a:solidFill>
                    <a:latin typeface="TH SarabunPSK" panose="020B0500040200020003" pitchFamily="34" charset="-34"/>
                    <a:cs typeface="TH SarabunPSK" panose="020B0500040200020003" pitchFamily="34" charset="-34"/>
                  </a:rPr>
                  <a:t>,</a:t>
                </a:r>
                <a:r>
                  <a:rPr lang="th-TH" sz="1600" dirty="0">
                    <a:solidFill>
                      <a:prstClr val="black"/>
                    </a:solidFill>
                    <a:latin typeface="TH SarabunPSK" panose="020B0500040200020003" pitchFamily="34" charset="-34"/>
                    <a:cs typeface="TH SarabunPSK" panose="020B0500040200020003" pitchFamily="34" charset="-34"/>
                  </a:rPr>
                  <a:t>040 เมตร </a:t>
                </a:r>
                <a:br>
                  <a:rPr lang="th-TH" sz="1600" dirty="0">
                    <a:solidFill>
                      <a:prstClr val="black"/>
                    </a:solidFill>
                    <a:latin typeface="TH SarabunPSK" panose="020B0500040200020003" pitchFamily="34" charset="-34"/>
                    <a:cs typeface="TH SarabunPSK" panose="020B0500040200020003" pitchFamily="34" charset="-34"/>
                  </a:rPr>
                </a:br>
                <a:r>
                  <a:rPr lang="th-TH" sz="1600" dirty="0">
                    <a:solidFill>
                      <a:prstClr val="black"/>
                    </a:solidFill>
                    <a:latin typeface="TH SarabunPSK" panose="020B0500040200020003" pitchFamily="34" charset="-34"/>
                    <a:cs typeface="TH SarabunPSK" panose="020B0500040200020003" pitchFamily="34" charset="-34"/>
                  </a:rPr>
                  <a:t>ส่วนที่สูงที่สุด 21.00 เมตร ขนาดความจุ 19,000,000 ลบ.ม.</a:t>
                </a:r>
              </a:p>
              <a:p>
                <a:pPr lvl="0" defTabSz="768111"/>
                <a:endParaRPr lang="th-TH" sz="1600" dirty="0">
                  <a:solidFill>
                    <a:prstClr val="black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endParaRPr>
              </a:p>
            </p:txBody>
          </p:sp>
        </p:grpSp>
        <p:sp>
          <p:nvSpPr>
            <p:cNvPr id="126" name="สี่เหลี่ยมผืนผ้า 66">
              <a:extLst>
                <a:ext uri="{FF2B5EF4-FFF2-40B4-BE49-F238E27FC236}">
                  <a16:creationId xmlns:a16="http://schemas.microsoft.com/office/drawing/2014/main" id="{7F5D3909-BE24-45BE-B4E8-AC6E9C29091F}"/>
                </a:ext>
              </a:extLst>
            </p:cNvPr>
            <p:cNvSpPr/>
            <p:nvPr/>
          </p:nvSpPr>
          <p:spPr>
            <a:xfrm>
              <a:off x="7055296" y="4195318"/>
              <a:ext cx="5801516" cy="8679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l" defTabSz="1075334" rtl="0" eaLnBrk="1" fontAlgn="auto" latinLnBrk="0" hangingPunct="1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ผลประโยชน์ของโครงการ</a:t>
              </a:r>
            </a:p>
            <a:p>
              <a:pPr lvl="0" defTabSz="768111"/>
              <a:r>
                <a:rPr kumimoji="0" lang="th-TH" sz="1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itchFamily="34" charset="-34"/>
                  <a:ea typeface="Calibri"/>
                  <a:cs typeface="TH SarabunPSK" pitchFamily="34" charset="-34"/>
                </a:rPr>
                <a:t> </a:t>
              </a:r>
              <a:r>
                <a:rPr lang="th-TH" sz="1600" dirty="0">
                  <a:solidFill>
                    <a:prstClr val="black"/>
                  </a:solidFill>
                  <a:latin typeface="TH SarabunPSK" pitchFamily="34" charset="-34"/>
                  <a:ea typeface="Calibri"/>
                  <a:cs typeface="TH SarabunPSK" pitchFamily="34" charset="-34"/>
                </a:rPr>
                <a:t> - สามารถส่งน้ำให้พื้นที่รับประโยชน์พื้นที่ทั้งสองฝั่งได้พื้นที่ชลประทานประมาณ 23,214 ไร่ในฤดูฝน </a:t>
              </a:r>
              <a:br>
                <a:rPr lang="th-TH" sz="1600" dirty="0">
                  <a:solidFill>
                    <a:prstClr val="black"/>
                  </a:solidFill>
                  <a:latin typeface="TH SarabunPSK" pitchFamily="34" charset="-34"/>
                  <a:ea typeface="Calibri"/>
                  <a:cs typeface="TH SarabunPSK" pitchFamily="34" charset="-34"/>
                </a:rPr>
              </a:br>
              <a:r>
                <a:rPr lang="th-TH" sz="1600" dirty="0">
                  <a:solidFill>
                    <a:prstClr val="black"/>
                  </a:solidFill>
                  <a:latin typeface="TH SarabunPSK" pitchFamily="34" charset="-34"/>
                  <a:ea typeface="Calibri"/>
                  <a:cs typeface="TH SarabunPSK" pitchFamily="34" charset="-34"/>
                </a:rPr>
                <a:t>และอีกประมาณ 8,226 ไร่ในฤดูแล้ง</a:t>
              </a:r>
            </a:p>
          </p:txBody>
        </p:sp>
      </p:grpSp>
      <p:pic>
        <p:nvPicPr>
          <p:cNvPr id="78" name="รูปภาพ 77">
            <a:extLst>
              <a:ext uri="{FF2B5EF4-FFF2-40B4-BE49-F238E27FC236}">
                <a16:creationId xmlns:a16="http://schemas.microsoft.com/office/drawing/2014/main" id="{BEBD7B24-9C50-41A9-A708-92472DE10DF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2562" r="5373" b="2056"/>
          <a:stretch/>
        </p:blipFill>
        <p:spPr>
          <a:xfrm>
            <a:off x="1218264" y="1324864"/>
            <a:ext cx="4663835" cy="5137604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</p:spTree>
    <p:extLst>
      <p:ext uri="{BB962C8B-B14F-4D97-AF65-F5344CB8AC3E}">
        <p14:creationId xmlns:p14="http://schemas.microsoft.com/office/powerpoint/2010/main" val="662541948"/>
      </p:ext>
    </p:extLst>
  </p:cSld>
  <p:clrMapOvr>
    <a:masterClrMapping/>
  </p:clrMapOvr>
</p:sld>
</file>

<file path=ppt/theme/theme1.xml><?xml version="1.0" encoding="utf-8"?>
<a:theme xmlns:a="http://schemas.openxmlformats.org/drawingml/2006/main" name="ธีมของ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ธีมของ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ธีมของ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ธีมของ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ธีมของ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5062</TotalTime>
  <Words>611</Words>
  <Application>Microsoft Office PowerPoint</Application>
  <PresentationFormat>กระดาษ A3 (297x420 มม.)</PresentationFormat>
  <Paragraphs>96</Paragraphs>
  <Slides>3</Slides>
  <Notes>3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16</vt:i4>
      </vt:variant>
      <vt:variant>
        <vt:lpstr>ธีม</vt:lpstr>
      </vt:variant>
      <vt:variant>
        <vt:i4>2</vt:i4>
      </vt:variant>
      <vt:variant>
        <vt:lpstr>ชื่อเรื่องสไลด์</vt:lpstr>
      </vt:variant>
      <vt:variant>
        <vt:i4>3</vt:i4>
      </vt:variant>
    </vt:vector>
  </HeadingPairs>
  <TitlesOfParts>
    <vt:vector size="21" baseType="lpstr">
      <vt:lpstr>맑은 고딕</vt:lpstr>
      <vt:lpstr>微软雅黑</vt:lpstr>
      <vt:lpstr>宋体</vt:lpstr>
      <vt:lpstr>Angsana New</vt:lpstr>
      <vt:lpstr>Arial</vt:lpstr>
      <vt:lpstr>Calibri</vt:lpstr>
      <vt:lpstr>Calibri Light</vt:lpstr>
      <vt:lpstr>Cordia New</vt:lpstr>
      <vt:lpstr>DilleniaUPC</vt:lpstr>
      <vt:lpstr>Helvetica</vt:lpstr>
      <vt:lpstr>Palatino Linotype</vt:lpstr>
      <vt:lpstr>Roboto Condensed</vt:lpstr>
      <vt:lpstr>TH SarabunIT๙</vt:lpstr>
      <vt:lpstr>TH SarabunPSK</vt:lpstr>
      <vt:lpstr>Times New Roman</vt:lpstr>
      <vt:lpstr>Wingdings 3</vt:lpstr>
      <vt:lpstr>ธีมของ Office</vt:lpstr>
      <vt:lpstr>1_ธีมของ Office</vt:lpstr>
      <vt:lpstr>งานนำเสนอ PowerPoint</vt:lpstr>
      <vt:lpstr>งานนำเสนอ PowerPoint</vt:lpstr>
      <vt:lpstr>งานนำเสนอ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งานนำเสนอ PowerPoint</dc:title>
  <dc:creator>Windows User</dc:creator>
  <cp:lastModifiedBy>HP</cp:lastModifiedBy>
  <cp:revision>387</cp:revision>
  <cp:lastPrinted>2019-01-22T11:04:25Z</cp:lastPrinted>
  <dcterms:created xsi:type="dcterms:W3CDTF">2018-01-23T05:05:56Z</dcterms:created>
  <dcterms:modified xsi:type="dcterms:W3CDTF">2020-08-06T02:53:43Z</dcterms:modified>
</cp:coreProperties>
</file>