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60" d="100"/>
          <a:sy n="60" d="100"/>
        </p:scale>
        <p:origin x="1734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892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6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38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73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1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843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564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66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640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388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617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C4B4C-E32D-4078-8CE9-95C6751F500F}" type="datetimeFigureOut">
              <a:rPr lang="en-US" smtClean="0"/>
              <a:t>4/18/2023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2D5E-318F-408F-A274-6CA1FCE01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80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95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2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008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99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22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41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48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68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4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5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68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986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09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66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93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0566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แบบจอกว้าง</PresentationFormat>
  <Paragraphs>0</Paragraphs>
  <Slides>17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3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ravivan_su</cp:lastModifiedBy>
  <cp:revision>2</cp:revision>
  <dcterms:created xsi:type="dcterms:W3CDTF">2023-04-18T01:35:55Z</dcterms:created>
  <dcterms:modified xsi:type="dcterms:W3CDTF">2023-04-18T01:39:42Z</dcterms:modified>
</cp:coreProperties>
</file>