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sldIdLst>
    <p:sldId id="291" r:id="rId2"/>
    <p:sldId id="293" r:id="rId3"/>
    <p:sldId id="311" r:id="rId4"/>
    <p:sldId id="312" r:id="rId5"/>
    <p:sldId id="313" r:id="rId6"/>
    <p:sldId id="314" r:id="rId7"/>
    <p:sldId id="315" r:id="rId8"/>
    <p:sldId id="316" r:id="rId9"/>
    <p:sldId id="318" r:id="rId10"/>
    <p:sldId id="317" r:id="rId11"/>
    <p:sldId id="319" r:id="rId12"/>
    <p:sldId id="320" r:id="rId13"/>
    <p:sldId id="321" r:id="rId14"/>
    <p:sldId id="322" r:id="rId15"/>
    <p:sldId id="325" r:id="rId16"/>
    <p:sldId id="326" r:id="rId17"/>
    <p:sldId id="323" r:id="rId18"/>
    <p:sldId id="324" r:id="rId19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ordia New" panose="020B0304020202020204" pitchFamily="34" charset="-34"/>
      <p:regular r:id="rId25"/>
      <p:bold r:id="rId26"/>
      <p:italic r:id="rId27"/>
      <p:boldItalic r:id="rId28"/>
    </p:embeddedFont>
    <p:embeddedFont>
      <p:font typeface="Mali" panose="020B0604020202020204" charset="-34"/>
      <p:regular r:id="rId29"/>
      <p:bold r:id="rId30"/>
      <p:italic r:id="rId31"/>
      <p:boldItalic r:id="rId32"/>
    </p:embeddedFont>
    <p:embeddedFont>
      <p:font typeface="TH SarabunPSK" panose="020B0500040200020003" pitchFamily="34" charset="-34"/>
      <p:regular r:id="rId33"/>
      <p:bold r:id="rId34"/>
      <p:italic r:id="rId35"/>
      <p:boldItalic r:id="rId36"/>
    </p:embeddedFont>
    <p:embeddedFont>
      <p:font typeface="Wingdings 2" panose="05020102010507070707" pitchFamily="18" charset="2"/>
      <p:regular r:id="rId3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33"/>
    <a:srgbClr val="FDE41B"/>
    <a:srgbClr val="FF7BB1"/>
    <a:srgbClr val="CBD4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9" autoAdjust="0"/>
    <p:restoredTop sz="94822" autoAdjust="0"/>
  </p:normalViewPr>
  <p:slideViewPr>
    <p:cSldViewPr snapToGrid="0">
      <p:cViewPr varScale="1">
        <p:scale>
          <a:sx n="113" d="100"/>
          <a:sy n="113" d="100"/>
        </p:scale>
        <p:origin x="774" y="102"/>
      </p:cViewPr>
      <p:guideLst/>
    </p:cSldViewPr>
  </p:slideViewPr>
  <p:outlineViewPr>
    <p:cViewPr>
      <p:scale>
        <a:sx n="33" d="100"/>
        <a:sy n="33" d="100"/>
      </p:scale>
      <p:origin x="0" y="-1085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viewProps" Target="viewProps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94E56-A029-4E1D-9EC1-96E01DF80DC8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EE2C7-E4AF-434E-B6D1-BC832AB39B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565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7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527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937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40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936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1948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6735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644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6340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9257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892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6301A-73D0-5C44-32E4-6A41BE688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>
            <a:extLst>
              <a:ext uri="{FF2B5EF4-FFF2-40B4-BE49-F238E27FC236}">
                <a16:creationId xmlns:a16="http://schemas.microsoft.com/office/drawing/2014/main" id="{D2D34EAF-549C-6EA4-44B1-3FE08F517B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>
            <a:extLst>
              <a:ext uri="{FF2B5EF4-FFF2-40B4-BE49-F238E27FC236}">
                <a16:creationId xmlns:a16="http://schemas.microsoft.com/office/drawing/2014/main" id="{7306E7F6-7B71-7EEA-F58C-200942BDDB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D96B570C-B355-E17F-1A64-4FF130BB72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0609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F9513-6411-BCBA-B1A2-02AC60D62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>
            <a:extLst>
              <a:ext uri="{FF2B5EF4-FFF2-40B4-BE49-F238E27FC236}">
                <a16:creationId xmlns:a16="http://schemas.microsoft.com/office/drawing/2014/main" id="{F84A4EB2-DAA2-9547-AC41-338DEA224C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>
            <a:extLst>
              <a:ext uri="{FF2B5EF4-FFF2-40B4-BE49-F238E27FC236}">
                <a16:creationId xmlns:a16="http://schemas.microsoft.com/office/drawing/2014/main" id="{E9117B49-2E4E-1C31-AF76-32C74935E0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F6E290B-2326-E6FD-F9CD-6560AD4CF0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726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F9513-6411-BCBA-B1A2-02AC60D62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>
            <a:extLst>
              <a:ext uri="{FF2B5EF4-FFF2-40B4-BE49-F238E27FC236}">
                <a16:creationId xmlns:a16="http://schemas.microsoft.com/office/drawing/2014/main" id="{F84A4EB2-DAA2-9547-AC41-338DEA224C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>
            <a:extLst>
              <a:ext uri="{FF2B5EF4-FFF2-40B4-BE49-F238E27FC236}">
                <a16:creationId xmlns:a16="http://schemas.microsoft.com/office/drawing/2014/main" id="{E9117B49-2E4E-1C31-AF76-32C74935E0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F6E290B-2326-E6FD-F9CD-6560AD4CF0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9904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F9513-6411-BCBA-B1A2-02AC60D62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>
            <a:extLst>
              <a:ext uri="{FF2B5EF4-FFF2-40B4-BE49-F238E27FC236}">
                <a16:creationId xmlns:a16="http://schemas.microsoft.com/office/drawing/2014/main" id="{F84A4EB2-DAA2-9547-AC41-338DEA224C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>
            <a:extLst>
              <a:ext uri="{FF2B5EF4-FFF2-40B4-BE49-F238E27FC236}">
                <a16:creationId xmlns:a16="http://schemas.microsoft.com/office/drawing/2014/main" id="{E9117B49-2E4E-1C31-AF76-32C74935E0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F6E290B-2326-E6FD-F9CD-6560AD4CF0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8299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52284-5A82-18CD-8623-E7920E8EE6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>
            <a:extLst>
              <a:ext uri="{FF2B5EF4-FFF2-40B4-BE49-F238E27FC236}">
                <a16:creationId xmlns:a16="http://schemas.microsoft.com/office/drawing/2014/main" id="{FEF19387-4962-7B71-DAE0-F23AE7FDEB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>
            <a:extLst>
              <a:ext uri="{FF2B5EF4-FFF2-40B4-BE49-F238E27FC236}">
                <a16:creationId xmlns:a16="http://schemas.microsoft.com/office/drawing/2014/main" id="{EF54FDFE-634D-DA34-64DC-E0871707C9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0337B27-E78C-01AE-E74B-C728B2FB1E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341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373B6-95F1-4FF9-827D-70838AFE0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>
            <a:extLst>
              <a:ext uri="{FF2B5EF4-FFF2-40B4-BE49-F238E27FC236}">
                <a16:creationId xmlns:a16="http://schemas.microsoft.com/office/drawing/2014/main" id="{CC4C703A-E1E2-7E8F-12E8-CF82242A12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>
            <a:extLst>
              <a:ext uri="{FF2B5EF4-FFF2-40B4-BE49-F238E27FC236}">
                <a16:creationId xmlns:a16="http://schemas.microsoft.com/office/drawing/2014/main" id="{6043068C-38F9-0DEA-F553-0EE0F4A54A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4E99AAF-7E0F-2C41-66EC-553F37E6E2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EE2C7-E4AF-434E-B6D1-BC832AB39B1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836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A4BCF450-435E-426E-BDD1-5159565E7951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99EA42F-F929-4BB5-86B1-D162C9DBDAD4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5DE3F997-2410-4F9B-BF36-1C42E35F14CE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4F255FA4-FFB0-4846-ADBF-C168466325B5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4580032E-654B-44A0-A49A-42AF96F77905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5B183144-3D27-4803-B239-D6D11AE37178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A8CC68E7-A65F-49B1-B380-052C1364A0C9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2F31264-F3ED-45AB-B626-738E1DE6F835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E4605047-9448-4F51-B39C-9ED381943C75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91A660B9-D116-49BD-BBC4-908AAAF20FC4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33D1077-7623-46F0-9AA2-D13241794B15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5E16C878-8FFB-4A5E-920E-CDC8ACB0BFB4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75D3EE47-78E1-4D44-83F6-5DDD1BCA0648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475474B-27F9-4A36-809D-ED24F28EB0C2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CA14F5E-60B9-4793-84B6-74D7A98286DA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59CADF99-9A10-418B-BF54-DD82706345A7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0AC631A-C564-49CF-8873-0B86FB80FDB2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6" name="ตัวแทนข้อความ 9">
            <a:extLst>
              <a:ext uri="{FF2B5EF4-FFF2-40B4-BE49-F238E27FC236}">
                <a16:creationId xmlns:a16="http://schemas.microsoft.com/office/drawing/2014/main" id="{026BA338-2498-4D87-ABF6-1293334F119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21420000">
            <a:off x="2359404" y="777184"/>
            <a:ext cx="4465946" cy="1114457"/>
          </a:xfrm>
        </p:spPr>
        <p:txBody>
          <a:bodyPr vert="horz" lIns="91440" tIns="45720" rIns="91440" bIns="45720" rtlCol="0">
            <a:noAutofit/>
          </a:bodyPr>
          <a:lstStyle>
            <a:lvl1pPr algn="ctr">
              <a:defRPr lang="en-US" sz="9600" b="1" spc="-300" baseline="0" dirty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pPr marL="0" lvl="0" indent="0" algn="ctr">
              <a:buNone/>
            </a:pPr>
            <a:r>
              <a:rPr lang="en-US" dirty="0"/>
              <a:t>Money</a:t>
            </a:r>
          </a:p>
        </p:txBody>
      </p:sp>
      <p:sp>
        <p:nvSpPr>
          <p:cNvPr id="27" name="ตัวแทนข้อความ 9">
            <a:extLst>
              <a:ext uri="{FF2B5EF4-FFF2-40B4-BE49-F238E27FC236}">
                <a16:creationId xmlns:a16="http://schemas.microsoft.com/office/drawing/2014/main" id="{0E5BA1DD-63A8-4C9E-8614-0EC22E5648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212775">
            <a:off x="2997543" y="2309636"/>
            <a:ext cx="5638126" cy="1114457"/>
          </a:xfrm>
        </p:spPr>
        <p:txBody>
          <a:bodyPr vert="horz" lIns="91440" tIns="45720" rIns="91440" bIns="45720" rtlCol="0">
            <a:noAutofit/>
          </a:bodyPr>
          <a:lstStyle>
            <a:lvl1pPr algn="ctr">
              <a:defRPr lang="en-US" sz="7200" b="1" spc="-300" baseline="0" dirty="0">
                <a:solidFill>
                  <a:schemeClr val="tx1"/>
                </a:solidFill>
                <a:effectLst/>
                <a:latin typeface="+mj-lt"/>
                <a:cs typeface="+mj-cs"/>
              </a:defRPr>
            </a:lvl1pPr>
          </a:lstStyle>
          <a:p>
            <a:pPr marL="0" lvl="0" indent="0" algn="ctr">
              <a:buNone/>
            </a:pPr>
            <a:r>
              <a:rPr lang="en-US" dirty="0"/>
              <a:t>Management</a:t>
            </a:r>
          </a:p>
        </p:txBody>
      </p:sp>
      <p:sp>
        <p:nvSpPr>
          <p:cNvPr id="29" name="ตัวแทนข้อความ 9">
            <a:extLst>
              <a:ext uri="{FF2B5EF4-FFF2-40B4-BE49-F238E27FC236}">
                <a16:creationId xmlns:a16="http://schemas.microsoft.com/office/drawing/2014/main" id="{4E03FB96-98A6-4C5B-AE41-C1CABB44F40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18777" y="3959881"/>
            <a:ext cx="4223981" cy="305484"/>
          </a:xfrm>
        </p:spPr>
        <p:txBody>
          <a:bodyPr>
            <a:noAutofit/>
          </a:bodyPr>
          <a:lstStyle>
            <a:lvl1pPr marL="0" indent="0" algn="ctr">
              <a:lnSpc>
                <a:spcPct val="105000"/>
              </a:lnSpc>
              <a:buNone/>
              <a:defRPr sz="1800" b="1" spc="3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POWERPOINTHUB.COM</a:t>
            </a:r>
          </a:p>
        </p:txBody>
      </p:sp>
    </p:spTree>
    <p:extLst>
      <p:ext uri="{BB962C8B-B14F-4D97-AF65-F5344CB8AC3E}">
        <p14:creationId xmlns:p14="http://schemas.microsoft.com/office/powerpoint/2010/main" val="2092998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7FCD20C-DC00-4AF0-A55C-7BFDF3C0EAE8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00A8F7A4-F0DC-4F58-8D5D-A436983CDE8F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E74889A1-8EF4-4B05-B347-355D84E09DEE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07C8BB1E-295E-4760-B592-F56E758EFB9E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148F2FB-C4E8-4BA8-B841-00D23AA4ADE8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BE8EC4C-BE0C-44FA-B837-BACF83A25F19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23E3065-F720-4B7E-8BE6-766332559F50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46A5CF33-D964-4C9C-861A-ECAEC7BA56C5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8737BB71-08F3-49BC-B3A7-201B41D942B9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5DF2F6A5-89A9-407A-A3C9-21F6F8B0F723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CD39EDA-9A1F-4A5C-A04C-16D7B601858B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3A2A9A6B-8151-442E-8F93-47C617031E7B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4A3C0ABA-0B39-43DA-A6DE-333C4D6F5565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36C6F642-8FC2-4EA7-AA15-FC5F9BBDDD4A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29C42E6-1BD0-4C38-99F6-17C3B829C9B1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43B382A5-91A9-4561-AB47-8467B0D8EDFB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5D319614-133D-41D3-9D1F-CB71CD13C7F3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ตัวแทนข้อความ 9">
            <a:extLst>
              <a:ext uri="{FF2B5EF4-FFF2-40B4-BE49-F238E27FC236}">
                <a16:creationId xmlns:a16="http://schemas.microsoft.com/office/drawing/2014/main" id="{813CA356-5BF3-4294-A508-FF16A25FB9B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796451" y="2715682"/>
            <a:ext cx="1506099" cy="52968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r>
              <a:rPr lang="en-US" dirty="0"/>
              <a:t>Lorem Ipsum is simply dummy text of the printing industry.</a:t>
            </a:r>
          </a:p>
        </p:txBody>
      </p:sp>
      <p:sp>
        <p:nvSpPr>
          <p:cNvPr id="26" name="ตัวแทนข้อความ 9">
            <a:extLst>
              <a:ext uri="{FF2B5EF4-FFF2-40B4-BE49-F238E27FC236}">
                <a16:creationId xmlns:a16="http://schemas.microsoft.com/office/drawing/2014/main" id="{0EF7DA86-E975-404B-B9D2-134185B9B5C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796451" y="1897933"/>
            <a:ext cx="1506099" cy="52968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r>
              <a:rPr lang="en-US" dirty="0"/>
              <a:t>Lorem Ipsum is simply dummy text of the printing industry.</a:t>
            </a:r>
          </a:p>
        </p:txBody>
      </p:sp>
      <p:sp>
        <p:nvSpPr>
          <p:cNvPr id="27" name="ตัวแทนข้อความ 9">
            <a:extLst>
              <a:ext uri="{FF2B5EF4-FFF2-40B4-BE49-F238E27FC236}">
                <a16:creationId xmlns:a16="http://schemas.microsoft.com/office/drawing/2014/main" id="{09F8DA68-3298-47C3-9D02-E919A7A93AA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580757" y="2719032"/>
            <a:ext cx="1506099" cy="52968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r>
              <a:rPr lang="en-US" dirty="0"/>
              <a:t>Lorem Ipsum is simply dummy text of the printing industry.</a:t>
            </a:r>
          </a:p>
        </p:txBody>
      </p:sp>
      <p:sp>
        <p:nvSpPr>
          <p:cNvPr id="28" name="ตัวแทนข้อความ 9">
            <a:extLst>
              <a:ext uri="{FF2B5EF4-FFF2-40B4-BE49-F238E27FC236}">
                <a16:creationId xmlns:a16="http://schemas.microsoft.com/office/drawing/2014/main" id="{55E27F87-679C-4019-850B-4C45ACCB747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580757" y="1901283"/>
            <a:ext cx="1506099" cy="52968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r>
              <a:rPr lang="en-US" dirty="0"/>
              <a:t>Lorem Ipsum is simply dummy text of the printing industry.</a:t>
            </a:r>
          </a:p>
        </p:txBody>
      </p:sp>
      <p:sp>
        <p:nvSpPr>
          <p:cNvPr id="29" name="ตัวแทนข้อความ 113">
            <a:extLst>
              <a:ext uri="{FF2B5EF4-FFF2-40B4-BE49-F238E27FC236}">
                <a16:creationId xmlns:a16="http://schemas.microsoft.com/office/drawing/2014/main" id="{C03BEF4E-512D-41A3-ADC6-C2BF4E3B7D9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36057" y="1735228"/>
            <a:ext cx="1153578" cy="682779"/>
          </a:xfrm>
          <a:effectLst/>
        </p:spPr>
        <p:txBody>
          <a:bodyPr>
            <a:noAutofit/>
          </a:bodyPr>
          <a:lstStyle>
            <a:lvl1pPr marL="0" indent="0" algn="ctr">
              <a:buNone/>
              <a:defRPr sz="5500" b="1" baseline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30" name="ตัวแทนข้อความ 113">
            <a:extLst>
              <a:ext uri="{FF2B5EF4-FFF2-40B4-BE49-F238E27FC236}">
                <a16:creationId xmlns:a16="http://schemas.microsoft.com/office/drawing/2014/main" id="{3AFDBB44-FFAF-4219-BAD6-24B49DA317C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36057" y="2558950"/>
            <a:ext cx="1153578" cy="682779"/>
          </a:xfrm>
          <a:effectLst/>
        </p:spPr>
        <p:txBody>
          <a:bodyPr>
            <a:noAutofit/>
          </a:bodyPr>
          <a:lstStyle>
            <a:lvl1pPr marL="0" indent="0" algn="ctr">
              <a:buNone/>
              <a:defRPr sz="5500" b="1" baseline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02</a:t>
            </a:r>
          </a:p>
        </p:txBody>
      </p:sp>
      <p:sp>
        <p:nvSpPr>
          <p:cNvPr id="31" name="ตัวแทนข้อความ 113">
            <a:extLst>
              <a:ext uri="{FF2B5EF4-FFF2-40B4-BE49-F238E27FC236}">
                <a16:creationId xmlns:a16="http://schemas.microsoft.com/office/drawing/2014/main" id="{E3636850-A8AB-4D4D-B8A4-2ABD29B9DB3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70784" y="1736091"/>
            <a:ext cx="1204377" cy="682779"/>
          </a:xfrm>
          <a:effectLst/>
        </p:spPr>
        <p:txBody>
          <a:bodyPr>
            <a:noAutofit/>
          </a:bodyPr>
          <a:lstStyle>
            <a:lvl1pPr marL="0" indent="0" algn="ctr">
              <a:buNone/>
              <a:defRPr sz="5500" b="1" baseline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04</a:t>
            </a:r>
          </a:p>
        </p:txBody>
      </p:sp>
      <p:sp>
        <p:nvSpPr>
          <p:cNvPr id="32" name="ตัวแทนข้อความ 113">
            <a:extLst>
              <a:ext uri="{FF2B5EF4-FFF2-40B4-BE49-F238E27FC236}">
                <a16:creationId xmlns:a16="http://schemas.microsoft.com/office/drawing/2014/main" id="{D257DA04-7A51-4DB9-84B5-A7D4B3671D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3958" y="2562788"/>
            <a:ext cx="1221203" cy="682779"/>
          </a:xfrm>
          <a:effectLst/>
        </p:spPr>
        <p:txBody>
          <a:bodyPr>
            <a:noAutofit/>
          </a:bodyPr>
          <a:lstStyle>
            <a:lvl1pPr marL="0" indent="0" algn="ctr">
              <a:buNone/>
              <a:defRPr sz="5500" b="1" baseline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05</a:t>
            </a:r>
          </a:p>
        </p:txBody>
      </p:sp>
      <p:sp>
        <p:nvSpPr>
          <p:cNvPr id="33" name="ตัวแทนข้อความ 9">
            <a:extLst>
              <a:ext uri="{FF2B5EF4-FFF2-40B4-BE49-F238E27FC236}">
                <a16:creationId xmlns:a16="http://schemas.microsoft.com/office/drawing/2014/main" id="{9C4BF736-DDA9-4402-8DDA-7375F80D804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796451" y="3542306"/>
            <a:ext cx="1506099" cy="52968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r>
              <a:rPr lang="en-US" dirty="0"/>
              <a:t>Lorem Ipsum is simply dummy text of the printing industry.</a:t>
            </a:r>
          </a:p>
        </p:txBody>
      </p:sp>
      <p:sp>
        <p:nvSpPr>
          <p:cNvPr id="34" name="ตัวแทนข้อความ 9">
            <a:extLst>
              <a:ext uri="{FF2B5EF4-FFF2-40B4-BE49-F238E27FC236}">
                <a16:creationId xmlns:a16="http://schemas.microsoft.com/office/drawing/2014/main" id="{4040F17F-BDF1-4554-AB6A-792906B4619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580757" y="3546145"/>
            <a:ext cx="1506099" cy="52968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r>
              <a:rPr lang="en-US" dirty="0"/>
              <a:t>Lorem Ipsum is simply dummy text of the printing industry.</a:t>
            </a:r>
          </a:p>
        </p:txBody>
      </p:sp>
      <p:sp>
        <p:nvSpPr>
          <p:cNvPr id="35" name="ตัวแทนข้อความ 113">
            <a:extLst>
              <a:ext uri="{FF2B5EF4-FFF2-40B4-BE49-F238E27FC236}">
                <a16:creationId xmlns:a16="http://schemas.microsoft.com/office/drawing/2014/main" id="{8B0C7FA6-2C8F-44D9-A8A7-9595FE5E2A6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36057" y="3375750"/>
            <a:ext cx="1153578" cy="682779"/>
          </a:xfrm>
          <a:effectLst/>
        </p:spPr>
        <p:txBody>
          <a:bodyPr>
            <a:noAutofit/>
          </a:bodyPr>
          <a:lstStyle>
            <a:lvl1pPr marL="0" indent="0" algn="ctr">
              <a:buNone/>
              <a:defRPr sz="5500" b="1" baseline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03</a:t>
            </a:r>
          </a:p>
        </p:txBody>
      </p:sp>
      <p:sp>
        <p:nvSpPr>
          <p:cNvPr id="36" name="ตัวแทนข้อความ 113">
            <a:extLst>
              <a:ext uri="{FF2B5EF4-FFF2-40B4-BE49-F238E27FC236}">
                <a16:creationId xmlns:a16="http://schemas.microsoft.com/office/drawing/2014/main" id="{EDAFDFD3-6AA6-49F1-BDB7-851AE0E0F07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453958" y="3378139"/>
            <a:ext cx="1221203" cy="682779"/>
          </a:xfrm>
          <a:effectLst/>
        </p:spPr>
        <p:txBody>
          <a:bodyPr>
            <a:noAutofit/>
          </a:bodyPr>
          <a:lstStyle>
            <a:lvl1pPr marL="0" indent="0" algn="ctr">
              <a:buNone/>
              <a:defRPr sz="5500" b="1" baseline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06</a:t>
            </a:r>
          </a:p>
        </p:txBody>
      </p:sp>
      <p:sp>
        <p:nvSpPr>
          <p:cNvPr id="37" name="ตัวแทนข้อความ 386">
            <a:extLst>
              <a:ext uri="{FF2B5EF4-FFF2-40B4-BE49-F238E27FC236}">
                <a16:creationId xmlns:a16="http://schemas.microsoft.com/office/drawing/2014/main" id="{5CE2CDA2-0BC7-4297-93A1-08398E69D92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51102" y="899642"/>
            <a:ext cx="6422736" cy="541405"/>
          </a:xfrm>
        </p:spPr>
        <p:txBody>
          <a:bodyPr>
            <a:noAutofit/>
          </a:bodyPr>
          <a:lstStyle>
            <a:lvl1pPr marL="0" indent="0" algn="l">
              <a:buNone/>
              <a:defRPr sz="3200" b="1" spc="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r>
              <a:rPr lang="en" dirty="0"/>
              <a:t>TABLE OF CONTENTS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577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76354E4-CCDA-4C5C-A0D6-ECA1F29BA78C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AF883BAD-4F90-4A83-B1B1-E0EF786705C9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180B6BB7-8C2C-42E5-9F8D-EB6E43DAAC73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F295E8A2-9321-444A-B581-E255AB5DD2F6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D0045F72-DFA9-452F-B9C8-F9E44182FCD8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7206E3D7-649B-4D59-A64B-DD2280CA5713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2174B281-F798-4AAB-80ED-F18C937386DB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537855FF-269B-4482-AC79-00EDFA7E4B91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D3782F07-AB6E-45E8-A15B-34211738D786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9F4ECBC-ECA3-46DB-99A7-99C3A7A4C4D2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7F7530C-BD92-43C9-B117-369FFED759ED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3D700F70-AB26-4D51-9BC3-0E9EA23187E5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AB208DF-E537-454C-99BC-E9F9816EDB0D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B052C7D1-4C3F-4A77-8038-EF101EA55A5E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73F4841F-00CC-4453-A85B-C1CF1190202B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4EE83375-417F-493E-AA37-B075348130A0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5A1F6B11-742F-4469-B134-6CC66E61312D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9" name="ตัวแทนข้อความ 9">
            <a:extLst>
              <a:ext uri="{FF2B5EF4-FFF2-40B4-BE49-F238E27FC236}">
                <a16:creationId xmlns:a16="http://schemas.microsoft.com/office/drawing/2014/main" id="{938F8D2E-8723-49B0-A8A5-C94CB51A17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13021" y="1280308"/>
            <a:ext cx="4768267" cy="1296557"/>
          </a:xfrm>
        </p:spPr>
        <p:txBody>
          <a:bodyPr>
            <a:noAutofit/>
          </a:bodyPr>
          <a:lstStyle>
            <a:lvl1pPr marL="0" indent="0" algn="ctr">
              <a:buNone/>
              <a:defRPr sz="11000" b="1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Whoa!</a:t>
            </a:r>
          </a:p>
        </p:txBody>
      </p:sp>
      <p:sp>
        <p:nvSpPr>
          <p:cNvPr id="20" name="ตัวแทนข้อความ 9">
            <a:extLst>
              <a:ext uri="{FF2B5EF4-FFF2-40B4-BE49-F238E27FC236}">
                <a16:creationId xmlns:a16="http://schemas.microsoft.com/office/drawing/2014/main" id="{EB4CC3AD-3B6C-4B55-9142-CA840CC7FEF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76842" y="3354710"/>
            <a:ext cx="6190316" cy="751714"/>
          </a:xfrm>
        </p:spPr>
        <p:txBody>
          <a:bodyPr>
            <a:no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sz="1400" b="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r>
              <a:rPr lang="en-US" dirty="0"/>
              <a:t>Lorem Ipsum has been the industry's standard dummy text ever since the 1500s, when an unknown printer took a galley of type and scrambled it to make a type specimen book.</a:t>
            </a:r>
          </a:p>
        </p:txBody>
      </p:sp>
    </p:spTree>
    <p:extLst>
      <p:ext uri="{BB962C8B-B14F-4D97-AF65-F5344CB8AC3E}">
        <p14:creationId xmlns:p14="http://schemas.microsoft.com/office/powerpoint/2010/main" val="14135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BA3BFD2-31E2-4C09-ABD9-44249077D67B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7DA9FEF1-8636-4B9A-B0AE-8415D5764494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DEBB8E3-4BE2-4CCC-A734-18E076FCA8BB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859E4D61-934B-43B5-9086-A51C5AADC327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8DAF6940-8F03-4BC9-92E5-16B1DB967011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0C04108A-3341-4D5B-8807-A2B39D94FE73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EBA54C30-89BF-4F3C-B24B-67D99655FAE8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E269B621-E736-4A46-89A3-FA227BDE780B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AE77D300-B7E8-4847-834C-3EE52299C8BF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C3C2869-13D2-44BC-8C30-5686B96B4848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632C3FAD-58DF-4A60-9BDC-0DECAB5BB701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8B3099F1-8A90-4E5B-BC95-5DE509312D22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7F77AC5D-D58C-43C8-9902-12288F05EAC3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A9C01BC2-718A-4F2C-B691-A240BF65F8E1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EB9AF129-8AB8-4556-9F2B-04A0DD1B8BA1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BB53BA-B124-41A4-8786-94CAC95E5E6F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F9C6D632-583D-4D64-A744-9CBE0F95F309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ตัวแทนข้อความ 9">
            <a:extLst>
              <a:ext uri="{FF2B5EF4-FFF2-40B4-BE49-F238E27FC236}">
                <a16:creationId xmlns:a16="http://schemas.microsoft.com/office/drawing/2014/main" id="{127B51F3-2CA5-40C0-8C33-8F4C5274C7B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114818" y="2080907"/>
            <a:ext cx="2850363" cy="1468898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300" b="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marL="0" marR="0" lvl="0" indent="0" algn="thaiDist" defTabSz="6858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semper ante vitae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. Lorem ipsum dolor sit </a:t>
            </a:r>
            <a:r>
              <a:rPr lang="en-US" dirty="0" err="1"/>
              <a:t>amet</a:t>
            </a:r>
            <a:r>
              <a:rPr lang="en-US" dirty="0"/>
              <a:t>, 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23" name="ตัวแทนข้อความ 9">
            <a:extLst>
              <a:ext uri="{FF2B5EF4-FFF2-40B4-BE49-F238E27FC236}">
                <a16:creationId xmlns:a16="http://schemas.microsoft.com/office/drawing/2014/main" id="{26E4A4D9-5CEA-4A14-8E77-E0F3D1B982E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33455" y="1319329"/>
            <a:ext cx="3013089" cy="451069"/>
          </a:xfrm>
        </p:spPr>
        <p:txBody>
          <a:bodyPr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buNone/>
              <a:defRPr sz="3200" b="1" spc="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4" name="ตัวแทนข้อความ 9">
            <a:extLst>
              <a:ext uri="{FF2B5EF4-FFF2-40B4-BE49-F238E27FC236}">
                <a16:creationId xmlns:a16="http://schemas.microsoft.com/office/drawing/2014/main" id="{6AF17DCF-9539-4BAA-B08E-6E4230A01E6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178818" y="2077099"/>
            <a:ext cx="2850363" cy="1489562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300" b="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marL="0" marR="0" lvl="0" indent="0" algn="thaiDist" defTabSz="6858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semper ante vitae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. Lorem ipsum dolor sit </a:t>
            </a:r>
            <a:r>
              <a:rPr lang="en-US" dirty="0" err="1"/>
              <a:t>amet</a:t>
            </a:r>
            <a:r>
              <a:rPr lang="en-US" dirty="0"/>
              <a:t>, 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25" name="ตัวแทนข้อความ 9">
            <a:extLst>
              <a:ext uri="{FF2B5EF4-FFF2-40B4-BE49-F238E27FC236}">
                <a16:creationId xmlns:a16="http://schemas.microsoft.com/office/drawing/2014/main" id="{1A770B14-2783-4192-A15C-0034C8BC047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097455" y="1315522"/>
            <a:ext cx="3013089" cy="451069"/>
          </a:xfrm>
        </p:spPr>
        <p:txBody>
          <a:bodyPr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buNone/>
              <a:defRPr sz="3200" b="1" spc="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2417230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6E4CB69-847B-43AD-B7D6-3EB3437B1F8E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0895F03F-374F-4F12-973F-3A479379EECD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A4796DD0-8A33-4114-94A4-68A3803EF61D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BA9BA64B-3845-4153-81F0-7BF95DDD82BA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FB57CAAE-2DC5-420F-B92B-73EBEF648C1F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7396BF17-FBAE-476D-A146-AE24F9B41430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3B0608F-2C14-4ADE-83B1-AB0FA9EE8FFC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D9E0D62-734E-4C13-A55F-B2D2F3071640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512B594F-E381-4B09-BC3D-6F5F124AB712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A21868B6-FDC9-47F6-9549-EE24D73976DC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75A9F7B0-03FD-4502-B8BB-8555F9DD17AD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96668689-F611-44A0-B2CB-B12C98E99C37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CE0B495-D36A-42E3-A019-9AE2231F907C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D0B1A0A-0CD6-4067-8F51-5027804AF023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71948C10-9AD5-4A55-8DEC-C75722CCE46B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1E86B6B5-CA15-41D2-AE36-6308C6493123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B6744EAD-C783-46D9-94EF-D9884D1F6BA1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4" name="ตัวแทนข้อความ 9">
            <a:extLst>
              <a:ext uri="{FF2B5EF4-FFF2-40B4-BE49-F238E27FC236}">
                <a16:creationId xmlns:a16="http://schemas.microsoft.com/office/drawing/2014/main" id="{FFD7A1E6-AA65-4F24-B246-B03A9519B4E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878221" y="1980115"/>
            <a:ext cx="6323731" cy="812800"/>
          </a:xfrm>
        </p:spPr>
        <p:txBody>
          <a:bodyPr>
            <a:noAutofit/>
          </a:bodyPr>
          <a:lstStyle>
            <a:lvl1pPr marL="0" indent="0" algn="r">
              <a:buNone/>
              <a:defRPr sz="6000" b="1" i="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r>
              <a:rPr lang="en-US" dirty="0"/>
              <a:t>Management</a:t>
            </a:r>
          </a:p>
        </p:txBody>
      </p:sp>
      <p:sp>
        <p:nvSpPr>
          <p:cNvPr id="25" name="ตัวแทนข้อความ 397">
            <a:extLst>
              <a:ext uri="{FF2B5EF4-FFF2-40B4-BE49-F238E27FC236}">
                <a16:creationId xmlns:a16="http://schemas.microsoft.com/office/drawing/2014/main" id="{1D8701F9-6B4E-45AF-92A4-FF05C9C2871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15295" y="3285045"/>
            <a:ext cx="3286658" cy="906243"/>
          </a:xfrm>
        </p:spPr>
        <p:txBody>
          <a:bodyPr>
            <a:noAutofit/>
          </a:bodyPr>
          <a:lstStyle>
            <a:lvl1pPr marL="0" indent="0" algn="thaiDist">
              <a:lnSpc>
                <a:spcPct val="105000"/>
              </a:lnSpc>
              <a:buNone/>
              <a:defRPr sz="1050" i="0" spc="2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r>
              <a:rPr lang="en-US" dirty="0"/>
              <a:t>Lorem Ipsum has been the industry's standard dummy text ever since the 1500s, when an unknown printer took a galley of type and scrambled it to make a type specimen book.</a:t>
            </a:r>
          </a:p>
        </p:txBody>
      </p:sp>
      <p:sp>
        <p:nvSpPr>
          <p:cNvPr id="26" name="ตัวแทนข้อความ 9">
            <a:extLst>
              <a:ext uri="{FF2B5EF4-FFF2-40B4-BE49-F238E27FC236}">
                <a16:creationId xmlns:a16="http://schemas.microsoft.com/office/drawing/2014/main" id="{FAB372A2-D1CA-49FE-AFFE-47C2833B4D9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878220" y="828676"/>
            <a:ext cx="6323732" cy="1047741"/>
          </a:xfrm>
        </p:spPr>
        <p:txBody>
          <a:bodyPr>
            <a:noAutofit/>
          </a:bodyPr>
          <a:lstStyle>
            <a:lvl1pPr marL="0" indent="0" algn="r">
              <a:buNone/>
              <a:defRPr sz="8000" b="1" i="0" baseline="0">
                <a:solidFill>
                  <a:schemeClr val="accent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Money</a:t>
            </a:r>
          </a:p>
        </p:txBody>
      </p:sp>
    </p:spTree>
    <p:extLst>
      <p:ext uri="{BB962C8B-B14F-4D97-AF65-F5344CB8AC3E}">
        <p14:creationId xmlns:p14="http://schemas.microsoft.com/office/powerpoint/2010/main" val="3569744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8ED583C-9DE7-47D0-B51E-0F2207E7926C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E2081C33-F1FC-4C2A-A0AF-27FF9A664DCF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BE6ED0F-CF0E-4451-87AC-C55C4415EFA7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564071A3-902C-4BE1-82F7-88237FCAC635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8EE1BDCA-0457-4C56-BABA-B43B2E28CAFD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5290017C-57B1-42D7-A4A0-6284DC053140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ECB3F4B6-7FFE-445E-A2F8-72CCCB0A51B6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8C133880-2C98-4658-A0DA-A4FC08A7CF4A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6B3E0825-4A1A-40EC-B142-692AE95188E9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2D513291-88F8-43C5-AB11-671CD8ED172E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B28322A-43A3-4AE5-B220-2543332BE976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F983703B-C17A-499D-BEBC-67D27DDA56E5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4CD83549-6840-4D49-A9CD-B18208E2BD0E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337CAB88-D595-4A5A-9523-72E52B460AAF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EC59FACC-AA89-496E-B341-F591A0521BDA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F97E1FBD-DD86-4C42-8D6F-2838D4E2C676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69C34CC7-0404-4BC5-B1FB-12C71EC4F7E4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0" name="ตัวแทนข้อความ 386">
            <a:extLst>
              <a:ext uri="{FF2B5EF4-FFF2-40B4-BE49-F238E27FC236}">
                <a16:creationId xmlns:a16="http://schemas.microsoft.com/office/drawing/2014/main" id="{87334658-A0FC-4BF8-9384-914C9D12ED7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24894" y="1272872"/>
            <a:ext cx="4001605" cy="547591"/>
          </a:xfrm>
        </p:spPr>
        <p:txBody>
          <a:bodyPr vert="horz" lIns="91440" tIns="45720" rIns="91440" bIns="45720" rtlCol="0">
            <a:noAutofit/>
          </a:bodyPr>
          <a:lstStyle>
            <a:lvl1pPr algn="ctr">
              <a:defRPr lang="en-US" sz="4400" b="1" baseline="0" dirty="0">
                <a:solidFill>
                  <a:schemeClr val="tx1"/>
                </a:solidFill>
                <a:effectLst/>
                <a:latin typeface="+mj-lt"/>
                <a:cs typeface="+mj-cs"/>
              </a:defRPr>
            </a:lvl1pPr>
          </a:lstStyle>
          <a:p>
            <a:pPr marL="0" lvl="0" indent="0" algn="ctr">
              <a:buNone/>
            </a:pPr>
            <a:r>
              <a:rPr lang="en-US" dirty="0"/>
              <a:t>Introduction</a:t>
            </a:r>
          </a:p>
        </p:txBody>
      </p:sp>
      <p:sp>
        <p:nvSpPr>
          <p:cNvPr id="21" name="ตัวแทนข้อความ 386">
            <a:extLst>
              <a:ext uri="{FF2B5EF4-FFF2-40B4-BE49-F238E27FC236}">
                <a16:creationId xmlns:a16="http://schemas.microsoft.com/office/drawing/2014/main" id="{5BE0B487-B1B5-4B0E-A45B-6FE5337DE47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60658" y="2151716"/>
            <a:ext cx="3758197" cy="1362780"/>
          </a:xfrm>
        </p:spPr>
        <p:txBody>
          <a:bodyPr>
            <a:noAutofit/>
          </a:bodyPr>
          <a:lstStyle>
            <a:lvl1pPr marL="0" indent="0" algn="thaiDist">
              <a:lnSpc>
                <a:spcPct val="114000"/>
              </a:lnSpc>
              <a:spcBef>
                <a:spcPts val="750"/>
              </a:spcBef>
              <a:spcAft>
                <a:spcPts val="0"/>
              </a:spcAft>
              <a:buNone/>
              <a:defRPr sz="1400" spc="-8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r>
              <a:rPr lang="en-US" dirty="0"/>
              <a:t>Lorem Ipsum has been the industry's standard dummy text ever since the 1500s, when an unknown printer took a galley of type and scrambled it to make a type specimen book.</a:t>
            </a:r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E4AEFD37-176B-48AD-8C2F-28BDF9EF85A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09953" y="413911"/>
            <a:ext cx="3047548" cy="4288536"/>
          </a:xfrm>
          <a:prstGeom prst="roundRect">
            <a:avLst>
              <a:gd name="adj" fmla="val 23709"/>
            </a:avLst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>
              <a:defRPr lang="en-US" sz="105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953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0E28964-07FD-49AA-8EB9-3121DA8B274F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A92A2389-8E56-44C7-9E37-C465C6C0413A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7F2F495B-F3F4-4623-9697-28A0DFDB7E1E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7A471BAC-E83E-495B-8303-BDC824616B3F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922D99D2-EC28-499F-A05E-9CC62FC15F64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43EA546-BABA-4BE8-A74F-78612C00BC4B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8A9A3E9-B663-4EA1-B36C-72D4E3EA06BE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20976C16-FD7F-4F37-8716-CA5ECC730662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B2621B1A-D9B6-4A1D-9E8C-9D354A978649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33A43D56-7986-427B-AAF0-819782250D06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D519B6AB-707E-4704-AB9D-6EA3590C65E2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F633BA67-42DB-4BC8-AD65-8483B60494F1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A6DBC546-CC79-469A-AA00-C0C71CA0A3FA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D1509292-41FF-43DB-8E25-F885384089ED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04C97944-CFDF-4126-8A44-0156F5E712AD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19504D74-7B63-477E-AF48-A1579BDFF8F8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8D7F6183-9AF7-44F2-AAA9-252E1CE6A0F7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9" name="ตัวแทนข้อความ 6">
            <a:extLst>
              <a:ext uri="{FF2B5EF4-FFF2-40B4-BE49-F238E27FC236}">
                <a16:creationId xmlns:a16="http://schemas.microsoft.com/office/drawing/2014/main" id="{58D3B80E-2BC3-4ABE-A8D5-6E276CE836C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05377" y="3507610"/>
            <a:ext cx="1875452" cy="728243"/>
          </a:xfrm>
        </p:spPr>
        <p:txBody>
          <a:bodyPr>
            <a:noAutofit/>
          </a:bodyPr>
          <a:lstStyle>
            <a:lvl1pPr marL="0" indent="0" algn="thaiDist">
              <a:lnSpc>
                <a:spcPct val="105000"/>
              </a:lnSpc>
              <a:buNone/>
              <a:defRPr sz="100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20" name="ตัวแทนข้อความ 6">
            <a:extLst>
              <a:ext uri="{FF2B5EF4-FFF2-40B4-BE49-F238E27FC236}">
                <a16:creationId xmlns:a16="http://schemas.microsoft.com/office/drawing/2014/main" id="{4EA0C5B1-30DD-4FD1-9E90-7569DBAF464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34274" y="3505714"/>
            <a:ext cx="1875452" cy="728243"/>
          </a:xfrm>
        </p:spPr>
        <p:txBody>
          <a:bodyPr>
            <a:noAutofit/>
          </a:bodyPr>
          <a:lstStyle>
            <a:lvl1pPr marL="0" indent="0" algn="thaiDist">
              <a:lnSpc>
                <a:spcPct val="105000"/>
              </a:lnSpc>
              <a:buNone/>
              <a:defRPr sz="100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21" name="ตัวแทนข้อความ 6">
            <a:extLst>
              <a:ext uri="{FF2B5EF4-FFF2-40B4-BE49-F238E27FC236}">
                <a16:creationId xmlns:a16="http://schemas.microsoft.com/office/drawing/2014/main" id="{2815737A-3C66-4385-88C6-9FF5BC76AFA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62047" y="3505714"/>
            <a:ext cx="1875452" cy="728243"/>
          </a:xfrm>
        </p:spPr>
        <p:txBody>
          <a:bodyPr>
            <a:noAutofit/>
          </a:bodyPr>
          <a:lstStyle>
            <a:lvl1pPr marL="0" indent="0" algn="thaiDist">
              <a:lnSpc>
                <a:spcPct val="105000"/>
              </a:lnSpc>
              <a:buNone/>
              <a:defRPr sz="100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22" name="ตัวแทนข้อความ 359">
            <a:extLst>
              <a:ext uri="{FF2B5EF4-FFF2-40B4-BE49-F238E27FC236}">
                <a16:creationId xmlns:a16="http://schemas.microsoft.com/office/drawing/2014/main" id="{9D344D43-DD82-49C5-B24E-043BE6239BEC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988068" y="3159979"/>
            <a:ext cx="2110070" cy="291695"/>
          </a:xfrm>
        </p:spPr>
        <p:txBody>
          <a:bodyPr>
            <a:noAutofit/>
          </a:bodyPr>
          <a:lstStyle>
            <a:lvl1pPr marL="0" indent="0" algn="ctr">
              <a:buNone/>
              <a:defRPr sz="1800" b="1" spc="150" baseline="0">
                <a:ln w="19050">
                  <a:noFill/>
                </a:ln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3" name="ตัวแทนข้อความ 359">
            <a:extLst>
              <a:ext uri="{FF2B5EF4-FFF2-40B4-BE49-F238E27FC236}">
                <a16:creationId xmlns:a16="http://schemas.microsoft.com/office/drawing/2014/main" id="{34916115-7FA8-4E3A-A337-E06B6C2B424E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3516965" y="3159979"/>
            <a:ext cx="2110070" cy="291695"/>
          </a:xfrm>
        </p:spPr>
        <p:txBody>
          <a:bodyPr>
            <a:noAutofit/>
          </a:bodyPr>
          <a:lstStyle>
            <a:lvl1pPr marL="0" indent="0" algn="ctr">
              <a:buNone/>
              <a:defRPr sz="1800" b="1" spc="150" baseline="0">
                <a:ln w="19050">
                  <a:noFill/>
                </a:ln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4" name="ตัวแทนข้อความ 359">
            <a:extLst>
              <a:ext uri="{FF2B5EF4-FFF2-40B4-BE49-F238E27FC236}">
                <a16:creationId xmlns:a16="http://schemas.microsoft.com/office/drawing/2014/main" id="{ABF0A4FC-C60C-4A60-9A82-559AD96ED6C8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6044738" y="3159979"/>
            <a:ext cx="2110070" cy="291695"/>
          </a:xfrm>
        </p:spPr>
        <p:txBody>
          <a:bodyPr>
            <a:noAutofit/>
          </a:bodyPr>
          <a:lstStyle>
            <a:lvl1pPr marL="0" indent="0" algn="ctr">
              <a:buNone/>
              <a:defRPr sz="1800" b="1" spc="150" baseline="0">
                <a:ln w="19050">
                  <a:noFill/>
                </a:ln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6" name="ตัวแทนข้อความ 386">
            <a:extLst>
              <a:ext uri="{FF2B5EF4-FFF2-40B4-BE49-F238E27FC236}">
                <a16:creationId xmlns:a16="http://schemas.microsoft.com/office/drawing/2014/main" id="{D78C9F1B-E7E0-42F5-9147-4412DC03081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360632" y="759679"/>
            <a:ext cx="6422736" cy="542070"/>
          </a:xfrm>
        </p:spPr>
        <p:txBody>
          <a:bodyPr>
            <a:noAutofit/>
          </a:bodyPr>
          <a:lstStyle>
            <a:lvl1pPr marL="0" indent="0" algn="ctr">
              <a:buNone/>
              <a:defRPr sz="4400" b="1" spc="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r>
              <a:rPr lang="en" dirty="0"/>
              <a:t>Money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987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5D36745-3645-4DAD-8F8B-F9BB27267CC9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8E5E21B7-9588-4A53-BD3F-F0938748E171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FD961E14-6E19-4F75-A9DD-C26C68A33B1D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B39FA1EF-66E7-4C31-B1E3-E77984CE242B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47886F1D-D4B7-4C78-88E8-F0DA5AF834CA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377E477B-BF9C-463E-B362-0A560BF69E7B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17FE112-BAE2-49A6-9B15-68A8C23DC4B3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004E74FC-AD32-47CC-BFDD-127852D1D0E2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F3B890CA-D1EB-4E24-AEF5-557D23F8614F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7FF6573-8111-4574-AD55-AF2B694425C2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F47F912-12FD-43EF-820A-6E04B104757D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3A5C1433-DEF1-4871-9566-93D95A7A13EE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0A17D35C-FDD8-4240-BC2E-FFFD555C8404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FBA1812A-82B5-4174-95BE-79B534C39534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C974D70D-3261-4F6C-8671-E7F7F94ED314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D62EA1AC-8454-49C3-B69F-5B6B92A27024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B5C2482-5F69-4B02-97AA-E39FEB177106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2" name="ตัวแทนข้อความ 30">
            <a:extLst>
              <a:ext uri="{FF2B5EF4-FFF2-40B4-BE49-F238E27FC236}">
                <a16:creationId xmlns:a16="http://schemas.microsoft.com/office/drawing/2014/main" id="{91A83A95-0E44-4138-A686-948C900302C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99480" y="1339249"/>
            <a:ext cx="4996520" cy="1486501"/>
          </a:xfrm>
        </p:spPr>
        <p:txBody>
          <a:bodyPr>
            <a:noAutofit/>
          </a:bodyPr>
          <a:lstStyle>
            <a:lvl1pPr marL="0" indent="0" algn="ctr">
              <a:lnSpc>
                <a:spcPct val="105000"/>
              </a:lnSpc>
              <a:buNone/>
              <a:defRPr sz="1800" b="1" i="0" baseline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r>
              <a:rPr lang="en-US" dirty="0"/>
              <a:t>“Lorem Ipsum has been the industry's standard dummy text ever since the 1500s, when an unknown printer took a galley of type and scrambled it to make a type specimen book.”</a:t>
            </a:r>
          </a:p>
        </p:txBody>
      </p:sp>
      <p:sp>
        <p:nvSpPr>
          <p:cNvPr id="33" name="ตัวแทนข้อความ 30">
            <a:extLst>
              <a:ext uri="{FF2B5EF4-FFF2-40B4-BE49-F238E27FC236}">
                <a16:creationId xmlns:a16="http://schemas.microsoft.com/office/drawing/2014/main" id="{5846D8AC-A0CA-494A-9506-6E2C4041574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892822" y="3464376"/>
            <a:ext cx="3326356" cy="376215"/>
          </a:xfrm>
        </p:spPr>
        <p:txBody>
          <a:bodyPr>
            <a:noAutofit/>
          </a:bodyPr>
          <a:lstStyle>
            <a:lvl1pPr marL="0" indent="0" algn="ctr">
              <a:buNone/>
              <a:defRPr sz="2000" b="1" i="0" spc="20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NAME SURNAME</a:t>
            </a:r>
          </a:p>
        </p:txBody>
      </p:sp>
    </p:spTree>
    <p:extLst>
      <p:ext uri="{BB962C8B-B14F-4D97-AF65-F5344CB8AC3E}">
        <p14:creationId xmlns:p14="http://schemas.microsoft.com/office/powerpoint/2010/main" val="3880150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F67924C-AE7A-41B3-9AA6-5F6860D97959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06CC9D33-6899-4FE6-A619-70AED6BD0A0F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EE1CE974-7DAB-47A8-8381-904AC0840209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01171DB2-4EF6-44AB-9388-4C8BD3956D02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6F57299C-0298-4F17-8798-383595E8DC8B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15666929-3594-4688-B9AB-35F487939C19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D59EC4D-CC37-4668-B43F-923E6AB75348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341234F-BA6D-455B-A6EA-BBEB3A16E8E1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9ED66F7-5752-4EE8-85EF-55381A246627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2765E8F5-CE9C-442A-A585-6D41565C27FF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080AFB19-7BEC-44F7-9998-7ED59DECADFD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47F8AF76-F5CE-42ED-80E6-DD76B90C6D6F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3B80AA8B-3B63-40E6-BC1F-EDDAAFE3744B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CA8AE0D-C98E-4500-A0BF-C1761CC3F057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EA0F4772-76B4-4C03-8803-F116AF4CCD85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63B86819-4103-4A7A-AEFB-D256951C1F9A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38FC2F81-FFFE-4843-953B-47D2FFAF6FC8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1" name="ตัวแทนข้อความ 9">
            <a:extLst>
              <a:ext uri="{FF2B5EF4-FFF2-40B4-BE49-F238E27FC236}">
                <a16:creationId xmlns:a16="http://schemas.microsoft.com/office/drawing/2014/main" id="{8335E76D-BEA4-43FA-BE8A-C7F75E0B15A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41171" y="3523904"/>
            <a:ext cx="1818798" cy="55819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22" name="ตัวแทนข้อความ 9">
            <a:extLst>
              <a:ext uri="{FF2B5EF4-FFF2-40B4-BE49-F238E27FC236}">
                <a16:creationId xmlns:a16="http://schemas.microsoft.com/office/drawing/2014/main" id="{9CFBCD65-36D0-4DF0-B35C-1C0E153221B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141171" y="3183410"/>
            <a:ext cx="1818798" cy="325235"/>
          </a:xfrm>
        </p:spPr>
        <p:txBody>
          <a:bodyPr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buNone/>
              <a:defRPr sz="1800" b="1" spc="10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3" name="ตัวแทนข้อความ 9">
            <a:extLst>
              <a:ext uri="{FF2B5EF4-FFF2-40B4-BE49-F238E27FC236}">
                <a16:creationId xmlns:a16="http://schemas.microsoft.com/office/drawing/2014/main" id="{506585CE-A31F-4552-B5B2-ECC6F022980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662601" y="3523904"/>
            <a:ext cx="1818798" cy="55819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24" name="ตัวแทนข้อความ 9">
            <a:extLst>
              <a:ext uri="{FF2B5EF4-FFF2-40B4-BE49-F238E27FC236}">
                <a16:creationId xmlns:a16="http://schemas.microsoft.com/office/drawing/2014/main" id="{8D915643-35A5-4B97-A619-98B852D7301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62601" y="3183410"/>
            <a:ext cx="1818798" cy="325235"/>
          </a:xfrm>
        </p:spPr>
        <p:txBody>
          <a:bodyPr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buNone/>
              <a:defRPr sz="1800" b="1" spc="10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5" name="ตัวแทนข้อความ 9">
            <a:extLst>
              <a:ext uri="{FF2B5EF4-FFF2-40B4-BE49-F238E27FC236}">
                <a16:creationId xmlns:a16="http://schemas.microsoft.com/office/drawing/2014/main" id="{59717973-814D-428F-A24B-F060856E1A6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84031" y="3523904"/>
            <a:ext cx="1818798" cy="55819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26" name="ตัวแทนข้อความ 9">
            <a:extLst>
              <a:ext uri="{FF2B5EF4-FFF2-40B4-BE49-F238E27FC236}">
                <a16:creationId xmlns:a16="http://schemas.microsoft.com/office/drawing/2014/main" id="{E61DC22D-2E44-4659-BE38-9567CC6B418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4031" y="3185200"/>
            <a:ext cx="1818798" cy="325235"/>
          </a:xfrm>
        </p:spPr>
        <p:txBody>
          <a:bodyPr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buNone/>
              <a:defRPr sz="1800" b="1" spc="10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7" name="ตัวแทนข้อความ 9">
            <a:extLst>
              <a:ext uri="{FF2B5EF4-FFF2-40B4-BE49-F238E27FC236}">
                <a16:creationId xmlns:a16="http://schemas.microsoft.com/office/drawing/2014/main" id="{2359B234-48DF-4E38-8BB6-A3A71A90EC8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141171" y="1786424"/>
            <a:ext cx="1818798" cy="55819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28" name="ตัวแทนข้อความ 9">
            <a:extLst>
              <a:ext uri="{FF2B5EF4-FFF2-40B4-BE49-F238E27FC236}">
                <a16:creationId xmlns:a16="http://schemas.microsoft.com/office/drawing/2014/main" id="{BF17B7F5-1336-4AD7-9972-D0BA077D830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141171" y="1456358"/>
            <a:ext cx="1818798" cy="325235"/>
          </a:xfrm>
        </p:spPr>
        <p:txBody>
          <a:bodyPr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buNone/>
              <a:defRPr sz="1800" b="1" spc="10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9" name="ตัวแทนข้อความ 9">
            <a:extLst>
              <a:ext uri="{FF2B5EF4-FFF2-40B4-BE49-F238E27FC236}">
                <a16:creationId xmlns:a16="http://schemas.microsoft.com/office/drawing/2014/main" id="{3846680B-2889-4A97-92BE-D2A22346CB8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662601" y="1786424"/>
            <a:ext cx="1818798" cy="55819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30" name="ตัวแทนข้อความ 9">
            <a:extLst>
              <a:ext uri="{FF2B5EF4-FFF2-40B4-BE49-F238E27FC236}">
                <a16:creationId xmlns:a16="http://schemas.microsoft.com/office/drawing/2014/main" id="{C5ABC4C1-95FA-40A1-9EB5-42324D1F158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662601" y="1456358"/>
            <a:ext cx="1818798" cy="325235"/>
          </a:xfrm>
        </p:spPr>
        <p:txBody>
          <a:bodyPr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buNone/>
              <a:defRPr sz="1800" b="1" spc="10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31" name="ตัวแทนข้อความ 9">
            <a:extLst>
              <a:ext uri="{FF2B5EF4-FFF2-40B4-BE49-F238E27FC236}">
                <a16:creationId xmlns:a16="http://schemas.microsoft.com/office/drawing/2014/main" id="{E1851F20-03E9-46C8-B979-DB48770CB64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184031" y="1786424"/>
            <a:ext cx="1818798" cy="558196"/>
          </a:xfrm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32" name="ตัวแทนข้อความ 9">
            <a:extLst>
              <a:ext uri="{FF2B5EF4-FFF2-40B4-BE49-F238E27FC236}">
                <a16:creationId xmlns:a16="http://schemas.microsoft.com/office/drawing/2014/main" id="{9B60C0B8-31E4-4236-8E34-1A9DB2E23AA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184031" y="1456358"/>
            <a:ext cx="1818798" cy="325235"/>
          </a:xfrm>
        </p:spPr>
        <p:txBody>
          <a:bodyPr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buNone/>
              <a:defRPr sz="1800" b="1" spc="10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3362060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0154B24-6597-4655-B467-26371E16EC7F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2B79E728-15A0-4BB1-AFFF-30E254CCA09E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25F85F1-D4D0-457D-8531-43F987908BD8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DD4C5C83-16EC-46E9-A03E-AC3402478A66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81B00AA4-B21C-404F-BC04-7819D2E7DA9A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14E7FCAF-6A92-42D7-A3F0-CC7EEF72674C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4D97382-EE54-47FC-AF87-01500B383A16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94D14FE7-24F0-4660-8FD1-9BC51F9BD317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9AAE4B19-7B14-464C-BC9B-3827746C80A1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2B5FA87-E39E-4EC6-AD84-9835DAFC386C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F4D6FD7-FC1F-4723-B868-C2C79E293170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9F0172AE-0597-4464-A1E6-3F1340AF838A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9FF5261-54EE-4C91-838F-9963899B78A0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0A9BF0E4-6EDB-4B9C-BE61-94D2AD74FEAF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20E47C59-3B81-45E1-AB4A-6954D4ECEB73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563DA199-6E22-4977-9CC2-C91809C4D743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5C08C5BF-427E-4FF0-9A1C-E492B393120F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3" name="ตัวแทนข้อความ 520">
            <a:extLst>
              <a:ext uri="{FF2B5EF4-FFF2-40B4-BE49-F238E27FC236}">
                <a16:creationId xmlns:a16="http://schemas.microsoft.com/office/drawing/2014/main" id="{FB60715F-C5E3-45BA-8D97-3F8956DD2E6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24960" y="1189959"/>
            <a:ext cx="2194035" cy="393908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buNone/>
              <a:defRPr sz="11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4" name="ตัวแทนข้อความ 520">
            <a:extLst>
              <a:ext uri="{FF2B5EF4-FFF2-40B4-BE49-F238E27FC236}">
                <a16:creationId xmlns:a16="http://schemas.microsoft.com/office/drawing/2014/main" id="{B72BA537-2F07-4982-A8DD-7992E02AA5A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24960" y="951799"/>
            <a:ext cx="2194035" cy="302312"/>
          </a:xfrm>
        </p:spPr>
        <p:txBody>
          <a:bodyPr>
            <a:noAutofit/>
          </a:bodyPr>
          <a:lstStyle>
            <a:lvl1pPr marL="0" indent="0" algn="l">
              <a:lnSpc>
                <a:spcPct val="105000"/>
              </a:lnSpc>
              <a:buNone/>
              <a:defRPr sz="1600" b="1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Subtitle 01</a:t>
            </a:r>
          </a:p>
        </p:txBody>
      </p:sp>
      <p:sp>
        <p:nvSpPr>
          <p:cNvPr id="25" name="ตัวแทนข้อความ 520">
            <a:extLst>
              <a:ext uri="{FF2B5EF4-FFF2-40B4-BE49-F238E27FC236}">
                <a16:creationId xmlns:a16="http://schemas.microsoft.com/office/drawing/2014/main" id="{8E8200E8-80AF-457D-BE34-DF807F2EB4C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124960" y="1996243"/>
            <a:ext cx="2194035" cy="393908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buNone/>
              <a:defRPr sz="11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6" name="ตัวแทนข้อความ 520">
            <a:extLst>
              <a:ext uri="{FF2B5EF4-FFF2-40B4-BE49-F238E27FC236}">
                <a16:creationId xmlns:a16="http://schemas.microsoft.com/office/drawing/2014/main" id="{A0DDA059-042D-4223-A477-6CBD1232034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124960" y="1758083"/>
            <a:ext cx="2194035" cy="302312"/>
          </a:xfrm>
        </p:spPr>
        <p:txBody>
          <a:bodyPr>
            <a:noAutofit/>
          </a:bodyPr>
          <a:lstStyle>
            <a:lvl1pPr marL="0" indent="0" algn="l">
              <a:lnSpc>
                <a:spcPct val="105000"/>
              </a:lnSpc>
              <a:buNone/>
              <a:defRPr sz="1600" b="1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Subtitle 02</a:t>
            </a:r>
          </a:p>
        </p:txBody>
      </p:sp>
      <p:sp>
        <p:nvSpPr>
          <p:cNvPr id="27" name="ตัวแทนข้อความ 520">
            <a:extLst>
              <a:ext uri="{FF2B5EF4-FFF2-40B4-BE49-F238E27FC236}">
                <a16:creationId xmlns:a16="http://schemas.microsoft.com/office/drawing/2014/main" id="{AF8C412E-F541-4AA3-91A0-2E94DFC288F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127120" y="2803290"/>
            <a:ext cx="2194035" cy="393908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buNone/>
              <a:defRPr sz="11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8" name="ตัวแทนข้อความ 520">
            <a:extLst>
              <a:ext uri="{FF2B5EF4-FFF2-40B4-BE49-F238E27FC236}">
                <a16:creationId xmlns:a16="http://schemas.microsoft.com/office/drawing/2014/main" id="{0019AD0A-1BDE-47A0-B054-7BC2AEB6B64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127120" y="2565130"/>
            <a:ext cx="2194035" cy="302312"/>
          </a:xfrm>
        </p:spPr>
        <p:txBody>
          <a:bodyPr>
            <a:noAutofit/>
          </a:bodyPr>
          <a:lstStyle>
            <a:lvl1pPr marL="0" indent="0" algn="l">
              <a:lnSpc>
                <a:spcPct val="105000"/>
              </a:lnSpc>
              <a:buNone/>
              <a:defRPr sz="1600" b="1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Subtitle 03</a:t>
            </a:r>
          </a:p>
        </p:txBody>
      </p:sp>
      <p:sp>
        <p:nvSpPr>
          <p:cNvPr id="29" name="ตัวแทนข้อความ 520">
            <a:extLst>
              <a:ext uri="{FF2B5EF4-FFF2-40B4-BE49-F238E27FC236}">
                <a16:creationId xmlns:a16="http://schemas.microsoft.com/office/drawing/2014/main" id="{88550F3B-D75A-45A9-80DF-1A862F4CA2D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124960" y="3608812"/>
            <a:ext cx="2194035" cy="393908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buNone/>
              <a:defRPr sz="11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0" name="ตัวแทนข้อความ 520">
            <a:extLst>
              <a:ext uri="{FF2B5EF4-FFF2-40B4-BE49-F238E27FC236}">
                <a16:creationId xmlns:a16="http://schemas.microsoft.com/office/drawing/2014/main" id="{A15F5C85-22E4-4BCD-BCDF-5D5DD3BA01C0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124960" y="3370652"/>
            <a:ext cx="2194035" cy="302312"/>
          </a:xfrm>
        </p:spPr>
        <p:txBody>
          <a:bodyPr>
            <a:noAutofit/>
          </a:bodyPr>
          <a:lstStyle>
            <a:lvl1pPr marL="0" indent="0" algn="l">
              <a:lnSpc>
                <a:spcPct val="105000"/>
              </a:lnSpc>
              <a:buNone/>
              <a:defRPr sz="1600" b="1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Subtitle 04</a:t>
            </a:r>
          </a:p>
        </p:txBody>
      </p:sp>
      <p:sp>
        <p:nvSpPr>
          <p:cNvPr id="31" name="ตัวแทนข้อความ 9">
            <a:extLst>
              <a:ext uri="{FF2B5EF4-FFF2-40B4-BE49-F238E27FC236}">
                <a16:creationId xmlns:a16="http://schemas.microsoft.com/office/drawing/2014/main" id="{9E291552-10C7-4CEE-AC25-E927720DE17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2578667" y="1014163"/>
            <a:ext cx="2600845" cy="1046232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spcBef>
                <a:spcPts val="0"/>
              </a:spcBef>
              <a:buNone/>
              <a:defRPr sz="1100" b="0" spc="0" baseline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 marL="0" marR="0" lvl="0" indent="0" algn="thaiDist" defTabSz="6858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Lorem Ipsum has been the industry's standard dummy text ever since the 1500s, when an unknown printer took a galley of type and scrambled it to make a type specimen book. </a:t>
            </a:r>
          </a:p>
        </p:txBody>
      </p:sp>
    </p:spTree>
    <p:extLst>
      <p:ext uri="{BB962C8B-B14F-4D97-AF65-F5344CB8AC3E}">
        <p14:creationId xmlns:p14="http://schemas.microsoft.com/office/powerpoint/2010/main" val="2462426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40D494B-4852-4355-BB2E-3DEE84A132A9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0F8F6618-B4A7-411F-BDD0-5607345FC172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27C89E33-74D0-4860-AD8C-53629DA85B47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DBC91309-9B37-4E8F-8C3B-C589B9B2EAE0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4D00A86F-65B0-4885-A95C-C0FFC73F24A2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EA1BA17E-9AE5-4069-9372-BD9190250B84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916F07D-DD47-4B97-815E-39F71E26F903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4E063279-2BEA-40DF-8E4F-5663D9270101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6C481302-6FFA-407C-825E-0CC47D4B28E0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B7E186F3-5B7D-4006-B094-3BD4225517B2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B9DF616D-90D9-46A2-8741-92C9FEA4BFB0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0EBCCF06-7309-4BF0-B058-310950FCA4F1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08303D1B-0826-4FAE-9EE4-18BE4DFF3576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44A329C-45E5-4D56-AB27-057BD7085B72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928BB8E2-106D-4F1D-BD4D-811E69B5BD94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4CB84FC5-2ABA-4A86-94C3-6A14E93D7E02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B0ECFDD-79C5-4F47-BD29-049B2854767A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0" name="ตัวแทนข้อความ 386">
            <a:extLst>
              <a:ext uri="{FF2B5EF4-FFF2-40B4-BE49-F238E27FC236}">
                <a16:creationId xmlns:a16="http://schemas.microsoft.com/office/drawing/2014/main" id="{AAE6C359-E683-4EB0-8031-A71593FCC39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06641" y="1165843"/>
            <a:ext cx="2015780" cy="823820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None/>
              <a:defRPr sz="1200" b="0" i="0" spc="-8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21" name="ตัวแทนข้อความ 386">
            <a:extLst>
              <a:ext uri="{FF2B5EF4-FFF2-40B4-BE49-F238E27FC236}">
                <a16:creationId xmlns:a16="http://schemas.microsoft.com/office/drawing/2014/main" id="{93AA148E-D361-4F29-895D-709D5F175ED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28184" y="792480"/>
            <a:ext cx="1135143" cy="1394260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None/>
              <a:defRPr sz="9600" b="1" i="0" spc="-8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22" name="ตัวแทนข้อความ 386">
            <a:extLst>
              <a:ext uri="{FF2B5EF4-FFF2-40B4-BE49-F238E27FC236}">
                <a16:creationId xmlns:a16="http://schemas.microsoft.com/office/drawing/2014/main" id="{C0C53F42-8AFE-4304-9A69-6BEF6BD6C2D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05084" y="3185992"/>
            <a:ext cx="2015780" cy="823820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None/>
              <a:defRPr sz="1200" b="0" i="0" spc="-8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23" name="ตัวแทนข้อความ 386">
            <a:extLst>
              <a:ext uri="{FF2B5EF4-FFF2-40B4-BE49-F238E27FC236}">
                <a16:creationId xmlns:a16="http://schemas.microsoft.com/office/drawing/2014/main" id="{2D86B567-44BD-4954-B403-5C14157233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26627" y="2812630"/>
            <a:ext cx="1135143" cy="1394260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None/>
              <a:defRPr sz="9600" b="1" i="0" spc="-8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24" name="ตัวแทนข้อความ 386">
            <a:extLst>
              <a:ext uri="{FF2B5EF4-FFF2-40B4-BE49-F238E27FC236}">
                <a16:creationId xmlns:a16="http://schemas.microsoft.com/office/drawing/2014/main" id="{6AA1A490-2F2F-4FB3-8C5E-609718D2208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43063" y="1161145"/>
            <a:ext cx="2015780" cy="823820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None/>
              <a:defRPr sz="1200" b="0" i="0" spc="-8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25" name="ตัวแทนข้อความ 386">
            <a:extLst>
              <a:ext uri="{FF2B5EF4-FFF2-40B4-BE49-F238E27FC236}">
                <a16:creationId xmlns:a16="http://schemas.microsoft.com/office/drawing/2014/main" id="{114A6B84-E991-4A1B-9345-FF6EE390D39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166163" y="792646"/>
            <a:ext cx="1135143" cy="1394260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None/>
              <a:defRPr sz="9600" b="1" i="0" spc="-8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6" name="ตัวแทนข้อความ 386">
            <a:extLst>
              <a:ext uri="{FF2B5EF4-FFF2-40B4-BE49-F238E27FC236}">
                <a16:creationId xmlns:a16="http://schemas.microsoft.com/office/drawing/2014/main" id="{963E85F4-129B-4892-864C-DC96E01E96A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43063" y="3186158"/>
            <a:ext cx="2015780" cy="823820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None/>
              <a:defRPr sz="1200" b="0" i="0" spc="-8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27" name="ตัวแทนข้อความ 386">
            <a:extLst>
              <a:ext uri="{FF2B5EF4-FFF2-40B4-BE49-F238E27FC236}">
                <a16:creationId xmlns:a16="http://schemas.microsoft.com/office/drawing/2014/main" id="{D6B37C3F-E7B7-4C64-82BE-3EE37354400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63783" y="2813490"/>
            <a:ext cx="1135143" cy="1394260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None/>
              <a:defRPr sz="9600" b="1" i="0" spc="-8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47904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1A06262-5285-427D-8EBA-BBAE06C24F08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A2224EC-72F1-4F87-B09D-66AEBD33DCC5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793FC6FF-9B52-433D-96A3-BFDC8F03D28E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45BEE1C-38F7-4225-A8CD-629A9AEB642B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3D3132A0-9F01-4992-A3A1-FD2DC463E8D6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1B2A3895-CC50-4D9D-BCCC-97F2BC976B14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0029A8F-4DD6-4620-99A9-7C19C10838E4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5FA4ECEC-A440-4070-A71F-6272666D0A33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56CED9-DA8F-442F-8327-4E75797AF4B8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BB6050AB-BF43-4DD1-B40D-0760C73423DA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71127932-7923-4229-B914-670485FD2D55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90A68E5B-ED76-4C0D-91EC-1154A9059200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ECD5F3D-BE6C-46A4-8D48-7F7E709817B7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34218D5-527F-47B8-A287-C6406AB7A278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762FC2DF-D1BC-4E0A-8A2B-A3056B327828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D6D83F9C-C066-4375-8065-7BC550E79027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F1A9C573-ECAC-4269-A621-3F5F47FF217E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ตัวแทนข้อความ 9">
            <a:extLst>
              <a:ext uri="{FF2B5EF4-FFF2-40B4-BE49-F238E27FC236}">
                <a16:creationId xmlns:a16="http://schemas.microsoft.com/office/drawing/2014/main" id="{46F5900C-AAC6-41DF-A084-04E09C7E953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6728" y="1160057"/>
            <a:ext cx="3608179" cy="591635"/>
          </a:xfrm>
        </p:spPr>
        <p:txBody>
          <a:bodyPr>
            <a:noAutofit/>
          </a:bodyPr>
          <a:lstStyle>
            <a:lvl1pPr marL="0" indent="0" algn="l">
              <a:buNone/>
              <a:defRPr sz="4000" b="1" i="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r>
              <a:rPr lang="en-US" dirty="0"/>
              <a:t>Management</a:t>
            </a:r>
          </a:p>
        </p:txBody>
      </p:sp>
      <p:sp>
        <p:nvSpPr>
          <p:cNvPr id="23" name="ตัวแทนข้อความ 9">
            <a:extLst>
              <a:ext uri="{FF2B5EF4-FFF2-40B4-BE49-F238E27FC236}">
                <a16:creationId xmlns:a16="http://schemas.microsoft.com/office/drawing/2014/main" id="{F7FA1D4F-E048-4976-B851-0BF451C2CA1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62397" y="612270"/>
            <a:ext cx="3608180" cy="762648"/>
          </a:xfrm>
        </p:spPr>
        <p:txBody>
          <a:bodyPr>
            <a:noAutofit/>
          </a:bodyPr>
          <a:lstStyle>
            <a:lvl1pPr marL="0" indent="0" algn="l">
              <a:buNone/>
              <a:defRPr sz="5400" b="1" i="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Money</a:t>
            </a:r>
          </a:p>
        </p:txBody>
      </p:sp>
      <p:sp>
        <p:nvSpPr>
          <p:cNvPr id="24" name="ตัวแทนข้อความ 9">
            <a:extLst>
              <a:ext uri="{FF2B5EF4-FFF2-40B4-BE49-F238E27FC236}">
                <a16:creationId xmlns:a16="http://schemas.microsoft.com/office/drawing/2014/main" id="{0074B387-8D79-4B19-8DF7-01D50C47DB1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62397" y="3395749"/>
            <a:ext cx="4776497" cy="621598"/>
          </a:xfrm>
        </p:spPr>
        <p:txBody>
          <a:bodyPr>
            <a:noAutofit/>
          </a:bodyPr>
          <a:lstStyle>
            <a:lvl1pPr marL="0" indent="0" algn="thaiDist">
              <a:lnSpc>
                <a:spcPct val="105000"/>
              </a:lnSpc>
              <a:spcBef>
                <a:spcPts val="0"/>
              </a:spcBef>
              <a:buNone/>
              <a:defRPr sz="1200" b="1" spc="0" baseline="0">
                <a:solidFill>
                  <a:schemeClr val="accent1"/>
                </a:solidFill>
                <a:latin typeface="+mj-lt"/>
                <a:cs typeface="+mj-cs"/>
              </a:defRPr>
            </a:lvl1pPr>
          </a:lstStyle>
          <a:p>
            <a:r>
              <a:rPr lang="en-US" dirty="0"/>
              <a:t>Lorem Ipsum has been the industry's standard dummy text ever since the 1500s, when an unknown printer took a galley of type. </a:t>
            </a:r>
          </a:p>
        </p:txBody>
      </p:sp>
      <p:sp>
        <p:nvSpPr>
          <p:cNvPr id="25" name="ตัวแทนข้อความ 9">
            <a:extLst>
              <a:ext uri="{FF2B5EF4-FFF2-40B4-BE49-F238E27FC236}">
                <a16:creationId xmlns:a16="http://schemas.microsoft.com/office/drawing/2014/main" id="{F0D287A8-536A-442F-AF72-7F4400D26E9B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77854" y="2259692"/>
            <a:ext cx="4776497" cy="930756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spcBef>
                <a:spcPts val="0"/>
              </a:spcBef>
              <a:buNone/>
              <a:defRPr sz="1100" b="0" spc="0" baseline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 marL="0" marR="0" lvl="0" indent="0" algn="thaiDist" defTabSz="6858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Lorem Ipsum has been the industry's standard dummy text ever since the 1500s, when an unknown printer took a galley of type and scrambled it to make a type specimen book. Lorem Ipsum has been the industry's standard dummy text ever since the 1500s, when an unknown printer took a galley of type.</a:t>
            </a:r>
          </a:p>
        </p:txBody>
      </p:sp>
    </p:spTree>
    <p:extLst>
      <p:ext uri="{BB962C8B-B14F-4D97-AF65-F5344CB8AC3E}">
        <p14:creationId xmlns:p14="http://schemas.microsoft.com/office/powerpoint/2010/main" val="15426500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F9069BF-FE53-4487-AD9D-9CC80C82774E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03861284-A655-4927-BA3F-EECE45919027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4F6E3E6C-30AA-45A5-A85D-90A67E80C758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E246D29-8FB2-4168-8C33-7179266D8A35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415D2DB5-69E0-46F2-9A08-C780971C3B0A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36185EF2-3DA9-447D-A42D-1998BFFEB8F8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ABB82CCA-E2D4-4986-8DEB-9EC22DDC3178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E564B5C-2693-4311-B6F8-193945702091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82BD3FC-0579-4C1D-91E1-3E4AF205C8D3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2E534900-77DE-49C8-9B91-0138788E4683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76B51996-A308-4060-87C1-D6366CAF2285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120402E0-7721-449D-BB26-FA9D18725B55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BD57FDB-95EB-492F-B8B6-E024B3AED3B5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B3CC65D9-051F-4564-AA6B-E1A0CABE6F8C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5A6A638-8D55-4BFD-8DFC-9418D4FCD6A4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627F6507-17C3-438C-B0C8-3E5A50C374D3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E67AADC3-97D4-42E3-81F8-0046D648F45D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0" name="Picture Placeholder 23">
            <a:extLst>
              <a:ext uri="{FF2B5EF4-FFF2-40B4-BE49-F238E27FC236}">
                <a16:creationId xmlns:a16="http://schemas.microsoft.com/office/drawing/2014/main" id="{46A5D183-37F2-45B5-8FC6-96305283BF3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686499" y="425913"/>
            <a:ext cx="3047548" cy="4288536"/>
          </a:xfrm>
          <a:prstGeom prst="roundRect">
            <a:avLst>
              <a:gd name="adj" fmla="val 23709"/>
            </a:avLst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>
              <a:defRPr lang="en-US" sz="105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en-US" dirty="0"/>
          </a:p>
        </p:txBody>
      </p:sp>
      <p:sp>
        <p:nvSpPr>
          <p:cNvPr id="31" name="ตัวแทนข้อความ 6">
            <a:extLst>
              <a:ext uri="{FF2B5EF4-FFF2-40B4-BE49-F238E27FC236}">
                <a16:creationId xmlns:a16="http://schemas.microsoft.com/office/drawing/2014/main" id="{DD107F57-82EB-4D9C-AE00-207D75540244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163549" y="3711279"/>
            <a:ext cx="3416403" cy="687281"/>
          </a:xfrm>
        </p:spPr>
        <p:txBody>
          <a:bodyPr>
            <a:noAutofit/>
          </a:bodyPr>
          <a:lstStyle>
            <a:lvl1pPr marL="0" indent="0" algn="ctr">
              <a:lnSpc>
                <a:spcPct val="105000"/>
              </a:lnSpc>
              <a:buNone/>
              <a:defRPr sz="1200" i="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32" name="ตัวแทนข้อความ 6">
            <a:extLst>
              <a:ext uri="{FF2B5EF4-FFF2-40B4-BE49-F238E27FC236}">
                <a16:creationId xmlns:a16="http://schemas.microsoft.com/office/drawing/2014/main" id="{D6A56F55-F109-44B6-8044-322D760B8F78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736626" y="2734551"/>
            <a:ext cx="4270248" cy="868680"/>
          </a:xfrm>
        </p:spPr>
        <p:txBody>
          <a:bodyPr>
            <a:noAutofit/>
          </a:bodyPr>
          <a:lstStyle>
            <a:lvl1pPr marL="0" indent="0" algn="ctr">
              <a:buNone/>
              <a:defRPr sz="6600" b="1" i="0" spc="0" baseline="0">
                <a:solidFill>
                  <a:schemeClr val="accent1"/>
                </a:solidFill>
                <a:latin typeface="+mj-lt"/>
                <a:cs typeface="+mj-cs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3.2 M</a:t>
            </a:r>
          </a:p>
        </p:txBody>
      </p:sp>
      <p:sp>
        <p:nvSpPr>
          <p:cNvPr id="33" name="ตัวแทนข้อความ 6">
            <a:extLst>
              <a:ext uri="{FF2B5EF4-FFF2-40B4-BE49-F238E27FC236}">
                <a16:creationId xmlns:a16="http://schemas.microsoft.com/office/drawing/2014/main" id="{99FA46AA-3DE7-43FD-83DE-8B7F1BD9BF00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163549" y="1864165"/>
            <a:ext cx="3416403" cy="687281"/>
          </a:xfrm>
        </p:spPr>
        <p:txBody>
          <a:bodyPr>
            <a:noAutofit/>
          </a:bodyPr>
          <a:lstStyle>
            <a:lvl1pPr marL="0" indent="0" algn="ctr">
              <a:lnSpc>
                <a:spcPct val="105000"/>
              </a:lnSpc>
              <a:buNone/>
              <a:defRPr sz="1200" i="0" spc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34" name="ตัวแทนข้อความ 6">
            <a:extLst>
              <a:ext uri="{FF2B5EF4-FFF2-40B4-BE49-F238E27FC236}">
                <a16:creationId xmlns:a16="http://schemas.microsoft.com/office/drawing/2014/main" id="{16116C8B-B9AC-405B-9765-E82E15F6A8C7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738260" y="894762"/>
            <a:ext cx="4266980" cy="867669"/>
          </a:xfrm>
        </p:spPr>
        <p:txBody>
          <a:bodyPr>
            <a:noAutofit/>
          </a:bodyPr>
          <a:lstStyle>
            <a:lvl1pPr marL="0" indent="0" algn="ctr">
              <a:buNone/>
              <a:defRPr sz="6600" b="1" i="0" spc="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1 IN 3</a:t>
            </a:r>
          </a:p>
        </p:txBody>
      </p:sp>
    </p:spTree>
    <p:extLst>
      <p:ext uri="{BB962C8B-B14F-4D97-AF65-F5344CB8AC3E}">
        <p14:creationId xmlns:p14="http://schemas.microsoft.com/office/powerpoint/2010/main" val="2353928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33871A1-36B1-4283-9041-1E4DF6B334AB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0B4226CA-14C3-41F8-95E7-20E8AF5A4441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128F645F-9F0B-4588-A907-E109E431E48A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8FD1B7E-AFB6-4EF6-972B-C0CB1F55B4E9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C6CFA3BB-1425-472F-9C00-4AB725F6D30E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8E5572B3-1A41-4547-8F0D-DD72D99C252F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6308CC4C-347A-4E02-A76C-FA9897683D63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D4C528FB-DA7E-4B11-B889-D12C62C3ABB9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84BA383-EF56-4B5E-A251-B9D141454753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96F8C325-AD5A-47BA-93F1-8272D905A886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4A8C510E-729D-49C8-A696-218C8ADE33FA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07ABE90C-EC70-42C4-A17B-8927B5655715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2B477ADF-F146-4197-937A-456B99AD351E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578471DD-4496-4B53-9AE9-A62E1E9AFB6E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B430841-647E-419B-BDA0-9FFB15E4756C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31640303-76DF-4B63-A796-51F1791F28E1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3D0CED86-8712-483D-BABF-353AC54BD102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1" name="ตัวแทนข้อความ 9">
            <a:extLst>
              <a:ext uri="{FF2B5EF4-FFF2-40B4-BE49-F238E27FC236}">
                <a16:creationId xmlns:a16="http://schemas.microsoft.com/office/drawing/2014/main" id="{5F12851E-1422-42DB-8822-4AD83B8420A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64140" y="1389750"/>
            <a:ext cx="6753225" cy="1114457"/>
          </a:xfrm>
          <a:effectLst/>
        </p:spPr>
        <p:txBody>
          <a:bodyPr vert="horz" lIns="91440" tIns="45720" rIns="91440" bIns="45720" rtlCol="0">
            <a:noAutofit/>
          </a:bodyPr>
          <a:lstStyle>
            <a:lvl1pPr algn="ctr">
              <a:defRPr lang="en-US" sz="9600" b="1" i="0" baseline="0" dirty="0">
                <a:ln w="15875">
                  <a:noFill/>
                </a:ln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pPr marL="0" lvl="0" indent="0" algn="ctr">
              <a:lnSpc>
                <a:spcPct val="80000"/>
              </a:lnSpc>
              <a:spcBef>
                <a:spcPts val="0"/>
              </a:spcBef>
              <a:buNone/>
            </a:pPr>
            <a:r>
              <a:rPr lang="en-US" dirty="0"/>
              <a:t>7,235,000!</a:t>
            </a:r>
          </a:p>
        </p:txBody>
      </p:sp>
      <p:sp>
        <p:nvSpPr>
          <p:cNvPr id="22" name="ตัวแทนข้อความ 9">
            <a:extLst>
              <a:ext uri="{FF2B5EF4-FFF2-40B4-BE49-F238E27FC236}">
                <a16:creationId xmlns:a16="http://schemas.microsoft.com/office/drawing/2014/main" id="{1E01709E-C861-4408-8C5B-AB6D2013E1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572354" y="3424181"/>
            <a:ext cx="5981351" cy="687497"/>
          </a:xfrm>
        </p:spPr>
        <p:txBody>
          <a:bodyPr>
            <a:noAutofit/>
          </a:bodyPr>
          <a:lstStyle>
            <a:lvl1pPr marL="0" indent="0" algn="ctr">
              <a:lnSpc>
                <a:spcPct val="105000"/>
              </a:lnSpc>
              <a:buNone/>
              <a:defRPr sz="1200" i="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has been the industry's standard dummy text ever since the 1500s, when an unknown printer took a galley of type and scrambled it to make a type specimen book.</a:t>
            </a:r>
          </a:p>
        </p:txBody>
      </p:sp>
    </p:spTree>
    <p:extLst>
      <p:ext uri="{BB962C8B-B14F-4D97-AF65-F5344CB8AC3E}">
        <p14:creationId xmlns:p14="http://schemas.microsoft.com/office/powerpoint/2010/main" val="5340030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3B10400-67D0-4419-94C9-C5D4FF6D7FD4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8FF8DC8-9D16-4927-9A25-CDB60FC47EA8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3A0A155-39D1-42FA-8291-57032F848AF7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E83A9CB-04F8-4D03-AD47-9341FCD9EBFF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62EBC48A-EFD5-40E4-A199-E214B014BFC3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BDE3DBC4-708C-408E-B456-4C4E6EF04AF3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A25731DC-4654-4AFF-92D1-6AE5E4BDB150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D73C08FB-2E4F-4C65-B9C8-32295E96AD08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7B36601D-1D81-4C97-AB51-4645F599FA40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938E469-3C80-4CB2-9A87-E88FF687761A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192394E-A34D-4E08-B054-B347FC003C61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488838BF-AEE9-4715-A0D8-AFBBE31271E7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B2933DE-8C5D-4DA5-ADDB-7ED5155C2A82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F1BDE58-F96C-4BE4-8CFB-E4D56FF40973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9762C07E-2214-41F8-8C26-8C1B8ADB321F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7DF9FBB-C25A-49E3-93C3-41B2E5E2539F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EE829314-BFB4-4A12-888D-4FB168A085BA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9" name="ตัวแทนข้อความ 43">
            <a:extLst>
              <a:ext uri="{FF2B5EF4-FFF2-40B4-BE49-F238E27FC236}">
                <a16:creationId xmlns:a16="http://schemas.microsoft.com/office/drawing/2014/main" id="{A32C6FA9-59AD-431B-A0C5-E0C321EB026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381206" y="1277625"/>
            <a:ext cx="2104384" cy="1155089"/>
          </a:xfrm>
        </p:spPr>
        <p:txBody>
          <a:bodyPr>
            <a:noAutofit/>
          </a:bodyPr>
          <a:lstStyle>
            <a:lvl1pPr marL="0" indent="0" algn="thaiDist">
              <a:lnSpc>
                <a:spcPct val="114000"/>
              </a:lnSpc>
              <a:buNone/>
              <a:defRPr sz="1000" b="0" i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marL="0" marR="0" lvl="0" indent="0" algn="thaiDist" defTabSz="685800" rtl="0" eaLnBrk="1" fontAlgn="auto" latinLnBrk="0" hangingPunct="1">
              <a:lnSpc>
                <a:spcPct val="114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Lorem Ipsum is simply dummy text of the printing industry.</a:t>
            </a:r>
          </a:p>
        </p:txBody>
      </p:sp>
      <p:sp>
        <p:nvSpPr>
          <p:cNvPr id="20" name="ตัวแทนข้อความ 9">
            <a:extLst>
              <a:ext uri="{FF2B5EF4-FFF2-40B4-BE49-F238E27FC236}">
                <a16:creationId xmlns:a16="http://schemas.microsoft.com/office/drawing/2014/main" id="{258F2ED4-27DB-46D7-A6A6-CDDA145F5A3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381206" y="915143"/>
            <a:ext cx="2104384" cy="326915"/>
          </a:xfrm>
        </p:spPr>
        <p:txBody>
          <a:bodyPr>
            <a:noAutofit/>
          </a:bodyPr>
          <a:lstStyle>
            <a:lvl1pPr marL="0" indent="0" algn="r">
              <a:lnSpc>
                <a:spcPct val="95000"/>
              </a:lnSpc>
              <a:spcBef>
                <a:spcPts val="0"/>
              </a:spcBef>
              <a:buNone/>
              <a:defRPr sz="2000" b="1" i="0" spc="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1" name="ตัวแทนข้อความ 43">
            <a:extLst>
              <a:ext uri="{FF2B5EF4-FFF2-40B4-BE49-F238E27FC236}">
                <a16:creationId xmlns:a16="http://schemas.microsoft.com/office/drawing/2014/main" id="{D69E29DE-A5BB-4EEA-A996-EB68592D05C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381206" y="3089429"/>
            <a:ext cx="2104384" cy="1155085"/>
          </a:xfrm>
        </p:spPr>
        <p:txBody>
          <a:bodyPr>
            <a:noAutofit/>
          </a:bodyPr>
          <a:lstStyle>
            <a:lvl1pPr marL="0" indent="0" algn="thaiDist">
              <a:lnSpc>
                <a:spcPct val="114000"/>
              </a:lnSpc>
              <a:buNone/>
              <a:defRPr sz="1000" b="0" i="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marL="0" marR="0" lvl="0" indent="0" algn="thaiDist" defTabSz="685800" rtl="0" eaLnBrk="1" fontAlgn="auto" latinLnBrk="0" hangingPunct="1">
              <a:lnSpc>
                <a:spcPct val="114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Lorem Ipsum is simply dummy text of the printing industry.</a:t>
            </a:r>
          </a:p>
        </p:txBody>
      </p:sp>
      <p:sp>
        <p:nvSpPr>
          <p:cNvPr id="22" name="ตัวแทนข้อความ 9">
            <a:extLst>
              <a:ext uri="{FF2B5EF4-FFF2-40B4-BE49-F238E27FC236}">
                <a16:creationId xmlns:a16="http://schemas.microsoft.com/office/drawing/2014/main" id="{9E845ED9-6BE8-484E-B003-EA591CEBB0E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381206" y="2726947"/>
            <a:ext cx="2104384" cy="326915"/>
          </a:xfrm>
        </p:spPr>
        <p:txBody>
          <a:bodyPr>
            <a:noAutofit/>
          </a:bodyPr>
          <a:lstStyle>
            <a:lvl1pPr marL="0" indent="0" algn="r">
              <a:lnSpc>
                <a:spcPct val="95000"/>
              </a:lnSpc>
              <a:spcBef>
                <a:spcPts val="0"/>
              </a:spcBef>
              <a:buNone/>
              <a:defRPr sz="2000" b="1" i="0" spc="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3" name="ตัวแทนข้อความ 6">
            <a:extLst>
              <a:ext uri="{FF2B5EF4-FFF2-40B4-BE49-F238E27FC236}">
                <a16:creationId xmlns:a16="http://schemas.microsoft.com/office/drawing/2014/main" id="{4DD1A177-49D7-4275-8883-438B6D65F68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78582" y="1086066"/>
            <a:ext cx="3795105" cy="352783"/>
          </a:xfrm>
        </p:spPr>
        <p:txBody>
          <a:bodyPr vert="horz" lIns="91440" tIns="45720" rIns="91440" bIns="45720" rtlCol="0">
            <a:noAutofit/>
          </a:bodyPr>
          <a:lstStyle>
            <a:lvl1pPr algn="l">
              <a:defRPr lang="en-US" sz="2400" b="1" i="0" spc="0" baseline="0" dirty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" dirty="0"/>
              <a:t>Money Management</a:t>
            </a:r>
            <a:r>
              <a:rPr lang="en-US" dirty="0"/>
              <a:t> 01</a:t>
            </a:r>
          </a:p>
        </p:txBody>
      </p:sp>
      <p:sp>
        <p:nvSpPr>
          <p:cNvPr id="24" name="ตัวแทนข้อความ 6">
            <a:extLst>
              <a:ext uri="{FF2B5EF4-FFF2-40B4-BE49-F238E27FC236}">
                <a16:creationId xmlns:a16="http://schemas.microsoft.com/office/drawing/2014/main" id="{166A0B8A-3ACA-4069-B59C-9785D2B5AD8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86334" y="1515616"/>
            <a:ext cx="3764720" cy="698795"/>
          </a:xfrm>
        </p:spPr>
        <p:txBody>
          <a:bodyPr>
            <a:noAutofit/>
          </a:bodyPr>
          <a:lstStyle>
            <a:lvl1pPr marL="0" indent="0" algn="thaiDist">
              <a:buNone/>
              <a:defRPr sz="1000" i="0" spc="0">
                <a:solidFill>
                  <a:schemeClr val="tx1"/>
                </a:solidFill>
                <a:latin typeface="+mn-lt"/>
                <a:cs typeface="IBM Plex Sans Thai ExtraLight" panose="020B0303050203000203" pitchFamily="34" charset="-34"/>
              </a:defRPr>
            </a:lvl1pPr>
          </a:lstStyle>
          <a:p>
            <a:pPr lvl="0"/>
            <a:r>
              <a:rPr lang="en-US" dirty="0"/>
              <a:t>Lorem Ipsum has been the industry's standard dummy text ever since the 1500s, when an unknown printer took a galley of type and scrambled it to make a type specimen book.</a:t>
            </a:r>
          </a:p>
        </p:txBody>
      </p:sp>
      <p:sp>
        <p:nvSpPr>
          <p:cNvPr id="25" name="ตัวแทนข้อความ 6">
            <a:extLst>
              <a:ext uri="{FF2B5EF4-FFF2-40B4-BE49-F238E27FC236}">
                <a16:creationId xmlns:a16="http://schemas.microsoft.com/office/drawing/2014/main" id="{4022F71C-4645-417C-BB7F-BDB5FD8A1A6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674812" y="2834382"/>
            <a:ext cx="3795105" cy="352783"/>
          </a:xfrm>
        </p:spPr>
        <p:txBody>
          <a:bodyPr vert="horz" lIns="91440" tIns="45720" rIns="91440" bIns="45720" rtlCol="0">
            <a:noAutofit/>
          </a:bodyPr>
          <a:lstStyle>
            <a:lvl1pPr algn="l">
              <a:defRPr lang="en-US" sz="2400" b="1" i="0" spc="0" baseline="0" dirty="0">
                <a:solidFill>
                  <a:schemeClr val="accent1"/>
                </a:solidFill>
                <a:effectLst/>
                <a:latin typeface="+mj-lt"/>
                <a:cs typeface="+mj-cs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" dirty="0"/>
              <a:t>Money Management</a:t>
            </a:r>
            <a:r>
              <a:rPr lang="en-US" dirty="0"/>
              <a:t> 02</a:t>
            </a:r>
          </a:p>
        </p:txBody>
      </p:sp>
      <p:sp>
        <p:nvSpPr>
          <p:cNvPr id="26" name="ตัวแทนข้อความ 6">
            <a:extLst>
              <a:ext uri="{FF2B5EF4-FFF2-40B4-BE49-F238E27FC236}">
                <a16:creationId xmlns:a16="http://schemas.microsoft.com/office/drawing/2014/main" id="{3DDAB1C9-1367-43DC-A5AD-68B98752E7A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1682564" y="3263932"/>
            <a:ext cx="3764720" cy="698795"/>
          </a:xfrm>
        </p:spPr>
        <p:txBody>
          <a:bodyPr>
            <a:noAutofit/>
          </a:bodyPr>
          <a:lstStyle>
            <a:lvl1pPr marL="0" indent="0" algn="thaiDist">
              <a:buNone/>
              <a:defRPr sz="1000" i="0" spc="0">
                <a:solidFill>
                  <a:schemeClr val="tx1"/>
                </a:solidFill>
                <a:latin typeface="+mn-lt"/>
                <a:cs typeface="IBM Plex Sans Thai ExtraLight" panose="020B0303050203000203" pitchFamily="34" charset="-34"/>
              </a:defRPr>
            </a:lvl1pPr>
          </a:lstStyle>
          <a:p>
            <a:pPr lvl="0"/>
            <a:r>
              <a:rPr lang="en-US" dirty="0"/>
              <a:t>Lorem Ipsum has been the industry's standard dummy text ever since the 1500s, when an unknown printer took a galley of type and scrambled it to make a type specimen book.</a:t>
            </a:r>
          </a:p>
        </p:txBody>
      </p:sp>
    </p:spTree>
    <p:extLst>
      <p:ext uri="{BB962C8B-B14F-4D97-AF65-F5344CB8AC3E}">
        <p14:creationId xmlns:p14="http://schemas.microsoft.com/office/powerpoint/2010/main" val="20376808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43DB46E-AE0C-4A91-9CE1-152BD004BF0D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C15F4F38-FA68-46D2-9D8D-F26A61B54407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0786DD0B-6D3F-4443-AA68-482A76343B40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1466F361-364C-44F7-BD68-B4E964A51681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4DFE8880-96A0-43AA-B7E3-2A12FAA2D206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3FDCCDDC-7AD9-469F-BD1A-26E59C7F9CEA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34591A7-F389-4C55-B63B-70E9EDEEB375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BDA0AFE-DC96-4C34-BF23-717336DA7440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FDBDA67-FDB7-44DC-B97B-65E12C714875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16F476D1-E13C-4707-9D3F-460877BD42E4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5A11D22-0144-4AB2-8922-9F2C7D15DF73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152CB8AC-9EA6-40C9-A28E-B52EA45435E3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7753C45-FFEF-45EA-87FC-1C7535AC044B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D8E08466-81AB-4E86-AFD6-49CFC862DB79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7F3DB43-2A8F-4C26-820B-1BE36D6AE78A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7B5DE68B-B79E-4E9D-83FF-54EB7D8742DA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5EA6AF0-B57B-4076-85AF-AA83E0741571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9" name="ตัวแทนข้อความ 520">
            <a:extLst>
              <a:ext uri="{FF2B5EF4-FFF2-40B4-BE49-F238E27FC236}">
                <a16:creationId xmlns:a16="http://schemas.microsoft.com/office/drawing/2014/main" id="{B39BB9F3-5BBE-41E6-90B2-03F9E4743D4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004500" y="1358561"/>
            <a:ext cx="1903119" cy="784131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buNone/>
              <a:defRPr sz="10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semper ante vitae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. </a:t>
            </a:r>
          </a:p>
        </p:txBody>
      </p:sp>
      <p:sp>
        <p:nvSpPr>
          <p:cNvPr id="20" name="ตัวแทนข้อความ 520">
            <a:extLst>
              <a:ext uri="{FF2B5EF4-FFF2-40B4-BE49-F238E27FC236}">
                <a16:creationId xmlns:a16="http://schemas.microsoft.com/office/drawing/2014/main" id="{638993B2-497A-41C0-B6D0-05A765858CA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004500" y="1056249"/>
            <a:ext cx="1903119" cy="30231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600" b="1" baseline="0">
                <a:solidFill>
                  <a:schemeClr val="accent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1" name="ตัวแทนข้อความ 520">
            <a:extLst>
              <a:ext uri="{FF2B5EF4-FFF2-40B4-BE49-F238E27FC236}">
                <a16:creationId xmlns:a16="http://schemas.microsoft.com/office/drawing/2014/main" id="{0102B851-63FC-4D61-B746-DB5AE1A14A8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004500" y="2688631"/>
            <a:ext cx="1903119" cy="784131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buNone/>
              <a:defRPr sz="10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semper ante vitae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. </a:t>
            </a:r>
          </a:p>
        </p:txBody>
      </p:sp>
      <p:sp>
        <p:nvSpPr>
          <p:cNvPr id="22" name="ตัวแทนข้อความ 520">
            <a:extLst>
              <a:ext uri="{FF2B5EF4-FFF2-40B4-BE49-F238E27FC236}">
                <a16:creationId xmlns:a16="http://schemas.microsoft.com/office/drawing/2014/main" id="{DD69D1A5-FF5F-4C44-BDD9-864614A4441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04500" y="2386319"/>
            <a:ext cx="1903119" cy="30231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600" b="1" baseline="0">
                <a:solidFill>
                  <a:schemeClr val="accent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3" name="ตัวแทนข้อความ 520">
            <a:extLst>
              <a:ext uri="{FF2B5EF4-FFF2-40B4-BE49-F238E27FC236}">
                <a16:creationId xmlns:a16="http://schemas.microsoft.com/office/drawing/2014/main" id="{6BFFD396-0458-4572-9CB7-766DFAC455F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36381" y="1341831"/>
            <a:ext cx="1903120" cy="784131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buNone/>
              <a:defRPr sz="10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semper ante vitae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. </a:t>
            </a:r>
          </a:p>
        </p:txBody>
      </p:sp>
      <p:sp>
        <p:nvSpPr>
          <p:cNvPr id="24" name="ตัวแทนข้อความ 520">
            <a:extLst>
              <a:ext uri="{FF2B5EF4-FFF2-40B4-BE49-F238E27FC236}">
                <a16:creationId xmlns:a16="http://schemas.microsoft.com/office/drawing/2014/main" id="{9E4616DE-545D-47DA-BDE0-9B5ED4FD18B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36381" y="1039519"/>
            <a:ext cx="1903120" cy="302312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1600" b="1" baseline="0">
                <a:solidFill>
                  <a:schemeClr val="accent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5" name="ตัวแทนข้อความ 520">
            <a:extLst>
              <a:ext uri="{FF2B5EF4-FFF2-40B4-BE49-F238E27FC236}">
                <a16:creationId xmlns:a16="http://schemas.microsoft.com/office/drawing/2014/main" id="{FABD21D2-A04E-44B7-AAF6-2C0136D4585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36381" y="2673131"/>
            <a:ext cx="1903120" cy="784131"/>
          </a:xfrm>
        </p:spPr>
        <p:txBody>
          <a:bodyPr>
            <a:noAutofit/>
          </a:bodyPr>
          <a:lstStyle>
            <a:lvl1pPr marL="0" indent="0" algn="thaiDist">
              <a:lnSpc>
                <a:spcPct val="100000"/>
              </a:lnSpc>
              <a:buNone/>
              <a:defRPr sz="10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semper ante vitae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. </a:t>
            </a:r>
          </a:p>
        </p:txBody>
      </p:sp>
      <p:sp>
        <p:nvSpPr>
          <p:cNvPr id="26" name="ตัวแทนข้อความ 520">
            <a:extLst>
              <a:ext uri="{FF2B5EF4-FFF2-40B4-BE49-F238E27FC236}">
                <a16:creationId xmlns:a16="http://schemas.microsoft.com/office/drawing/2014/main" id="{D968B21C-46DC-406E-9DF7-9AA9FDDA4D3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36381" y="2370819"/>
            <a:ext cx="1903120" cy="302312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1600" b="1" baseline="0">
                <a:solidFill>
                  <a:schemeClr val="accent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7" name="ตัวแทนข้อความ 520">
            <a:extLst>
              <a:ext uri="{FF2B5EF4-FFF2-40B4-BE49-F238E27FC236}">
                <a16:creationId xmlns:a16="http://schemas.microsoft.com/office/drawing/2014/main" id="{0FFD85D4-2F13-4292-88A8-A9E02352347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64878" y="2438988"/>
            <a:ext cx="907905" cy="844018"/>
          </a:xfrm>
        </p:spPr>
        <p:txBody>
          <a:bodyPr anchor="ctr">
            <a:noAutofit/>
          </a:bodyPr>
          <a:lstStyle>
            <a:lvl1pPr marL="0" indent="0" algn="ctr">
              <a:lnSpc>
                <a:spcPct val="105000"/>
              </a:lnSpc>
              <a:buNone/>
              <a:defRPr sz="4200" b="1" baseline="0">
                <a:solidFill>
                  <a:schemeClr val="tx2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O</a:t>
            </a:r>
          </a:p>
        </p:txBody>
      </p:sp>
      <p:sp>
        <p:nvSpPr>
          <p:cNvPr id="28" name="ตัวแทนข้อความ 520">
            <a:extLst>
              <a:ext uri="{FF2B5EF4-FFF2-40B4-BE49-F238E27FC236}">
                <a16:creationId xmlns:a16="http://schemas.microsoft.com/office/drawing/2014/main" id="{9B315756-E77F-4041-AECC-66570515B07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562018" y="1323998"/>
            <a:ext cx="907905" cy="844018"/>
          </a:xfrm>
        </p:spPr>
        <p:txBody>
          <a:bodyPr anchor="ctr">
            <a:noAutofit/>
          </a:bodyPr>
          <a:lstStyle>
            <a:lvl1pPr marL="0" indent="0" algn="ctr">
              <a:lnSpc>
                <a:spcPct val="105000"/>
              </a:lnSpc>
              <a:buNone/>
              <a:defRPr sz="4200" b="1" baseline="0">
                <a:solidFill>
                  <a:schemeClr val="tx2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S</a:t>
            </a:r>
          </a:p>
        </p:txBody>
      </p:sp>
      <p:sp>
        <p:nvSpPr>
          <p:cNvPr id="29" name="ตัวแทนข้อความ 520">
            <a:extLst>
              <a:ext uri="{FF2B5EF4-FFF2-40B4-BE49-F238E27FC236}">
                <a16:creationId xmlns:a16="http://schemas.microsoft.com/office/drawing/2014/main" id="{20D967FD-B3FA-46C9-AE9A-25AC84309E1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662365" y="1313914"/>
            <a:ext cx="813027" cy="844018"/>
          </a:xfrm>
        </p:spPr>
        <p:txBody>
          <a:bodyPr anchor="ctr">
            <a:noAutofit/>
          </a:bodyPr>
          <a:lstStyle>
            <a:lvl1pPr marL="0" indent="0" algn="ctr">
              <a:lnSpc>
                <a:spcPct val="105000"/>
              </a:lnSpc>
              <a:buNone/>
              <a:defRPr sz="4200" b="1" baseline="0">
                <a:solidFill>
                  <a:schemeClr val="tx2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W</a:t>
            </a:r>
          </a:p>
        </p:txBody>
      </p:sp>
      <p:sp>
        <p:nvSpPr>
          <p:cNvPr id="30" name="ตัวแทนข้อความ 520">
            <a:extLst>
              <a:ext uri="{FF2B5EF4-FFF2-40B4-BE49-F238E27FC236}">
                <a16:creationId xmlns:a16="http://schemas.microsoft.com/office/drawing/2014/main" id="{489B846C-87D2-4543-ABC1-3EF88404D09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670531" y="2438988"/>
            <a:ext cx="813027" cy="844018"/>
          </a:xfrm>
        </p:spPr>
        <p:txBody>
          <a:bodyPr anchor="ctr">
            <a:noAutofit/>
          </a:bodyPr>
          <a:lstStyle>
            <a:lvl1pPr marL="0" indent="0" algn="ctr">
              <a:lnSpc>
                <a:spcPct val="105000"/>
              </a:lnSpc>
              <a:buNone/>
              <a:defRPr sz="4200" b="1" baseline="0">
                <a:solidFill>
                  <a:schemeClr val="tx2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33928638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74FCEB8-AFFE-4D34-A587-398136B05608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819943D1-FC84-4B4A-9970-A1AD44CA229A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407A5864-0EAC-43C1-B4EA-960703F55625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63608C98-5B08-4A70-8018-1F47A5622359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D40AB73F-823B-4EE2-88D5-124DB37DD211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BEEBCFF7-58A3-4B73-B312-57320D1F9FB8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AB53922A-CA9A-45A6-8264-51D617D1105F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91BA1BC4-9C17-4C6C-AC65-E0A9A4B4D9EE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B3AA8B4F-5FB9-4326-BABB-4D6F921D514C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3B6B839-4890-4EFC-ABA8-AA034A63DEF4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074B841-7F65-4543-8970-3E1D67C01041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1B714E10-F868-445C-8ABD-D28D01BACE05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117FDBCA-BF94-4B9B-86E8-AF9CB8D62A20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3C2A5D60-4E17-4D9D-84CC-1532E46C94ED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75458FD1-9BC2-4ABF-9418-AB747F92FA38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B84A47E1-FC99-42EF-B31F-B9F2E18FA90D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F20327B2-CBEE-461C-AD57-FF9D80119C25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298215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B140E11-E81F-467B-A9B9-2601F60D2849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3AE3FB45-1E41-4E91-B172-CE210F9D3B3C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59E25333-FFB7-4681-8294-046ED4F0ABBF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1D513D8-566F-43CF-B7EE-83418D048118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813D2017-2B68-49C2-B944-AF18B6AE65F1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5CBC0C55-44AB-4FE3-A435-62AE68FE5B5A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2B8A8E5E-47F0-4BBF-8D4C-FC0D668DC4BF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8F636283-994F-4CC5-83C3-C4C311D5FC37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01E0C634-B473-495E-B5EE-CE39A3B02ECE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57B9F71F-C4C6-43CD-AC96-1F57C78A6AD7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FBC889C6-B2E4-4E20-9332-9E0F3C6C05B8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6E3CE7D-80C5-49F2-99F0-7BF903EF2255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B81BF048-8A60-4D99-9B68-C960E84EAA0D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0B41682-C4C4-4E06-9340-BB3702FD5C23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2CD33CE1-28EB-47CE-8A13-51D541917F76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44EC5EEB-5546-4777-A981-4FBBD3CCC1EB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B0993A51-C888-4A57-B3DA-95CCC68D63EB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07341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2771A77-4CCE-4038-9366-258CA22CFE24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7B31360B-EB2E-4CBD-A7C0-7B1C9B31E3B9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B4D5C95E-B188-445D-B949-EB89A6D8D41B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7DCDB3B2-0F9E-4468-B10F-42542CB32F82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6FBAA1D4-705E-492B-A9FE-EC0C92F26993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E214915E-E22E-493F-A216-9E0B786A8834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57FE42D-AA20-4B61-B262-D8C19F0213F3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9B3F816A-9318-494D-84C6-1625EBC148A8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64FFC9B3-1C26-4EC5-AAFD-F331E509B8F1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13A8B2E-55BF-4EA1-93BA-38BB63C0C04F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1B81F704-1424-41FC-AD8C-DC09CAB4946F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70512E41-91BC-4703-A566-C04D7A44792A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79BA646A-54DA-4185-B9A2-1C2E758A6612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C357A38D-5E1F-4ACF-92B5-3096B71FC6D3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F6F3ED00-2F10-422E-80CF-F241D29C5683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42A8A5E2-9EFE-44DB-908C-ADD467019A5F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0048315F-BC32-49B2-9A72-2952F6F02CB5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0" name="ตัวแทนข้อความ 223">
            <a:extLst>
              <a:ext uri="{FF2B5EF4-FFF2-40B4-BE49-F238E27FC236}">
                <a16:creationId xmlns:a16="http://schemas.microsoft.com/office/drawing/2014/main" id="{FA33D65B-B48A-42C1-A4C0-FF422A5BD3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83726" y="3622543"/>
            <a:ext cx="1776548" cy="770063"/>
          </a:xfrm>
        </p:spPr>
        <p:txBody>
          <a:bodyPr>
            <a:noAutofit/>
          </a:bodyPr>
          <a:lstStyle>
            <a:lvl1pPr marL="0" indent="0" algn="thaiDist">
              <a:lnSpc>
                <a:spcPct val="104000"/>
              </a:lnSpc>
              <a:buNone/>
              <a:defRPr sz="1000" b="0" i="0" spc="2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 </a:t>
            </a:r>
          </a:p>
        </p:txBody>
      </p:sp>
      <p:sp>
        <p:nvSpPr>
          <p:cNvPr id="21" name="ตัวแทนข้อความ 223">
            <a:extLst>
              <a:ext uri="{FF2B5EF4-FFF2-40B4-BE49-F238E27FC236}">
                <a16:creationId xmlns:a16="http://schemas.microsoft.com/office/drawing/2014/main" id="{87778C42-2B90-445F-AD72-343F001C158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73398" y="3199283"/>
            <a:ext cx="1997204" cy="292786"/>
          </a:xfrm>
        </p:spPr>
        <p:txBody>
          <a:bodyPr>
            <a:noAutofit/>
          </a:bodyPr>
          <a:lstStyle>
            <a:lvl1pPr marL="0" indent="0" algn="ctr">
              <a:buNone/>
              <a:defRPr sz="1600" b="1" i="0" spc="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2" name="ตัวแทนข้อความ 223">
            <a:extLst>
              <a:ext uri="{FF2B5EF4-FFF2-40B4-BE49-F238E27FC236}">
                <a16:creationId xmlns:a16="http://schemas.microsoft.com/office/drawing/2014/main" id="{83EF6859-F09F-4DF4-9CF8-829D5E6BCCE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91751" y="3622543"/>
            <a:ext cx="1776548" cy="770063"/>
          </a:xfrm>
        </p:spPr>
        <p:txBody>
          <a:bodyPr>
            <a:noAutofit/>
          </a:bodyPr>
          <a:lstStyle>
            <a:lvl1pPr marL="0" indent="0" algn="thaiDist">
              <a:lnSpc>
                <a:spcPct val="104000"/>
              </a:lnSpc>
              <a:buNone/>
              <a:defRPr sz="1000" b="0" i="0" spc="2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 </a:t>
            </a:r>
          </a:p>
        </p:txBody>
      </p:sp>
      <p:sp>
        <p:nvSpPr>
          <p:cNvPr id="23" name="ตัวแทนข้อความ 223">
            <a:extLst>
              <a:ext uri="{FF2B5EF4-FFF2-40B4-BE49-F238E27FC236}">
                <a16:creationId xmlns:a16="http://schemas.microsoft.com/office/drawing/2014/main" id="{CEAC6F69-4AB8-4731-91C3-F53D2B1918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81423" y="3199283"/>
            <a:ext cx="1997204" cy="292786"/>
          </a:xfrm>
        </p:spPr>
        <p:txBody>
          <a:bodyPr>
            <a:noAutofit/>
          </a:bodyPr>
          <a:lstStyle>
            <a:lvl1pPr marL="0" indent="0" algn="ctr">
              <a:buNone/>
              <a:defRPr sz="1600" b="1" i="0" spc="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4" name="ตัวแทนข้อความ 223">
            <a:extLst>
              <a:ext uri="{FF2B5EF4-FFF2-40B4-BE49-F238E27FC236}">
                <a16:creationId xmlns:a16="http://schemas.microsoft.com/office/drawing/2014/main" id="{4F31B9EA-3AF3-4F49-B6D1-9075DC9941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75701" y="3622543"/>
            <a:ext cx="1776548" cy="770063"/>
          </a:xfrm>
        </p:spPr>
        <p:txBody>
          <a:bodyPr>
            <a:noAutofit/>
          </a:bodyPr>
          <a:lstStyle>
            <a:lvl1pPr marL="0" indent="0" algn="thaiDist">
              <a:lnSpc>
                <a:spcPct val="104000"/>
              </a:lnSpc>
              <a:buNone/>
              <a:defRPr sz="1000" b="0" i="0" spc="2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 </a:t>
            </a:r>
          </a:p>
        </p:txBody>
      </p:sp>
      <p:sp>
        <p:nvSpPr>
          <p:cNvPr id="25" name="ตัวแทนข้อความ 223">
            <a:extLst>
              <a:ext uri="{FF2B5EF4-FFF2-40B4-BE49-F238E27FC236}">
                <a16:creationId xmlns:a16="http://schemas.microsoft.com/office/drawing/2014/main" id="{E0A44D6C-DFA8-4305-B204-C45E7B60FC6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65373" y="3199283"/>
            <a:ext cx="1997204" cy="292786"/>
          </a:xfrm>
        </p:spPr>
        <p:txBody>
          <a:bodyPr>
            <a:noAutofit/>
          </a:bodyPr>
          <a:lstStyle>
            <a:lvl1pPr marL="0" indent="0" algn="ctr">
              <a:buNone/>
              <a:defRPr sz="1600" b="1" i="0" spc="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2092568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686EEF8-A11C-43AC-9322-06A36AF83CCA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314BCB6-D0E3-4E33-A08D-C97C7C897E5B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94B0B085-2756-438F-A84B-CDD75B1D1490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432D89E-8BB7-4C31-BD7F-0F0AEB11FF67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65D6184D-B32C-41F6-BCB2-56FB1F08F98F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D834CF7-5468-443A-827C-4C475B470000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91C1593-0844-460C-8428-54A4C80BD4AF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354DFA5E-43B0-4042-8695-2FDC28BCE353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954822A6-76D5-4BF0-BDA2-F12BA2B6127D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7A502812-C1FE-479B-95DF-9D583C8F06B3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1EB98CFE-C379-4E56-82F9-BE2427497464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2B20C1CD-C8D6-4CE4-A675-E0BFC11A4446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0A15659-FBF6-44C2-801A-348A7BBE7B3A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0D720C2A-5049-436C-BC19-1B18CFC3314A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3A79C5F-177F-434C-8204-DC16DD53B2F8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7A406F6E-5D55-4AD5-9C5A-61635A46C070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7B98ECB8-3C29-4C99-9212-1CA62D359867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3" name="ตัวแทนข้อความ 9">
            <a:extLst>
              <a:ext uri="{FF2B5EF4-FFF2-40B4-BE49-F238E27FC236}">
                <a16:creationId xmlns:a16="http://schemas.microsoft.com/office/drawing/2014/main" id="{5597F01D-DF3E-4533-92F2-A6944AFD933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526405" y="1585485"/>
            <a:ext cx="1865304" cy="770781"/>
          </a:xfrm>
          <a:effectLst/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100" b="0" spc="0" baseline="0">
                <a:solidFill>
                  <a:sysClr val="windowText" lastClr="000000"/>
                </a:solidFill>
                <a:effectLst/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24" name="ตัวแทนข้อความ 9">
            <a:extLst>
              <a:ext uri="{FF2B5EF4-FFF2-40B4-BE49-F238E27FC236}">
                <a16:creationId xmlns:a16="http://schemas.microsoft.com/office/drawing/2014/main" id="{20819118-C1E8-4EB8-99C6-6699B83CD5F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526405" y="1170558"/>
            <a:ext cx="1865304" cy="277950"/>
          </a:xfrm>
          <a:effectLst/>
        </p:spPr>
        <p:txBody>
          <a:bodyPr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buNone/>
              <a:defRPr sz="2000" b="1" spc="0" baseline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r>
              <a:rPr lang="en-US" dirty="0"/>
              <a:t>Lorem Ipsum</a:t>
            </a:r>
          </a:p>
        </p:txBody>
      </p:sp>
      <p:sp>
        <p:nvSpPr>
          <p:cNvPr id="25" name="ตัวแทนข้อความ 9">
            <a:extLst>
              <a:ext uri="{FF2B5EF4-FFF2-40B4-BE49-F238E27FC236}">
                <a16:creationId xmlns:a16="http://schemas.microsoft.com/office/drawing/2014/main" id="{C2D523C5-B753-4BEB-A0EE-675497335B7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526405" y="3050870"/>
            <a:ext cx="1865304" cy="770781"/>
          </a:xfrm>
          <a:effectLst/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100" b="0" spc="0" baseline="0">
                <a:solidFill>
                  <a:sysClr val="windowText" lastClr="000000"/>
                </a:solidFill>
                <a:effectLst/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Lorem Ipsum is simply dummy text of the printing and typesetting industry.</a:t>
            </a:r>
          </a:p>
        </p:txBody>
      </p:sp>
      <p:sp>
        <p:nvSpPr>
          <p:cNvPr id="26" name="ตัวแทนข้อความ 9">
            <a:extLst>
              <a:ext uri="{FF2B5EF4-FFF2-40B4-BE49-F238E27FC236}">
                <a16:creationId xmlns:a16="http://schemas.microsoft.com/office/drawing/2014/main" id="{18496294-20AF-4C04-8BA1-04FC1E8089F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26405" y="2635943"/>
            <a:ext cx="1865304" cy="277950"/>
          </a:xfrm>
          <a:effectLst/>
        </p:spPr>
        <p:txBody>
          <a:bodyPr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buNone/>
              <a:defRPr sz="2000" b="1" spc="0" baseline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r>
              <a:rPr lang="en-US" dirty="0"/>
              <a:t>Lorem Ipsum</a:t>
            </a:r>
          </a:p>
        </p:txBody>
      </p:sp>
      <p:sp>
        <p:nvSpPr>
          <p:cNvPr id="28" name="ตัวแทนรูปภาพ 35">
            <a:extLst>
              <a:ext uri="{FF2B5EF4-FFF2-40B4-BE49-F238E27FC236}">
                <a16:creationId xmlns:a16="http://schemas.microsoft.com/office/drawing/2014/main" id="{D52C98D3-B2BE-4A0B-867B-05594C933BE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724160" y="648142"/>
            <a:ext cx="4050453" cy="2319304"/>
          </a:xfrm>
          <a:prstGeom prst="roundRect">
            <a:avLst>
              <a:gd name="adj" fmla="val 2282"/>
            </a:avLst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1800" dirty="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9672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480AB3F-1496-41E0-873D-DD57C2D5D79C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EB71B052-5786-46D8-8D8B-25B714C6149B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B187F11C-182E-4D2A-8AE9-FCBC5907C277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B80A5F9-D471-4B2E-994F-D8A306DAB029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42A3C8C-3CA4-4762-8326-515CAD5D4106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47E54F23-5EAF-48EE-BD2E-C4135FBE5600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1A1085B0-2898-4DB5-98D0-F8B37C5623DD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1625602F-1B57-4957-A348-A944E6E603EE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DABB8391-1C09-4652-A704-97A4A2C111C2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E1723DB-7754-4B81-BB66-768563A9856B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D8D41736-78C0-4375-A681-5A41B4A0A8EE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A03B0ED8-264B-4E0B-9D96-D334D2E8C651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1A3484E6-BF64-42A1-A282-A8A377FA4944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F0BFDE22-A7F2-49A2-A66B-5A0A6E5C8019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D00B8DE-E112-4BD9-A11E-8B36C4094877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F3DA26FA-861A-4253-A355-52B79078C430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44F24072-0A6F-41BB-812E-71C13A9EAD78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9" name="Picture Placeholder 6">
            <a:extLst>
              <a:ext uri="{FF2B5EF4-FFF2-40B4-BE49-F238E27FC236}">
                <a16:creationId xmlns:a16="http://schemas.microsoft.com/office/drawing/2014/main" id="{12F44667-F887-45EA-9A95-F0B2A6FFCAA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91859" y="585752"/>
            <a:ext cx="1792715" cy="3802509"/>
          </a:xfrm>
          <a:prstGeom prst="roundRect">
            <a:avLst>
              <a:gd name="adj" fmla="val 6890"/>
            </a:avLst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>
              <a:defRPr lang="en-US" sz="1800" dirty="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r>
              <a:rPr lang="en-US" dirty="0"/>
              <a:t>Click icon to add picture</a:t>
            </a:r>
          </a:p>
        </p:txBody>
      </p:sp>
      <p:sp>
        <p:nvSpPr>
          <p:cNvPr id="20" name="Picture Placeholder 6">
            <a:extLst>
              <a:ext uri="{FF2B5EF4-FFF2-40B4-BE49-F238E27FC236}">
                <a16:creationId xmlns:a16="http://schemas.microsoft.com/office/drawing/2014/main" id="{D54C749F-1E49-4F01-B5A6-1EDBF66E2B4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958775" y="746701"/>
            <a:ext cx="1629740" cy="3456827"/>
          </a:xfrm>
          <a:prstGeom prst="roundRect">
            <a:avLst>
              <a:gd name="adj" fmla="val 6890"/>
            </a:avLst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>
              <a:defRPr lang="en-US" sz="1800" dirty="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r>
              <a:rPr lang="en-US" dirty="0"/>
              <a:t>Click icon to add picture</a:t>
            </a:r>
          </a:p>
        </p:txBody>
      </p:sp>
      <p:sp>
        <p:nvSpPr>
          <p:cNvPr id="23" name="ตัวแทนข้อความ 9">
            <a:extLst>
              <a:ext uri="{FF2B5EF4-FFF2-40B4-BE49-F238E27FC236}">
                <a16:creationId xmlns:a16="http://schemas.microsoft.com/office/drawing/2014/main" id="{635BFB07-C08A-404B-AE3B-34432108BC8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81487" y="3530138"/>
            <a:ext cx="3155572" cy="719996"/>
          </a:xfrm>
          <a:effectLst/>
        </p:spPr>
        <p:txBody>
          <a:bodyPr>
            <a:noAutofit/>
          </a:bodyPr>
          <a:lstStyle>
            <a:lvl1pPr marL="0" indent="0" algn="thaiDist">
              <a:lnSpc>
                <a:spcPct val="95000"/>
              </a:lnSpc>
              <a:spcBef>
                <a:spcPts val="0"/>
              </a:spcBef>
              <a:buNone/>
              <a:defRPr sz="1000" b="0" spc="0" baseline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r>
              <a:rPr lang="en-US" dirty="0"/>
              <a:t>Lorem Ipsum has been the industry's standard dummy text ever since the 1500s, when an unknown printer took a galley of type and scrambled it to make a type specimen book.</a:t>
            </a:r>
          </a:p>
        </p:txBody>
      </p:sp>
      <p:sp>
        <p:nvSpPr>
          <p:cNvPr id="24" name="ตัวแทนข้อความ 9">
            <a:extLst>
              <a:ext uri="{FF2B5EF4-FFF2-40B4-BE49-F238E27FC236}">
                <a16:creationId xmlns:a16="http://schemas.microsoft.com/office/drawing/2014/main" id="{F715EA86-20D5-4362-B754-7F06527194C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05414" y="2096706"/>
            <a:ext cx="3507718" cy="1211203"/>
          </a:xfrm>
          <a:effectLst/>
        </p:spPr>
        <p:txBody>
          <a:bodyPr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buNone/>
              <a:defRPr sz="8800" b="1" i="0" spc="0" baseline="0">
                <a:solidFill>
                  <a:schemeClr val="accent1"/>
                </a:solidFill>
                <a:effectLst/>
                <a:latin typeface="+mj-lt"/>
                <a:cs typeface="+mj-cs"/>
              </a:defRPr>
            </a:lvl1pPr>
          </a:lstStyle>
          <a:p>
            <a:r>
              <a:rPr lang="en-US" dirty="0"/>
              <a:t>50%</a:t>
            </a:r>
          </a:p>
        </p:txBody>
      </p:sp>
      <p:sp>
        <p:nvSpPr>
          <p:cNvPr id="32" name="ตัวแทนข้อความ 9">
            <a:extLst>
              <a:ext uri="{FF2B5EF4-FFF2-40B4-BE49-F238E27FC236}">
                <a16:creationId xmlns:a16="http://schemas.microsoft.com/office/drawing/2014/main" id="{3E18162C-3512-423E-8590-D0B5317967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53595" y="1440366"/>
            <a:ext cx="3608179" cy="591635"/>
          </a:xfrm>
        </p:spPr>
        <p:txBody>
          <a:bodyPr>
            <a:noAutofit/>
          </a:bodyPr>
          <a:lstStyle>
            <a:lvl1pPr marL="0" indent="0" algn="l">
              <a:buNone/>
              <a:defRPr sz="4000" b="1" i="0" baseline="0">
                <a:solidFill>
                  <a:schemeClr val="tx1"/>
                </a:solidFill>
                <a:latin typeface="+mj-lt"/>
                <a:cs typeface="+mj-cs"/>
              </a:defRPr>
            </a:lvl1pPr>
          </a:lstStyle>
          <a:p>
            <a:r>
              <a:rPr lang="en-US" dirty="0"/>
              <a:t>Management</a:t>
            </a:r>
          </a:p>
        </p:txBody>
      </p:sp>
      <p:sp>
        <p:nvSpPr>
          <p:cNvPr id="33" name="ตัวแทนข้อความ 9">
            <a:extLst>
              <a:ext uri="{FF2B5EF4-FFF2-40B4-BE49-F238E27FC236}">
                <a16:creationId xmlns:a16="http://schemas.microsoft.com/office/drawing/2014/main" id="{4752FD23-E272-4A3B-8459-BD5E7DD9B50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62397" y="668256"/>
            <a:ext cx="3608180" cy="762648"/>
          </a:xfrm>
        </p:spPr>
        <p:txBody>
          <a:bodyPr>
            <a:noAutofit/>
          </a:bodyPr>
          <a:lstStyle>
            <a:lvl1pPr marL="0" indent="0" algn="l">
              <a:buNone/>
              <a:defRPr sz="5400" b="1" i="0" baseline="0">
                <a:solidFill>
                  <a:schemeClr val="accent3"/>
                </a:solidFill>
                <a:latin typeface="+mj-lt"/>
                <a:cs typeface="+mj-cs"/>
              </a:defRPr>
            </a:lvl1pPr>
          </a:lstStyle>
          <a:p>
            <a:pPr lvl="0"/>
            <a:r>
              <a:rPr lang="en-US" dirty="0"/>
              <a:t>Money</a:t>
            </a:r>
          </a:p>
        </p:txBody>
      </p:sp>
    </p:spTree>
    <p:extLst>
      <p:ext uri="{BB962C8B-B14F-4D97-AF65-F5344CB8AC3E}">
        <p14:creationId xmlns:p14="http://schemas.microsoft.com/office/powerpoint/2010/main" val="29613476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C106400-4335-43A2-9EB0-DA30237CCACA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C846FB5F-F8D5-41D3-A495-2D559D37E182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12C2EC09-5007-4EF7-8AB4-5B23754E9353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39EFFE5D-72EB-499D-92A5-E4C694F8D136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905B498-B5D3-436B-992F-4BBCCC1A8F38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2390AC78-D344-4C01-9A4B-403B986CF869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1A309684-0F15-41C3-B512-C06FD7E15295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FFF8B27-F81D-4F8E-A3E7-A0BD38F3AF86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0D521EA2-A852-472C-9448-811398359BE4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E2B83856-1A8E-464E-A21F-A4B5881EB01F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2E9658D-7C42-49DF-AEB0-5660219300E9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A0DB3F45-2E45-4BF1-8783-43D88E3CA329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49A2C79-CB6A-4004-B65F-C8F1052DB126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2CBAB300-E05D-4EA2-83D4-D3E5FF97C175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BD7BB8D-5AAE-428C-AB60-E639AD716B05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03F4349-1DCB-4850-87C9-4D859B500717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390BC1CE-19FD-4E87-965D-6B328BFD7C93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768363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D5BA155-CDD3-4B62-B7D3-4C7391FBCF31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B83F38DF-2A1C-4EC4-888B-2C680382F85F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7514D30-05E2-4E4F-9FF6-FF596F59B925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5DC62A96-01A8-453A-8044-DD0277E7E29F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DFF2CE6-E302-499C-8248-F271537E4BAE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4F37038E-5AEF-408D-AAC7-8F4D47DD16EF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CA46268B-F94C-4399-811C-34E9F6273AF0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FD4B1296-DFF6-4E0D-980F-AA1B4864949C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BC181B73-BC21-4613-AF79-6E9519F95BF6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EC536125-2582-4962-ADCE-F873864FC46C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64A2622-3BD5-45ED-AF8D-89798BAE51D3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2FDA4955-C885-47E6-B4B0-1C45DBCD0751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B2E1A9BC-7A85-4835-941E-4B7BED4017F4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17A6A9E6-3D27-476A-86C4-CD54FA89C488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CA4559E1-CF56-4148-AA0C-7B2380261BFF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F57704B-8BF6-47C7-A762-E471643DE6DE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0DCCEBE-1C7D-4613-BA79-0A1C84D4CE19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1" name="ตัวแทนข้อความ 9">
            <a:extLst>
              <a:ext uri="{FF2B5EF4-FFF2-40B4-BE49-F238E27FC236}">
                <a16:creationId xmlns:a16="http://schemas.microsoft.com/office/drawing/2014/main" id="{31C0B401-D616-497C-9DFD-06B7AE2D17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21420000">
            <a:off x="641440" y="777184"/>
            <a:ext cx="4465946" cy="1114457"/>
          </a:xfrm>
        </p:spPr>
        <p:txBody>
          <a:bodyPr vert="horz" lIns="91440" tIns="45720" rIns="91440" bIns="45720" rtlCol="0">
            <a:noAutofit/>
          </a:bodyPr>
          <a:lstStyle>
            <a:lvl1pPr algn="ctr">
              <a:defRPr lang="en-US" sz="9600" b="1" spc="-300" baseline="0" dirty="0">
                <a:solidFill>
                  <a:schemeClr val="accent3"/>
                </a:solidFill>
                <a:effectLst/>
                <a:latin typeface="+mj-lt"/>
                <a:cs typeface="+mj-cs"/>
              </a:defRPr>
            </a:lvl1pPr>
          </a:lstStyle>
          <a:p>
            <a:pPr marL="0" lvl="0" indent="0" algn="ctr">
              <a:buNone/>
            </a:pPr>
            <a:r>
              <a:rPr lang="en-US" dirty="0"/>
              <a:t>Thank</a:t>
            </a:r>
          </a:p>
        </p:txBody>
      </p:sp>
      <p:sp>
        <p:nvSpPr>
          <p:cNvPr id="22" name="ตัวแทนข้อความ 9">
            <a:extLst>
              <a:ext uri="{FF2B5EF4-FFF2-40B4-BE49-F238E27FC236}">
                <a16:creationId xmlns:a16="http://schemas.microsoft.com/office/drawing/2014/main" id="{337C7BB9-85C0-49E9-93D9-736D0F5F990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52413">
            <a:off x="1279579" y="1977127"/>
            <a:ext cx="5638126" cy="1114457"/>
          </a:xfrm>
        </p:spPr>
        <p:txBody>
          <a:bodyPr vert="horz" lIns="91440" tIns="45720" rIns="91440" bIns="45720" rtlCol="0">
            <a:noAutofit/>
          </a:bodyPr>
          <a:lstStyle>
            <a:lvl1pPr algn="ctr">
              <a:defRPr lang="en-US" sz="11500" b="1" spc="-300" baseline="0" dirty="0">
                <a:solidFill>
                  <a:schemeClr val="accent1"/>
                </a:solidFill>
                <a:effectLst/>
                <a:latin typeface="+mj-lt"/>
                <a:cs typeface="+mj-cs"/>
              </a:defRPr>
            </a:lvl1pPr>
          </a:lstStyle>
          <a:p>
            <a:pPr marL="0" lvl="0" indent="0" algn="ctr">
              <a:buNone/>
            </a:pPr>
            <a:r>
              <a:rPr lang="en-US" dirty="0"/>
              <a:t>You</a:t>
            </a:r>
          </a:p>
        </p:txBody>
      </p:sp>
      <p:sp>
        <p:nvSpPr>
          <p:cNvPr id="23" name="ตัวแทนข้อความ 9">
            <a:extLst>
              <a:ext uri="{FF2B5EF4-FFF2-40B4-BE49-F238E27FC236}">
                <a16:creationId xmlns:a16="http://schemas.microsoft.com/office/drawing/2014/main" id="{4FFC6590-7E25-4AED-B4FC-F5F80EE0140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00813" y="3867521"/>
            <a:ext cx="4223981" cy="305484"/>
          </a:xfrm>
        </p:spPr>
        <p:txBody>
          <a:bodyPr>
            <a:noAutofit/>
          </a:bodyPr>
          <a:lstStyle>
            <a:lvl1pPr marL="0" indent="0" algn="ctr">
              <a:lnSpc>
                <a:spcPct val="105000"/>
              </a:lnSpc>
              <a:buNone/>
              <a:defRPr sz="1800" b="1" spc="3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lvl="0"/>
            <a:r>
              <a:rPr lang="en-US" dirty="0"/>
              <a:t>POWERPOINTHUB.COM</a:t>
            </a:r>
          </a:p>
        </p:txBody>
      </p:sp>
    </p:spTree>
    <p:extLst>
      <p:ext uri="{BB962C8B-B14F-4D97-AF65-F5344CB8AC3E}">
        <p14:creationId xmlns:p14="http://schemas.microsoft.com/office/powerpoint/2010/main" val="25964818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D96C7F4-1902-4AA6-8247-7C9A72F6E72D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B39EE3C-968D-4B74-BDCC-F3B0DFE5C4FC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E320789F-B25A-4BBA-8EED-645467052CAA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75CF36B3-62F6-45CE-A9BB-A76BA4A0614B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CE35DC27-E076-448F-9D29-9085F2EB7C4D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2216DB45-CFC3-466B-B5BC-505D117D48ED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B02712B-7D4A-41E1-808F-BBA854A2796D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EF1AFBDA-F6DE-405C-85A1-222397D38639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B3BC9E1B-0B48-4467-AE50-65E4FCC275A4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8D67E667-86FC-4257-9132-3022F8F4C29A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5156B45B-CF1F-4EAD-A036-8D5F656F859C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CFD49620-67EC-4795-AE4A-33D3B5ED5F45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9CF68C0-BAEA-44C3-849D-594FE7CA1CA9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474CCA52-4D26-467C-80E9-039920FE6786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903EC84F-7DED-447A-A7A0-51C9F184609D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204CA960-9A53-496D-B398-2568F0ECE960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3B726AE4-FDE2-4B8E-AFA3-8D95499AD6B0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21541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CBD8574-9C60-4C2A-A1D4-E13266B27354}"/>
              </a:ext>
            </a:extLst>
          </p:cNvPr>
          <p:cNvGrpSpPr/>
          <p:nvPr userDrawn="1"/>
        </p:nvGrpSpPr>
        <p:grpSpPr>
          <a:xfrm>
            <a:off x="-9144" y="0"/>
            <a:ext cx="9162288" cy="5143500"/>
            <a:chOff x="-9144" y="0"/>
            <a:chExt cx="9162288" cy="5143500"/>
          </a:xfrm>
          <a:noFill/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233ECD78-80FA-4357-94F7-C3503EDB7065}"/>
                </a:ext>
              </a:extLst>
            </p:cNvPr>
            <p:cNvGrpSpPr/>
            <p:nvPr userDrawn="1"/>
          </p:nvGrpSpPr>
          <p:grpSpPr>
            <a:xfrm rot="5400000">
              <a:off x="2286000" y="-2009394"/>
              <a:ext cx="4572000" cy="9162288"/>
              <a:chOff x="0" y="0"/>
              <a:chExt cx="4572000" cy="5143500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1A577AE9-17FD-4875-B34D-4162B0A89CAD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3CB8D88-857B-4450-BBDD-299B7F7F7F83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76C145BE-7BFF-487E-81E6-2492534F79FA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4D289EB-DB19-4C89-8284-8C4E31E7F165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714C1F0E-6DEB-4402-AB18-399E4E42A8DF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155340A6-239F-457D-8CD8-8BB6F3BA0E0A}"/>
                </a:ext>
              </a:extLst>
            </p:cNvPr>
            <p:cNvGrpSpPr/>
            <p:nvPr userDrawn="1"/>
          </p:nvGrpSpPr>
          <p:grpSpPr>
            <a:xfrm>
              <a:off x="254000" y="0"/>
              <a:ext cx="8636000" cy="5143500"/>
              <a:chOff x="0" y="0"/>
              <a:chExt cx="8636000" cy="5143500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C11C3EFA-59F7-4815-9C20-FBAC18B39EFC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E29AA64-5F09-4CBD-85B5-121F7B32D1CD}"/>
                  </a:ext>
                </a:extLst>
              </p:cNvPr>
              <p:cNvSpPr/>
              <p:nvPr userDrawn="1"/>
            </p:nvSpPr>
            <p:spPr>
              <a:xfrm>
                <a:off x="203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C4DE912-9323-4505-802E-B2CF26AF2E8E}"/>
                  </a:ext>
                </a:extLst>
              </p:cNvPr>
              <p:cNvSpPr/>
              <p:nvPr userDrawn="1"/>
            </p:nvSpPr>
            <p:spPr>
              <a:xfrm>
                <a:off x="101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9B257699-4D82-42EF-895F-E2B388208864}"/>
                  </a:ext>
                </a:extLst>
              </p:cNvPr>
              <p:cNvSpPr/>
              <p:nvPr userDrawn="1"/>
            </p:nvSpPr>
            <p:spPr>
              <a:xfrm>
                <a:off x="304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AD494B11-A605-4FA1-9778-5C85BCCFE7BD}"/>
                  </a:ext>
                </a:extLst>
              </p:cNvPr>
              <p:cNvSpPr/>
              <p:nvPr userDrawn="1"/>
            </p:nvSpPr>
            <p:spPr>
              <a:xfrm>
                <a:off x="5080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2ED3FAA1-4425-4BB9-9C9A-EBED7640370D}"/>
                  </a:ext>
                </a:extLst>
              </p:cNvPr>
              <p:cNvSpPr/>
              <p:nvPr userDrawn="1"/>
            </p:nvSpPr>
            <p:spPr>
              <a:xfrm>
                <a:off x="4064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A100405-B988-4D05-8C0A-2710A664ED86}"/>
                  </a:ext>
                </a:extLst>
              </p:cNvPr>
              <p:cNvSpPr/>
              <p:nvPr userDrawn="1"/>
            </p:nvSpPr>
            <p:spPr>
              <a:xfrm>
                <a:off x="6096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424A52D8-3791-4FD1-8F03-992053382296}"/>
                  </a:ext>
                </a:extLst>
              </p:cNvPr>
              <p:cNvSpPr/>
              <p:nvPr userDrawn="1"/>
            </p:nvSpPr>
            <p:spPr>
              <a:xfrm>
                <a:off x="8128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B70E4094-18A2-454F-8A21-8B2B17C493D9}"/>
                  </a:ext>
                </a:extLst>
              </p:cNvPr>
              <p:cNvSpPr/>
              <p:nvPr userDrawn="1"/>
            </p:nvSpPr>
            <p:spPr>
              <a:xfrm>
                <a:off x="7112000" y="0"/>
                <a:ext cx="508000" cy="5143500"/>
              </a:xfrm>
              <a:prstGeom prst="rect">
                <a:avLst/>
              </a:prstGeom>
              <a:grpFill/>
              <a:ln>
                <a:solidFill>
                  <a:schemeClr val="bg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60930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E28DC-BAAB-4B4F-8873-D0A9E9E8426F}" type="datetimeFigureOut">
              <a:rPr lang="en-US" smtClean="0"/>
              <a:t>5/20/2026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AF082-8281-4737-92EA-9F7DE55A5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15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8" r:id="rId5"/>
    <p:sldLayoutId id="2147483665" r:id="rId6"/>
    <p:sldLayoutId id="2147483666" r:id="rId7"/>
    <p:sldLayoutId id="2147483667" r:id="rId8"/>
    <p:sldLayoutId id="2147483670" r:id="rId9"/>
    <p:sldLayoutId id="2147483669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1" r:id="rId20"/>
    <p:sldLayoutId id="2147483682" r:id="rId21"/>
    <p:sldLayoutId id="2147483683" r:id="rId22"/>
    <p:sldLayoutId id="2147483684" r:id="rId23"/>
    <p:sldLayoutId id="2147483680" r:id="rId24"/>
    <p:sldLayoutId id="2147483685" r:id="rId2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microsoft.com/office/2007/relationships/hdphoto" Target="../media/hdphoto5.wdp"/><Relationship Id="rId5" Type="http://schemas.openxmlformats.org/officeDocument/2006/relationships/image" Target="../media/image15.pn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microsoft.com/office/2007/relationships/hdphoto" Target="../media/hdphoto8.wdp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microsoft.com/office/2007/relationships/hdphoto" Target="../media/hdphoto9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microsoft.com/office/2007/relationships/hdphoto" Target="../media/hdphoto11.wdp"/><Relationship Id="rId5" Type="http://schemas.openxmlformats.org/officeDocument/2006/relationships/image" Target="../media/image23.png"/><Relationship Id="rId4" Type="http://schemas.microsoft.com/office/2007/relationships/hdphoto" Target="../media/hdphoto10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microsoft.com/office/2007/relationships/hdphoto" Target="../media/hdphoto14.wdp"/><Relationship Id="rId5" Type="http://schemas.openxmlformats.org/officeDocument/2006/relationships/image" Target="../media/image27.png"/><Relationship Id="rId4" Type="http://schemas.microsoft.com/office/2007/relationships/hdphoto" Target="../media/hdphoto1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5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ข้อความ 1">
            <a:extLst>
              <a:ext uri="{FF2B5EF4-FFF2-40B4-BE49-F238E27FC236}">
                <a16:creationId xmlns:a16="http://schemas.microsoft.com/office/drawing/2014/main" id="{A10706A2-9532-44E3-8F0C-1A58BE06A0C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5735" y="1243407"/>
            <a:ext cx="8452529" cy="1466503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th-TH" sz="4800" dirty="0"/>
              <a:t>ซักซ้อม ทำความเข้าใจระเบียบ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FC26BDCC-1A53-43DE-83B4-9A8F57744E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8219" y="3501392"/>
            <a:ext cx="8167559" cy="464748"/>
          </a:xfrm>
        </p:spPr>
        <p:txBody>
          <a:bodyPr/>
          <a:lstStyle/>
          <a:p>
            <a:pPr marL="0" indent="0">
              <a:buNone/>
            </a:pPr>
            <a:r>
              <a:rPr lang="th-TH" sz="2400" spc="0" dirty="0"/>
              <a:t>กองทุนหมุนเวียนเพื่อการกู้ยืมแก่เกษตรกรและผู้ยากจน</a:t>
            </a:r>
            <a:endParaRPr lang="en-US" sz="2400" spc="0" dirty="0"/>
          </a:p>
        </p:txBody>
      </p:sp>
      <p:sp>
        <p:nvSpPr>
          <p:cNvPr id="6" name="ตัวแทนข้อความ 1">
            <a:extLst>
              <a:ext uri="{FF2B5EF4-FFF2-40B4-BE49-F238E27FC236}">
                <a16:creationId xmlns:a16="http://schemas.microsoft.com/office/drawing/2014/main" id="{B7D3CF47-806E-D376-153D-0A55BFA8F111}"/>
              </a:ext>
            </a:extLst>
          </p:cNvPr>
          <p:cNvSpPr txBox="1">
            <a:spLocks/>
          </p:cNvSpPr>
          <p:nvPr/>
        </p:nvSpPr>
        <p:spPr>
          <a:xfrm>
            <a:off x="395741" y="2170094"/>
            <a:ext cx="8452529" cy="165412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171450" indent="-17145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lang="en-US" sz="9600" b="1" kern="1200" spc="-300" baseline="0" dirty="0">
                <a:solidFill>
                  <a:schemeClr val="accent3"/>
                </a:solidFill>
                <a:effectLst/>
                <a:latin typeface="+mj-lt"/>
                <a:ea typeface="+mn-ea"/>
                <a:cs typeface="+mj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th-TH" sz="4800" dirty="0"/>
              <a:t>ที่เกี่ยวข้องในการดำเนินงาน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90A8AE5-11AE-6233-9A1F-C7A32A7EC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33702" y="4352042"/>
            <a:ext cx="759226" cy="645985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264294CE-D4C9-82DC-5FF7-0E15029F0D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19095" y="3966140"/>
            <a:ext cx="979169" cy="91628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64A80BB3-91FE-53CB-3DA9-398C5E826E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5741" y="308555"/>
            <a:ext cx="591988" cy="731966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AD9AF6A4-A805-4C5B-12D6-2B3BEE4F2A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994281" y="330184"/>
            <a:ext cx="346556" cy="473216"/>
          </a:xfrm>
          <a:prstGeom prst="rect">
            <a:avLst/>
          </a:prstGeom>
        </p:spPr>
      </p:pic>
      <p:sp>
        <p:nvSpPr>
          <p:cNvPr id="10" name="ตัวแทนข้อความ 2">
            <a:extLst>
              <a:ext uri="{FF2B5EF4-FFF2-40B4-BE49-F238E27FC236}">
                <a16:creationId xmlns:a16="http://schemas.microsoft.com/office/drawing/2014/main" id="{8F42F076-8ED5-1337-CDCA-40D626E8254B}"/>
              </a:ext>
            </a:extLst>
          </p:cNvPr>
          <p:cNvSpPr txBox="1">
            <a:spLocks/>
          </p:cNvSpPr>
          <p:nvPr/>
        </p:nvSpPr>
        <p:spPr>
          <a:xfrm rot="343623">
            <a:off x="6286194" y="406481"/>
            <a:ext cx="2116800" cy="809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lang="en-US" sz="7200" b="1" kern="1200" spc="-30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j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5400" dirty="0"/>
              <a:t>Q&amp;A</a:t>
            </a:r>
            <a:endParaRPr lang="th-TH" sz="5400" dirty="0"/>
          </a:p>
        </p:txBody>
      </p:sp>
    </p:spTree>
    <p:extLst>
      <p:ext uri="{BB962C8B-B14F-4D97-AF65-F5344CB8AC3E}">
        <p14:creationId xmlns:p14="http://schemas.microsoft.com/office/powerpoint/2010/main" val="4126416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กลุ่ม 10">
            <a:extLst>
              <a:ext uri="{FF2B5EF4-FFF2-40B4-BE49-F238E27FC236}">
                <a16:creationId xmlns:a16="http://schemas.microsoft.com/office/drawing/2014/main" id="{32485DE2-6432-4324-881F-20BD25D264D6}"/>
              </a:ext>
            </a:extLst>
          </p:cNvPr>
          <p:cNvGrpSpPr/>
          <p:nvPr/>
        </p:nvGrpSpPr>
        <p:grpSpPr>
          <a:xfrm>
            <a:off x="73435" y="94340"/>
            <a:ext cx="4428000" cy="5027035"/>
            <a:chOff x="73435" y="94340"/>
            <a:chExt cx="4428000" cy="5027035"/>
          </a:xfrm>
        </p:grpSpPr>
        <p:grpSp>
          <p:nvGrpSpPr>
            <p:cNvPr id="10" name="กลุ่ม 9">
              <a:extLst>
                <a:ext uri="{FF2B5EF4-FFF2-40B4-BE49-F238E27FC236}">
                  <a16:creationId xmlns:a16="http://schemas.microsoft.com/office/drawing/2014/main" id="{E10656B0-30F7-4D26-8C54-897C5E161FB2}"/>
                </a:ext>
              </a:extLst>
            </p:cNvPr>
            <p:cNvGrpSpPr/>
            <p:nvPr/>
          </p:nvGrpSpPr>
          <p:grpSpPr>
            <a:xfrm>
              <a:off x="73435" y="94340"/>
              <a:ext cx="4428000" cy="4987898"/>
              <a:chOff x="73435" y="94340"/>
              <a:chExt cx="4428000" cy="4987898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9529B12A-0B10-4B61-8627-76CBE89D2468}"/>
                  </a:ext>
                </a:extLst>
              </p:cNvPr>
              <p:cNvSpPr/>
              <p:nvPr userDrawn="1"/>
            </p:nvSpPr>
            <p:spPr>
              <a:xfrm>
                <a:off x="73435" y="333375"/>
                <a:ext cx="4428000" cy="4748863"/>
              </a:xfrm>
              <a:prstGeom prst="roundRect">
                <a:avLst/>
              </a:prstGeom>
              <a:solidFill>
                <a:schemeClr val="tx2"/>
              </a:solidFill>
              <a:ln w="349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" name="Rectangle: Rounded Corners 2">
                <a:extLst>
                  <a:ext uri="{FF2B5EF4-FFF2-40B4-BE49-F238E27FC236}">
                    <a16:creationId xmlns:a16="http://schemas.microsoft.com/office/drawing/2014/main" id="{BCE9423F-D0AB-6AE2-7354-46AB44807F45}"/>
                  </a:ext>
                </a:extLst>
              </p:cNvPr>
              <p:cNvSpPr/>
              <p:nvPr/>
            </p:nvSpPr>
            <p:spPr>
              <a:xfrm>
                <a:off x="1726648" y="94340"/>
                <a:ext cx="1121569" cy="801920"/>
              </a:xfrm>
              <a:prstGeom prst="roundRect">
                <a:avLst/>
              </a:prstGeom>
              <a:solidFill>
                <a:schemeClr val="tx2"/>
              </a:solidFill>
              <a:ln w="349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6000" b="1" dirty="0">
                    <a:solidFill>
                      <a:schemeClr val="accent5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Q</a:t>
                </a:r>
              </a:p>
            </p:txBody>
          </p:sp>
        </p:grp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840DD-AD0E-4856-AA82-0530A2C7C11C}"/>
                </a:ext>
              </a:extLst>
            </p:cNvPr>
            <p:cNvSpPr/>
            <p:nvPr userDrawn="1"/>
          </p:nvSpPr>
          <p:spPr>
            <a:xfrm>
              <a:off x="676283" y="4972079"/>
              <a:ext cx="3222303" cy="149296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40" name="ตาราง 39">
            <a:extLst>
              <a:ext uri="{FF2B5EF4-FFF2-40B4-BE49-F238E27FC236}">
                <a16:creationId xmlns:a16="http://schemas.microsoft.com/office/drawing/2014/main" id="{96605A6F-98E4-4CD4-9604-ED56CACC51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919281"/>
              </p:ext>
            </p:extLst>
          </p:nvPr>
        </p:nvGraphicFramePr>
        <p:xfrm>
          <a:off x="4899178" y="1028488"/>
          <a:ext cx="3914775" cy="38047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นิยามของเกษตรกรในระเบียบ หมายถึงผู้ทำนา 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ทำสวน ทำไร่ ฯลฯ โดยไม่ได้กำหนดให้ต้องขึ้นทะเบียนเกษตรกร แต่ในการวิเคราะห์รายได้ 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ธ.ก.ส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อาจใช้หลักฐานการขึ้นทะเบียนเกษตรกรประกอบ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ก็ได้ เพื่อใช้ยืนยันรายได้และที่มาของรายได้</a:t>
                      </a: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นิยามของคำว่าเกษตรกร ให้ยึดถือตามระเบียบฯ พ.ศ. 2561 ข้อ 3 ซึ่งกำหนดไว้เฉพาะเรื่องของอาชีพ โดยไม่ได้กำหนดความเชื่อมโยงกับการลงทะเบียนเกษตรกรแต่อย่างใด </a:t>
                      </a: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01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9D660CA6-B49E-4476-AABB-EC8648DB950A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670557"/>
              </p:ext>
            </p:extLst>
          </p:nvPr>
        </p:nvGraphicFramePr>
        <p:xfrm>
          <a:off x="330046" y="1086282"/>
          <a:ext cx="3641374" cy="631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1374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การขึ้นทะเบียนเกษตรกร</a:t>
                      </a: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CE2D8336-425E-600D-7BD2-386C243984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2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79403" y="2574236"/>
            <a:ext cx="2698024" cy="2698024"/>
          </a:xfrm>
          <a:prstGeom prst="rect">
            <a:avLst/>
          </a:prstGeom>
        </p:spPr>
      </p:pic>
      <p:graphicFrame>
        <p:nvGraphicFramePr>
          <p:cNvPr id="7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701010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ผู้ขอกู้ที่จัดอยู่ในประเภท “เกษตรกร” ต้องขึ้นทะเบียนเกษตรกรด้วยและแนบหลักฐานการขึ้นทะเบียนเกษตรกรด้วย หากไม่ได้ขึ้นทะเบียนไว้ ให้จัดอยู่ในประเภท “ผู้ยากจน”</a:t>
                      </a:r>
                      <a:endParaRPr lang="en-US" sz="20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00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>
            <a:extLst>
              <a:ext uri="{FF2B5EF4-FFF2-40B4-BE49-F238E27FC236}">
                <a16:creationId xmlns:a16="http://schemas.microsoft.com/office/drawing/2014/main" id="{3A764970-983C-4759-B3E7-F4523E21BB8F}"/>
              </a:ext>
            </a:extLst>
          </p:cNvPr>
          <p:cNvGrpSpPr/>
          <p:nvPr/>
        </p:nvGrpSpPr>
        <p:grpSpPr>
          <a:xfrm>
            <a:off x="73435" y="94340"/>
            <a:ext cx="4428000" cy="5027035"/>
            <a:chOff x="73435" y="94340"/>
            <a:chExt cx="4428000" cy="502703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3B1E999-2E23-42EF-9D2C-675A1F7C6AF8}"/>
                </a:ext>
              </a:extLst>
            </p:cNvPr>
            <p:cNvGrpSpPr/>
            <p:nvPr/>
          </p:nvGrpSpPr>
          <p:grpSpPr>
            <a:xfrm>
              <a:off x="73435" y="333375"/>
              <a:ext cx="4428000" cy="4788000"/>
              <a:chOff x="4727954" y="429051"/>
              <a:chExt cx="3752091" cy="4320714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9529B12A-0B10-4B61-8627-76CBE89D2468}"/>
                  </a:ext>
                </a:extLst>
              </p:cNvPr>
              <p:cNvSpPr/>
              <p:nvPr userDrawn="1"/>
            </p:nvSpPr>
            <p:spPr>
              <a:xfrm>
                <a:off x="4727954" y="429051"/>
                <a:ext cx="3752091" cy="4285397"/>
              </a:xfrm>
              <a:prstGeom prst="roundRect">
                <a:avLst/>
              </a:prstGeom>
              <a:solidFill>
                <a:schemeClr val="tx2"/>
              </a:solidFill>
              <a:ln w="349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162840DD-AD0E-4856-AA82-0530A2C7C11C}"/>
                  </a:ext>
                </a:extLst>
              </p:cNvPr>
              <p:cNvSpPr/>
              <p:nvPr userDrawn="1"/>
            </p:nvSpPr>
            <p:spPr>
              <a:xfrm>
                <a:off x="5238781" y="4615040"/>
                <a:ext cx="2730437" cy="134725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50000"/>
                </a:schemeClr>
              </a:solidFill>
              <a:ln w="349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BCE9423F-D0AB-6AE2-7354-46AB44807F45}"/>
                </a:ext>
              </a:extLst>
            </p:cNvPr>
            <p:cNvSpPr/>
            <p:nvPr/>
          </p:nvSpPr>
          <p:spPr>
            <a:xfrm>
              <a:off x="1726648" y="94340"/>
              <a:ext cx="1121569" cy="801920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000" b="1" dirty="0">
                  <a:solidFill>
                    <a:schemeClr val="accent5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</a:t>
              </a:r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627422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ผู้ขอกู้มีอาชีพขับรถโดยสารรับจ้างเป็นประจำทุกวัน 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มีรายได้หลักจากการขับรถรับจ้าง และทำนาด้วย 5 ไร่ ให้จัดว่าผู้ขอกู้อยู่ในประเภท “ผู้ยากจน” เนื่องจากมีรายได้หลักจากอาชีพนอกภาคเกษตร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40" name="ตาราง 39">
            <a:extLst>
              <a:ext uri="{FF2B5EF4-FFF2-40B4-BE49-F238E27FC236}">
                <a16:creationId xmlns:a16="http://schemas.microsoft.com/office/drawing/2014/main" id="{96605A6F-98E4-4CD4-9604-ED56CACC51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2715042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หากมีอาชีพเกษตรกรรมเป็นอาชีพรอง หรือมีรายได้จากภาคการเกษตรเพียงเล็กน้อย ก็ถือเป็นเกษตรกรตามคำจำกัดความตามระเบียบฯ และไม่นำเกณฑ์รายได้หรือสัดส่วนรายได้ระหว่างในภาคเกษตรกับนอกภาคเกษตรมาพิจารณา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02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9D660CA6-B49E-4476-AABB-EC8648DB950A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910949"/>
              </p:ext>
            </p:extLst>
          </p:nvPr>
        </p:nvGraphicFramePr>
        <p:xfrm>
          <a:off x="330046" y="1086282"/>
          <a:ext cx="3641374" cy="631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1374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รายได้หลักมาจาก</a:t>
                      </a: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นอกภาคเกษตร</a:t>
                      </a: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2867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3B1E999-2E23-42EF-9D2C-675A1F7C6AF8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529B12A-0B10-4B61-8627-76CBE89D2468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840DD-AD0E-4856-AA82-0530A2C7C11C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224840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ผู้ขอกู้เป็นพนักงานบริษัท ไม่สามารถรับคำขอกู้ได้ เพราะไม่ใช่เกษตรกร และไม่ใช่ผู้ยากจน ตามประกาศ ลงวันที่ 7 มิถุนายน พ.ศ. 2561 ข้อ 4(1)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40" name="ตาราง 39">
            <a:extLst>
              <a:ext uri="{FF2B5EF4-FFF2-40B4-BE49-F238E27FC236}">
                <a16:creationId xmlns:a16="http://schemas.microsoft.com/office/drawing/2014/main" id="{96605A6F-98E4-4CD4-9604-ED56CACC51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215396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ประกาศฯ ฉบับที่ 2 ลงวันที่ 28 กันยายน พ.ศ. 2563 ได้ยกเลิกข้อความในประกาศฯ ฉบับเดิม 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ลงวันที่ 7 มิถุนายน พ.ศ. 2561 ข้อ 4(1) บางส่วน หมายถึง พนักงานบริษัท หรือพนักงานห้างหุ้นส่วนจำกัด สามารถยื่นเรื่องขอกู้เงินได้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03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9D660CA6-B49E-4476-AABB-EC8648DB950A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CE9423F-D0AB-6AE2-7354-46AB44807F45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55999"/>
              </p:ext>
            </p:extLst>
          </p:nvPr>
        </p:nvGraphicFramePr>
        <p:xfrm>
          <a:off x="330046" y="1086282"/>
          <a:ext cx="3641374" cy="631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1374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ผู้ขอกู้เป็นพนักงานบริษัท</a:t>
                      </a: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pic>
        <p:nvPicPr>
          <p:cNvPr id="2" name="Graphic 1">
            <a:extLst>
              <a:ext uri="{FF2B5EF4-FFF2-40B4-BE49-F238E27FC236}">
                <a16:creationId xmlns:a16="http://schemas.microsoft.com/office/drawing/2014/main" id="{25550D68-0C08-15B0-57BA-305F009BF6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0174" y="3589572"/>
            <a:ext cx="1392086" cy="1374162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03B9C2-7AD5-AC2F-590B-6B1C5F0C72E1}"/>
              </a:ext>
            </a:extLst>
          </p:cNvPr>
          <p:cNvGrpSpPr/>
          <p:nvPr/>
        </p:nvGrpSpPr>
        <p:grpSpPr>
          <a:xfrm>
            <a:off x="7508490" y="3250465"/>
            <a:ext cx="350722" cy="354335"/>
            <a:chOff x="1834924" y="3924555"/>
            <a:chExt cx="545780" cy="551402"/>
          </a:xfrm>
          <a:solidFill>
            <a:schemeClr val="accent1">
              <a:lumMod val="50000"/>
            </a:schemeClr>
          </a:solidFill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E3DB4A2-875B-6BB1-687C-AEF88CE223C3}"/>
                </a:ext>
              </a:extLst>
            </p:cNvPr>
            <p:cNvSpPr/>
            <p:nvPr/>
          </p:nvSpPr>
          <p:spPr>
            <a:xfrm>
              <a:off x="1841589" y="4461670"/>
              <a:ext cx="538067" cy="14287"/>
            </a:xfrm>
            <a:custGeom>
              <a:avLst/>
              <a:gdLst>
                <a:gd name="connsiteX0" fmla="*/ 0 w 538067"/>
                <a:gd name="connsiteY0" fmla="*/ 0 h 14287"/>
                <a:gd name="connsiteX1" fmla="*/ 538067 w 538067"/>
                <a:gd name="connsiteY1" fmla="*/ 0 h 14287"/>
                <a:gd name="connsiteX2" fmla="*/ 538067 w 538067"/>
                <a:gd name="connsiteY2" fmla="*/ 14288 h 14287"/>
                <a:gd name="connsiteX3" fmla="*/ 0 w 538067"/>
                <a:gd name="connsiteY3" fmla="*/ 14288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8067" h="14287">
                  <a:moveTo>
                    <a:pt x="0" y="0"/>
                  </a:moveTo>
                  <a:lnTo>
                    <a:pt x="538067" y="0"/>
                  </a:lnTo>
                  <a:lnTo>
                    <a:pt x="538067" y="14288"/>
                  </a:lnTo>
                  <a:lnTo>
                    <a:pt x="0" y="14288"/>
                  </a:ln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3AFF0B1-A64F-E909-B453-4BD70F1AC717}"/>
                </a:ext>
              </a:extLst>
            </p:cNvPr>
            <p:cNvSpPr/>
            <p:nvPr/>
          </p:nvSpPr>
          <p:spPr>
            <a:xfrm>
              <a:off x="1834924" y="3927944"/>
              <a:ext cx="542136" cy="256929"/>
            </a:xfrm>
            <a:custGeom>
              <a:avLst/>
              <a:gdLst>
                <a:gd name="connsiteX0" fmla="*/ 28319 w 542136"/>
                <a:gd name="connsiteY0" fmla="*/ 256796 h 256929"/>
                <a:gd name="connsiteX1" fmla="*/ 5935 w 542136"/>
                <a:gd name="connsiteY1" fmla="*/ 256034 h 256929"/>
                <a:gd name="connsiteX2" fmla="*/ 30 w 542136"/>
                <a:gd name="connsiteY2" fmla="*/ 247833 h 256929"/>
                <a:gd name="connsiteX3" fmla="*/ 7269 w 542136"/>
                <a:gd name="connsiteY3" fmla="*/ 241842 h 256929"/>
                <a:gd name="connsiteX4" fmla="*/ 529048 w 542136"/>
                <a:gd name="connsiteY4" fmla="*/ 2955 h 256929"/>
                <a:gd name="connsiteX5" fmla="*/ 538983 w 542136"/>
                <a:gd name="connsiteY5" fmla="*/ 1136 h 256929"/>
                <a:gd name="connsiteX6" fmla="*/ 540812 w 542136"/>
                <a:gd name="connsiteY6" fmla="*/ 11070 h 256929"/>
                <a:gd name="connsiteX7" fmla="*/ 539526 w 542136"/>
                <a:gd name="connsiteY7" fmla="*/ 12480 h 256929"/>
                <a:gd name="connsiteX8" fmla="*/ 179100 w 542136"/>
                <a:gd name="connsiteY8" fmla="*/ 235365 h 256929"/>
                <a:gd name="connsiteX9" fmla="*/ 28319 w 542136"/>
                <a:gd name="connsiteY9" fmla="*/ 256796 h 256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42136" h="256929">
                  <a:moveTo>
                    <a:pt x="28319" y="256796"/>
                  </a:moveTo>
                  <a:cubicBezTo>
                    <a:pt x="14698" y="256796"/>
                    <a:pt x="6888" y="256129"/>
                    <a:pt x="5935" y="256034"/>
                  </a:cubicBezTo>
                  <a:cubicBezTo>
                    <a:pt x="2039" y="255396"/>
                    <a:pt x="-599" y="251729"/>
                    <a:pt x="30" y="247833"/>
                  </a:cubicBezTo>
                  <a:cubicBezTo>
                    <a:pt x="611" y="244309"/>
                    <a:pt x="3697" y="241747"/>
                    <a:pt x="7269" y="241842"/>
                  </a:cubicBezTo>
                  <a:cubicBezTo>
                    <a:pt x="10031" y="241842"/>
                    <a:pt x="286065" y="264416"/>
                    <a:pt x="529048" y="2955"/>
                  </a:cubicBezTo>
                  <a:cubicBezTo>
                    <a:pt x="531287" y="-293"/>
                    <a:pt x="535735" y="-1112"/>
                    <a:pt x="538983" y="1136"/>
                  </a:cubicBezTo>
                  <a:cubicBezTo>
                    <a:pt x="542231" y="3374"/>
                    <a:pt x="543050" y="7822"/>
                    <a:pt x="540812" y="11070"/>
                  </a:cubicBezTo>
                  <a:cubicBezTo>
                    <a:pt x="540440" y="11594"/>
                    <a:pt x="540011" y="12070"/>
                    <a:pt x="539526" y="12480"/>
                  </a:cubicBezTo>
                  <a:cubicBezTo>
                    <a:pt x="409986" y="151831"/>
                    <a:pt x="272064" y="210600"/>
                    <a:pt x="179100" y="235365"/>
                  </a:cubicBezTo>
                  <a:cubicBezTo>
                    <a:pt x="129960" y="248928"/>
                    <a:pt x="79287" y="256129"/>
                    <a:pt x="28319" y="256796"/>
                  </a:cubicBez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46DD4E01-D66F-F15F-00B0-F6E25793810C}"/>
                </a:ext>
              </a:extLst>
            </p:cNvPr>
            <p:cNvSpPr/>
            <p:nvPr/>
          </p:nvSpPr>
          <p:spPr>
            <a:xfrm>
              <a:off x="2294027" y="3924555"/>
              <a:ext cx="85725" cy="85725"/>
            </a:xfrm>
            <a:custGeom>
              <a:avLst/>
              <a:gdLst>
                <a:gd name="connsiteX0" fmla="*/ 83915 w 85725"/>
                <a:gd name="connsiteY0" fmla="*/ 85725 h 85725"/>
                <a:gd name="connsiteX1" fmla="*/ 69628 w 85725"/>
                <a:gd name="connsiteY1" fmla="*/ 85439 h 85725"/>
                <a:gd name="connsiteX2" fmla="*/ 71152 w 85725"/>
                <a:gd name="connsiteY2" fmla="*/ 15050 h 85725"/>
                <a:gd name="connsiteX3" fmla="*/ 762 w 85725"/>
                <a:gd name="connsiteY3" fmla="*/ 18669 h 85725"/>
                <a:gd name="connsiteX4" fmla="*/ 0 w 85725"/>
                <a:gd name="connsiteY4" fmla="*/ 4382 h 85725"/>
                <a:gd name="connsiteX5" fmla="*/ 85725 w 85725"/>
                <a:gd name="connsiteY5" fmla="*/ 0 h 85725"/>
                <a:gd name="connsiteX6" fmla="*/ 83915 w 85725"/>
                <a:gd name="connsiteY6" fmla="*/ 85725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5725" h="85725">
                  <a:moveTo>
                    <a:pt x="83915" y="85725"/>
                  </a:moveTo>
                  <a:lnTo>
                    <a:pt x="69628" y="85439"/>
                  </a:lnTo>
                  <a:lnTo>
                    <a:pt x="71152" y="15050"/>
                  </a:lnTo>
                  <a:lnTo>
                    <a:pt x="762" y="18669"/>
                  </a:lnTo>
                  <a:lnTo>
                    <a:pt x="0" y="4382"/>
                  </a:lnTo>
                  <a:lnTo>
                    <a:pt x="85725" y="0"/>
                  </a:lnTo>
                  <a:lnTo>
                    <a:pt x="83915" y="85725"/>
                  </a:ln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57B54A2-2833-83A2-EFED-3513A2DCE64E}"/>
                </a:ext>
              </a:extLst>
            </p:cNvPr>
            <p:cNvSpPr/>
            <p:nvPr/>
          </p:nvSpPr>
          <p:spPr>
            <a:xfrm>
              <a:off x="1842066" y="4240689"/>
              <a:ext cx="78295" cy="184784"/>
            </a:xfrm>
            <a:custGeom>
              <a:avLst/>
              <a:gdLst>
                <a:gd name="connsiteX0" fmla="*/ 78233 w 78295"/>
                <a:gd name="connsiteY0" fmla="*/ 184652 h 184784"/>
                <a:gd name="connsiteX1" fmla="*/ -63 w 78295"/>
                <a:gd name="connsiteY1" fmla="*/ 184652 h 184784"/>
                <a:gd name="connsiteX2" fmla="*/ -63 w 78295"/>
                <a:gd name="connsiteY2" fmla="*/ -133 h 184784"/>
                <a:gd name="connsiteX3" fmla="*/ 78233 w 78295"/>
                <a:gd name="connsiteY3" fmla="*/ -133 h 184784"/>
                <a:gd name="connsiteX4" fmla="*/ 14225 w 78295"/>
                <a:gd name="connsiteY4" fmla="*/ 170364 h 184784"/>
                <a:gd name="connsiteX5" fmla="*/ 63945 w 78295"/>
                <a:gd name="connsiteY5" fmla="*/ 170364 h 184784"/>
                <a:gd name="connsiteX6" fmla="*/ 63945 w 78295"/>
                <a:gd name="connsiteY6" fmla="*/ 14154 h 184784"/>
                <a:gd name="connsiteX7" fmla="*/ 14225 w 78295"/>
                <a:gd name="connsiteY7" fmla="*/ 14154 h 184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295" h="184784">
                  <a:moveTo>
                    <a:pt x="78233" y="184652"/>
                  </a:moveTo>
                  <a:lnTo>
                    <a:pt x="-63" y="184652"/>
                  </a:lnTo>
                  <a:lnTo>
                    <a:pt x="-63" y="-133"/>
                  </a:lnTo>
                  <a:lnTo>
                    <a:pt x="78233" y="-133"/>
                  </a:lnTo>
                  <a:close/>
                  <a:moveTo>
                    <a:pt x="14225" y="170364"/>
                  </a:moveTo>
                  <a:lnTo>
                    <a:pt x="63945" y="170364"/>
                  </a:lnTo>
                  <a:lnTo>
                    <a:pt x="63945" y="14154"/>
                  </a:lnTo>
                  <a:lnTo>
                    <a:pt x="14225" y="14154"/>
                  </a:ln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A013E10-028E-6091-3C12-68EBEBB903F6}"/>
                </a:ext>
              </a:extLst>
            </p:cNvPr>
            <p:cNvSpPr/>
            <p:nvPr/>
          </p:nvSpPr>
          <p:spPr>
            <a:xfrm>
              <a:off x="1957223" y="4217830"/>
              <a:ext cx="78295" cy="207644"/>
            </a:xfrm>
            <a:custGeom>
              <a:avLst/>
              <a:gdLst>
                <a:gd name="connsiteX0" fmla="*/ 78137 w 78295"/>
                <a:gd name="connsiteY0" fmla="*/ 207512 h 207644"/>
                <a:gd name="connsiteX1" fmla="*/ -63 w 78295"/>
                <a:gd name="connsiteY1" fmla="*/ 207512 h 207644"/>
                <a:gd name="connsiteX2" fmla="*/ -63 w 78295"/>
                <a:gd name="connsiteY2" fmla="*/ -133 h 207644"/>
                <a:gd name="connsiteX3" fmla="*/ 78233 w 78295"/>
                <a:gd name="connsiteY3" fmla="*/ -133 h 207644"/>
                <a:gd name="connsiteX4" fmla="*/ 14129 w 78295"/>
                <a:gd name="connsiteY4" fmla="*/ 193224 h 207644"/>
                <a:gd name="connsiteX5" fmla="*/ 63850 w 78295"/>
                <a:gd name="connsiteY5" fmla="*/ 193224 h 207644"/>
                <a:gd name="connsiteX6" fmla="*/ 63850 w 78295"/>
                <a:gd name="connsiteY6" fmla="*/ 14250 h 207644"/>
                <a:gd name="connsiteX7" fmla="*/ 14129 w 78295"/>
                <a:gd name="connsiteY7" fmla="*/ 14250 h 20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295" h="207644">
                  <a:moveTo>
                    <a:pt x="78137" y="207512"/>
                  </a:moveTo>
                  <a:lnTo>
                    <a:pt x="-63" y="207512"/>
                  </a:lnTo>
                  <a:lnTo>
                    <a:pt x="-63" y="-133"/>
                  </a:lnTo>
                  <a:lnTo>
                    <a:pt x="78233" y="-133"/>
                  </a:lnTo>
                  <a:close/>
                  <a:moveTo>
                    <a:pt x="14129" y="193224"/>
                  </a:moveTo>
                  <a:lnTo>
                    <a:pt x="63850" y="193224"/>
                  </a:lnTo>
                  <a:lnTo>
                    <a:pt x="63850" y="14250"/>
                  </a:lnTo>
                  <a:lnTo>
                    <a:pt x="14129" y="14250"/>
                  </a:ln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FEAF2B23-D845-A40A-4313-FA111E14284A}"/>
                </a:ext>
              </a:extLst>
            </p:cNvPr>
            <p:cNvSpPr/>
            <p:nvPr/>
          </p:nvSpPr>
          <p:spPr>
            <a:xfrm>
              <a:off x="2072285" y="4189921"/>
              <a:ext cx="78200" cy="235553"/>
            </a:xfrm>
            <a:custGeom>
              <a:avLst/>
              <a:gdLst>
                <a:gd name="connsiteX0" fmla="*/ 78137 w 78200"/>
                <a:gd name="connsiteY0" fmla="*/ 235420 h 235553"/>
                <a:gd name="connsiteX1" fmla="*/ -63 w 78200"/>
                <a:gd name="connsiteY1" fmla="*/ 235420 h 235553"/>
                <a:gd name="connsiteX2" fmla="*/ -63 w 78200"/>
                <a:gd name="connsiteY2" fmla="*/ -133 h 235553"/>
                <a:gd name="connsiteX3" fmla="*/ 78137 w 78200"/>
                <a:gd name="connsiteY3" fmla="*/ -133 h 235553"/>
                <a:gd name="connsiteX4" fmla="*/ 14225 w 78200"/>
                <a:gd name="connsiteY4" fmla="*/ 221132 h 235553"/>
                <a:gd name="connsiteX5" fmla="*/ 63850 w 78200"/>
                <a:gd name="connsiteY5" fmla="*/ 221132 h 235553"/>
                <a:gd name="connsiteX6" fmla="*/ 63850 w 78200"/>
                <a:gd name="connsiteY6" fmla="*/ 14154 h 235553"/>
                <a:gd name="connsiteX7" fmla="*/ 14225 w 78200"/>
                <a:gd name="connsiteY7" fmla="*/ 14154 h 235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200" h="235553">
                  <a:moveTo>
                    <a:pt x="78137" y="235420"/>
                  </a:moveTo>
                  <a:lnTo>
                    <a:pt x="-63" y="235420"/>
                  </a:lnTo>
                  <a:lnTo>
                    <a:pt x="-63" y="-133"/>
                  </a:lnTo>
                  <a:lnTo>
                    <a:pt x="78137" y="-133"/>
                  </a:lnTo>
                  <a:close/>
                  <a:moveTo>
                    <a:pt x="14225" y="221132"/>
                  </a:moveTo>
                  <a:lnTo>
                    <a:pt x="63850" y="221132"/>
                  </a:lnTo>
                  <a:lnTo>
                    <a:pt x="63850" y="14154"/>
                  </a:lnTo>
                  <a:lnTo>
                    <a:pt x="14225" y="14154"/>
                  </a:ln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1326F2F-AA95-23F9-E5CF-C5C3B547EF56}"/>
                </a:ext>
              </a:extLst>
            </p:cNvPr>
            <p:cNvSpPr/>
            <p:nvPr/>
          </p:nvSpPr>
          <p:spPr>
            <a:xfrm>
              <a:off x="2187347" y="4134295"/>
              <a:ext cx="78200" cy="291179"/>
            </a:xfrm>
            <a:custGeom>
              <a:avLst/>
              <a:gdLst>
                <a:gd name="connsiteX0" fmla="*/ 78137 w 78200"/>
                <a:gd name="connsiteY0" fmla="*/ 291046 h 291179"/>
                <a:gd name="connsiteX1" fmla="*/ -63 w 78200"/>
                <a:gd name="connsiteY1" fmla="*/ 291046 h 291179"/>
                <a:gd name="connsiteX2" fmla="*/ -63 w 78200"/>
                <a:gd name="connsiteY2" fmla="*/ -133 h 291179"/>
                <a:gd name="connsiteX3" fmla="*/ 78137 w 78200"/>
                <a:gd name="connsiteY3" fmla="*/ -133 h 291179"/>
                <a:gd name="connsiteX4" fmla="*/ 14225 w 78200"/>
                <a:gd name="connsiteY4" fmla="*/ 276758 h 291179"/>
                <a:gd name="connsiteX5" fmla="*/ 63850 w 78200"/>
                <a:gd name="connsiteY5" fmla="*/ 276758 h 291179"/>
                <a:gd name="connsiteX6" fmla="*/ 63850 w 78200"/>
                <a:gd name="connsiteY6" fmla="*/ 14154 h 291179"/>
                <a:gd name="connsiteX7" fmla="*/ 14225 w 78200"/>
                <a:gd name="connsiteY7" fmla="*/ 14154 h 291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200" h="291179">
                  <a:moveTo>
                    <a:pt x="78137" y="291046"/>
                  </a:moveTo>
                  <a:lnTo>
                    <a:pt x="-63" y="291046"/>
                  </a:lnTo>
                  <a:lnTo>
                    <a:pt x="-63" y="-133"/>
                  </a:lnTo>
                  <a:lnTo>
                    <a:pt x="78137" y="-133"/>
                  </a:lnTo>
                  <a:close/>
                  <a:moveTo>
                    <a:pt x="14225" y="276758"/>
                  </a:moveTo>
                  <a:lnTo>
                    <a:pt x="63850" y="276758"/>
                  </a:lnTo>
                  <a:lnTo>
                    <a:pt x="63850" y="14154"/>
                  </a:lnTo>
                  <a:lnTo>
                    <a:pt x="14225" y="14154"/>
                  </a:ln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BB0435F-0D38-B67D-19C9-6C97744457F9}"/>
                </a:ext>
              </a:extLst>
            </p:cNvPr>
            <p:cNvSpPr/>
            <p:nvPr/>
          </p:nvSpPr>
          <p:spPr>
            <a:xfrm>
              <a:off x="2302409" y="4062953"/>
              <a:ext cx="78295" cy="362521"/>
            </a:xfrm>
            <a:custGeom>
              <a:avLst/>
              <a:gdLst>
                <a:gd name="connsiteX0" fmla="*/ 78233 w 78295"/>
                <a:gd name="connsiteY0" fmla="*/ 362388 h 362521"/>
                <a:gd name="connsiteX1" fmla="*/ -63 w 78295"/>
                <a:gd name="connsiteY1" fmla="*/ 362388 h 362521"/>
                <a:gd name="connsiteX2" fmla="*/ -63 w 78295"/>
                <a:gd name="connsiteY2" fmla="*/ -133 h 362521"/>
                <a:gd name="connsiteX3" fmla="*/ 78233 w 78295"/>
                <a:gd name="connsiteY3" fmla="*/ -133 h 362521"/>
                <a:gd name="connsiteX4" fmla="*/ 14225 w 78295"/>
                <a:gd name="connsiteY4" fmla="*/ 348101 h 362521"/>
                <a:gd name="connsiteX5" fmla="*/ 64326 w 78295"/>
                <a:gd name="connsiteY5" fmla="*/ 348101 h 362521"/>
                <a:gd name="connsiteX6" fmla="*/ 64326 w 78295"/>
                <a:gd name="connsiteY6" fmla="*/ 14154 h 362521"/>
                <a:gd name="connsiteX7" fmla="*/ 14606 w 78295"/>
                <a:gd name="connsiteY7" fmla="*/ 14154 h 362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295" h="362521">
                  <a:moveTo>
                    <a:pt x="78233" y="362388"/>
                  </a:moveTo>
                  <a:lnTo>
                    <a:pt x="-63" y="362388"/>
                  </a:lnTo>
                  <a:lnTo>
                    <a:pt x="-63" y="-133"/>
                  </a:lnTo>
                  <a:lnTo>
                    <a:pt x="78233" y="-133"/>
                  </a:lnTo>
                  <a:close/>
                  <a:moveTo>
                    <a:pt x="14225" y="348101"/>
                  </a:moveTo>
                  <a:lnTo>
                    <a:pt x="64326" y="348101"/>
                  </a:lnTo>
                  <a:lnTo>
                    <a:pt x="64326" y="14154"/>
                  </a:lnTo>
                  <a:lnTo>
                    <a:pt x="14606" y="14154"/>
                  </a:ln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D4D835C-71BF-D2AF-D23B-430AFE940CC7}"/>
              </a:ext>
            </a:extLst>
          </p:cNvPr>
          <p:cNvGrpSpPr/>
          <p:nvPr/>
        </p:nvGrpSpPr>
        <p:grpSpPr>
          <a:xfrm>
            <a:off x="7152431" y="3919837"/>
            <a:ext cx="356050" cy="356816"/>
            <a:chOff x="4454678" y="3920598"/>
            <a:chExt cx="554070" cy="555263"/>
          </a:xfrm>
          <a:solidFill>
            <a:schemeClr val="accent1">
              <a:lumMod val="5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B7EBDB4-A152-DF8E-F0F8-8536CC5FF3F1}"/>
                </a:ext>
              </a:extLst>
            </p:cNvPr>
            <p:cNvSpPr/>
            <p:nvPr/>
          </p:nvSpPr>
          <p:spPr>
            <a:xfrm>
              <a:off x="4864729" y="4173343"/>
              <a:ext cx="144019" cy="302518"/>
            </a:xfrm>
            <a:custGeom>
              <a:avLst/>
              <a:gdLst>
                <a:gd name="connsiteX0" fmla="*/ 71851 w 144019"/>
                <a:gd name="connsiteY0" fmla="*/ 302386 h 302518"/>
                <a:gd name="connsiteX1" fmla="*/ -63 w 144019"/>
                <a:gd name="connsiteY1" fmla="*/ 240568 h 302518"/>
                <a:gd name="connsiteX2" fmla="*/ -63 w 144019"/>
                <a:gd name="connsiteY2" fmla="*/ 7111 h 302518"/>
                <a:gd name="connsiteX3" fmla="*/ 3557 w 144019"/>
                <a:gd name="connsiteY3" fmla="*/ 824 h 302518"/>
                <a:gd name="connsiteX4" fmla="*/ 10700 w 144019"/>
                <a:gd name="connsiteY4" fmla="*/ 824 h 302518"/>
                <a:gd name="connsiteX5" fmla="*/ 39275 w 144019"/>
                <a:gd name="connsiteY5" fmla="*/ 17778 h 302518"/>
                <a:gd name="connsiteX6" fmla="*/ 67850 w 144019"/>
                <a:gd name="connsiteY6" fmla="*/ 824 h 302518"/>
                <a:gd name="connsiteX7" fmla="*/ 74899 w 144019"/>
                <a:gd name="connsiteY7" fmla="*/ 824 h 302518"/>
                <a:gd name="connsiteX8" fmla="*/ 104617 w 144019"/>
                <a:gd name="connsiteY8" fmla="*/ 17112 h 302518"/>
                <a:gd name="connsiteX9" fmla="*/ 133192 w 144019"/>
                <a:gd name="connsiteY9" fmla="*/ 919 h 302518"/>
                <a:gd name="connsiteX10" fmla="*/ 140336 w 144019"/>
                <a:gd name="connsiteY10" fmla="*/ 919 h 302518"/>
                <a:gd name="connsiteX11" fmla="*/ 143955 w 144019"/>
                <a:gd name="connsiteY11" fmla="*/ 7111 h 302518"/>
                <a:gd name="connsiteX12" fmla="*/ 143955 w 144019"/>
                <a:gd name="connsiteY12" fmla="*/ 240283 h 302518"/>
                <a:gd name="connsiteX13" fmla="*/ 71851 w 144019"/>
                <a:gd name="connsiteY13" fmla="*/ 302386 h 302518"/>
                <a:gd name="connsiteX14" fmla="*/ 14225 w 144019"/>
                <a:gd name="connsiteY14" fmla="*/ 19493 h 302518"/>
                <a:gd name="connsiteX15" fmla="*/ 14225 w 144019"/>
                <a:gd name="connsiteY15" fmla="*/ 240568 h 302518"/>
                <a:gd name="connsiteX16" fmla="*/ 71851 w 144019"/>
                <a:gd name="connsiteY16" fmla="*/ 288193 h 302518"/>
                <a:gd name="connsiteX17" fmla="*/ 129953 w 144019"/>
                <a:gd name="connsiteY17" fmla="*/ 240568 h 302518"/>
                <a:gd name="connsiteX18" fmla="*/ 129953 w 144019"/>
                <a:gd name="connsiteY18" fmla="*/ 19398 h 302518"/>
                <a:gd name="connsiteX19" fmla="*/ 108903 w 144019"/>
                <a:gd name="connsiteY19" fmla="*/ 31495 h 302518"/>
                <a:gd name="connsiteX20" fmla="*/ 101855 w 144019"/>
                <a:gd name="connsiteY20" fmla="*/ 31495 h 302518"/>
                <a:gd name="connsiteX21" fmla="*/ 72137 w 144019"/>
                <a:gd name="connsiteY21" fmla="*/ 15778 h 302518"/>
                <a:gd name="connsiteX22" fmla="*/ 43562 w 144019"/>
                <a:gd name="connsiteY22" fmla="*/ 32733 h 302518"/>
                <a:gd name="connsiteX23" fmla="*/ 36323 w 144019"/>
                <a:gd name="connsiteY23" fmla="*/ 32733 h 30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4019" h="302518">
                  <a:moveTo>
                    <a:pt x="71851" y="302386"/>
                  </a:moveTo>
                  <a:cubicBezTo>
                    <a:pt x="32227" y="302386"/>
                    <a:pt x="-63" y="274668"/>
                    <a:pt x="-63" y="240568"/>
                  </a:cubicBezTo>
                  <a:lnTo>
                    <a:pt x="-63" y="7111"/>
                  </a:lnTo>
                  <a:cubicBezTo>
                    <a:pt x="-72" y="4520"/>
                    <a:pt x="1309" y="2120"/>
                    <a:pt x="3557" y="824"/>
                  </a:cubicBezTo>
                  <a:cubicBezTo>
                    <a:pt x="5766" y="-452"/>
                    <a:pt x="8491" y="-452"/>
                    <a:pt x="10700" y="824"/>
                  </a:cubicBezTo>
                  <a:lnTo>
                    <a:pt x="39275" y="17778"/>
                  </a:lnTo>
                  <a:lnTo>
                    <a:pt x="67850" y="824"/>
                  </a:lnTo>
                  <a:cubicBezTo>
                    <a:pt x="70032" y="-414"/>
                    <a:pt x="72718" y="-414"/>
                    <a:pt x="74899" y="824"/>
                  </a:cubicBezTo>
                  <a:lnTo>
                    <a:pt x="104617" y="17112"/>
                  </a:lnTo>
                  <a:lnTo>
                    <a:pt x="133192" y="919"/>
                  </a:lnTo>
                  <a:cubicBezTo>
                    <a:pt x="135383" y="-424"/>
                    <a:pt x="138145" y="-424"/>
                    <a:pt x="140336" y="919"/>
                  </a:cubicBezTo>
                  <a:cubicBezTo>
                    <a:pt x="142565" y="2186"/>
                    <a:pt x="143946" y="4548"/>
                    <a:pt x="143955" y="7111"/>
                  </a:cubicBezTo>
                  <a:lnTo>
                    <a:pt x="143955" y="240283"/>
                  </a:lnTo>
                  <a:cubicBezTo>
                    <a:pt x="144241" y="274573"/>
                    <a:pt x="111856" y="302386"/>
                    <a:pt x="71851" y="302386"/>
                  </a:cubicBezTo>
                  <a:close/>
                  <a:moveTo>
                    <a:pt x="14225" y="19493"/>
                  </a:moveTo>
                  <a:lnTo>
                    <a:pt x="14225" y="240568"/>
                  </a:lnTo>
                  <a:cubicBezTo>
                    <a:pt x="14225" y="266857"/>
                    <a:pt x="40037" y="288193"/>
                    <a:pt x="71851" y="288193"/>
                  </a:cubicBezTo>
                  <a:cubicBezTo>
                    <a:pt x="103665" y="288193"/>
                    <a:pt x="129953" y="266762"/>
                    <a:pt x="129953" y="240568"/>
                  </a:cubicBezTo>
                  <a:lnTo>
                    <a:pt x="129953" y="19398"/>
                  </a:lnTo>
                  <a:lnTo>
                    <a:pt x="108903" y="31495"/>
                  </a:lnTo>
                  <a:cubicBezTo>
                    <a:pt x="106703" y="32676"/>
                    <a:pt x="104055" y="32676"/>
                    <a:pt x="101855" y="31495"/>
                  </a:cubicBezTo>
                  <a:lnTo>
                    <a:pt x="72137" y="15778"/>
                  </a:lnTo>
                  <a:lnTo>
                    <a:pt x="43562" y="32733"/>
                  </a:lnTo>
                  <a:cubicBezTo>
                    <a:pt x="41333" y="34066"/>
                    <a:pt x="38551" y="34066"/>
                    <a:pt x="36323" y="32733"/>
                  </a:cubicBez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5A17E8B-E625-D66C-02FD-133B9326B949}"/>
                </a:ext>
              </a:extLst>
            </p:cNvPr>
            <p:cNvSpPr/>
            <p:nvPr/>
          </p:nvSpPr>
          <p:spPr>
            <a:xfrm>
              <a:off x="4454678" y="3920598"/>
              <a:ext cx="505396" cy="555263"/>
            </a:xfrm>
            <a:custGeom>
              <a:avLst/>
              <a:gdLst>
                <a:gd name="connsiteX0" fmla="*/ 498095 w 505396"/>
                <a:gd name="connsiteY0" fmla="*/ 555131 h 555263"/>
                <a:gd name="connsiteX1" fmla="*/ 71946 w 505396"/>
                <a:gd name="connsiteY1" fmla="*/ 555131 h 555263"/>
                <a:gd name="connsiteX2" fmla="*/ -63 w 505396"/>
                <a:gd name="connsiteY2" fmla="*/ 493313 h 555263"/>
                <a:gd name="connsiteX3" fmla="*/ -63 w 505396"/>
                <a:gd name="connsiteY3" fmla="*/ 7538 h 555263"/>
                <a:gd name="connsiteX4" fmla="*/ 7100 w 505396"/>
                <a:gd name="connsiteY4" fmla="*/ 414 h 555263"/>
                <a:gd name="connsiteX5" fmla="*/ 11462 w 505396"/>
                <a:gd name="connsiteY5" fmla="*/ 1919 h 555263"/>
                <a:gd name="connsiteX6" fmla="*/ 55372 w 505396"/>
                <a:gd name="connsiteY6" fmla="*/ 36018 h 555263"/>
                <a:gd name="connsiteX7" fmla="*/ 108331 w 505396"/>
                <a:gd name="connsiteY7" fmla="*/ 1538 h 555263"/>
                <a:gd name="connsiteX8" fmla="*/ 116809 w 505396"/>
                <a:gd name="connsiteY8" fmla="*/ 2109 h 555263"/>
                <a:gd name="connsiteX9" fmla="*/ 157576 w 505396"/>
                <a:gd name="connsiteY9" fmla="*/ 36018 h 555263"/>
                <a:gd name="connsiteX10" fmla="*/ 213583 w 505396"/>
                <a:gd name="connsiteY10" fmla="*/ 1442 h 555263"/>
                <a:gd name="connsiteX11" fmla="*/ 221393 w 505396"/>
                <a:gd name="connsiteY11" fmla="*/ 1442 h 555263"/>
                <a:gd name="connsiteX12" fmla="*/ 270066 w 505396"/>
                <a:gd name="connsiteY12" fmla="*/ 35637 h 555263"/>
                <a:gd name="connsiteX13" fmla="*/ 316072 w 505396"/>
                <a:gd name="connsiteY13" fmla="*/ 1538 h 555263"/>
                <a:gd name="connsiteX14" fmla="*/ 324930 w 505396"/>
                <a:gd name="connsiteY14" fmla="*/ 1538 h 555263"/>
                <a:gd name="connsiteX15" fmla="*/ 363887 w 505396"/>
                <a:gd name="connsiteY15" fmla="*/ 35161 h 555263"/>
                <a:gd name="connsiteX16" fmla="*/ 413036 w 505396"/>
                <a:gd name="connsiteY16" fmla="*/ 1157 h 555263"/>
                <a:gd name="connsiteX17" fmla="*/ 422990 w 505396"/>
                <a:gd name="connsiteY17" fmla="*/ 2909 h 555263"/>
                <a:gd name="connsiteX18" fmla="*/ 424276 w 505396"/>
                <a:gd name="connsiteY18" fmla="*/ 6967 h 555263"/>
                <a:gd name="connsiteX19" fmla="*/ 424276 w 505396"/>
                <a:gd name="connsiteY19" fmla="*/ 478645 h 555263"/>
                <a:gd name="connsiteX20" fmla="*/ 424276 w 505396"/>
                <a:gd name="connsiteY20" fmla="*/ 479788 h 555263"/>
                <a:gd name="connsiteX21" fmla="*/ 435611 w 505396"/>
                <a:gd name="connsiteY21" fmla="*/ 518555 h 555263"/>
                <a:gd name="connsiteX22" fmla="*/ 498190 w 505396"/>
                <a:gd name="connsiteY22" fmla="*/ 539796 h 555263"/>
                <a:gd name="connsiteX23" fmla="*/ 505334 w 505396"/>
                <a:gd name="connsiteY23" fmla="*/ 546939 h 555263"/>
                <a:gd name="connsiteX24" fmla="*/ 498190 w 505396"/>
                <a:gd name="connsiteY24" fmla="*/ 554083 h 555263"/>
                <a:gd name="connsiteX25" fmla="*/ 14225 w 505396"/>
                <a:gd name="connsiteY25" fmla="*/ 22683 h 555263"/>
                <a:gd name="connsiteX26" fmla="*/ 14225 w 505396"/>
                <a:gd name="connsiteY26" fmla="*/ 493313 h 555263"/>
                <a:gd name="connsiteX27" fmla="*/ 71946 w 505396"/>
                <a:gd name="connsiteY27" fmla="*/ 540939 h 555263"/>
                <a:gd name="connsiteX28" fmla="*/ 438563 w 505396"/>
                <a:gd name="connsiteY28" fmla="*/ 540939 h 555263"/>
                <a:gd name="connsiteX29" fmla="*/ 424562 w 505396"/>
                <a:gd name="connsiteY29" fmla="*/ 528842 h 555263"/>
                <a:gd name="connsiteX30" fmla="*/ 409988 w 505396"/>
                <a:gd name="connsiteY30" fmla="*/ 479312 h 555263"/>
                <a:gd name="connsiteX31" fmla="*/ 409988 w 505396"/>
                <a:gd name="connsiteY31" fmla="*/ 22112 h 555263"/>
                <a:gd name="connsiteX32" fmla="*/ 367412 w 505396"/>
                <a:gd name="connsiteY32" fmla="*/ 51639 h 555263"/>
                <a:gd name="connsiteX33" fmla="*/ 358744 w 505396"/>
                <a:gd name="connsiteY33" fmla="*/ 51163 h 555263"/>
                <a:gd name="connsiteX34" fmla="*/ 319977 w 505396"/>
                <a:gd name="connsiteY34" fmla="*/ 17635 h 555263"/>
                <a:gd name="connsiteX35" fmla="*/ 274257 w 505396"/>
                <a:gd name="connsiteY35" fmla="*/ 50972 h 555263"/>
                <a:gd name="connsiteX36" fmla="*/ 265875 w 505396"/>
                <a:gd name="connsiteY36" fmla="*/ 50972 h 555263"/>
                <a:gd name="connsiteX37" fmla="*/ 217107 w 505396"/>
                <a:gd name="connsiteY37" fmla="*/ 16587 h 555263"/>
                <a:gd name="connsiteX38" fmla="*/ 160624 w 505396"/>
                <a:gd name="connsiteY38" fmla="*/ 51354 h 555263"/>
                <a:gd name="connsiteX39" fmla="*/ 152337 w 505396"/>
                <a:gd name="connsiteY39" fmla="*/ 50782 h 555263"/>
                <a:gd name="connsiteX40" fmla="*/ 111761 w 505396"/>
                <a:gd name="connsiteY40" fmla="*/ 16873 h 555263"/>
                <a:gd name="connsiteX41" fmla="*/ 58897 w 505396"/>
                <a:gd name="connsiteY41" fmla="*/ 51258 h 555263"/>
                <a:gd name="connsiteX42" fmla="*/ 50610 w 505396"/>
                <a:gd name="connsiteY42" fmla="*/ 51258 h 555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505396" h="555263">
                  <a:moveTo>
                    <a:pt x="498095" y="555131"/>
                  </a:moveTo>
                  <a:lnTo>
                    <a:pt x="71946" y="555131"/>
                  </a:lnTo>
                  <a:cubicBezTo>
                    <a:pt x="32227" y="555131"/>
                    <a:pt x="-63" y="527413"/>
                    <a:pt x="-63" y="493313"/>
                  </a:cubicBezTo>
                  <a:lnTo>
                    <a:pt x="-63" y="7538"/>
                  </a:lnTo>
                  <a:cubicBezTo>
                    <a:pt x="-54" y="3595"/>
                    <a:pt x="3156" y="404"/>
                    <a:pt x="7100" y="414"/>
                  </a:cubicBezTo>
                  <a:cubicBezTo>
                    <a:pt x="8681" y="423"/>
                    <a:pt x="10214" y="947"/>
                    <a:pt x="11462" y="1919"/>
                  </a:cubicBezTo>
                  <a:lnTo>
                    <a:pt x="55372" y="36018"/>
                  </a:lnTo>
                  <a:lnTo>
                    <a:pt x="108331" y="1538"/>
                  </a:lnTo>
                  <a:cubicBezTo>
                    <a:pt x="110970" y="-186"/>
                    <a:pt x="114428" y="42"/>
                    <a:pt x="116809" y="2109"/>
                  </a:cubicBezTo>
                  <a:lnTo>
                    <a:pt x="157576" y="36018"/>
                  </a:lnTo>
                  <a:lnTo>
                    <a:pt x="213583" y="1442"/>
                  </a:lnTo>
                  <a:cubicBezTo>
                    <a:pt x="215964" y="-82"/>
                    <a:pt x="219012" y="-82"/>
                    <a:pt x="221393" y="1442"/>
                  </a:cubicBezTo>
                  <a:lnTo>
                    <a:pt x="270066" y="35637"/>
                  </a:lnTo>
                  <a:lnTo>
                    <a:pt x="316072" y="1538"/>
                  </a:lnTo>
                  <a:cubicBezTo>
                    <a:pt x="318653" y="-548"/>
                    <a:pt x="322349" y="-548"/>
                    <a:pt x="324930" y="1538"/>
                  </a:cubicBezTo>
                  <a:lnTo>
                    <a:pt x="363887" y="35161"/>
                  </a:lnTo>
                  <a:lnTo>
                    <a:pt x="413036" y="1157"/>
                  </a:lnTo>
                  <a:cubicBezTo>
                    <a:pt x="416265" y="-1101"/>
                    <a:pt x="420723" y="-320"/>
                    <a:pt x="422990" y="2909"/>
                  </a:cubicBezTo>
                  <a:cubicBezTo>
                    <a:pt x="423819" y="4100"/>
                    <a:pt x="424266" y="5519"/>
                    <a:pt x="424276" y="6967"/>
                  </a:cubicBezTo>
                  <a:lnTo>
                    <a:pt x="424276" y="478645"/>
                  </a:lnTo>
                  <a:cubicBezTo>
                    <a:pt x="424323" y="479026"/>
                    <a:pt x="424323" y="479407"/>
                    <a:pt x="424276" y="479788"/>
                  </a:cubicBezTo>
                  <a:cubicBezTo>
                    <a:pt x="422799" y="493704"/>
                    <a:pt x="426867" y="507629"/>
                    <a:pt x="435611" y="518555"/>
                  </a:cubicBezTo>
                  <a:cubicBezTo>
                    <a:pt x="447803" y="532652"/>
                    <a:pt x="468853" y="539796"/>
                    <a:pt x="498190" y="539796"/>
                  </a:cubicBezTo>
                  <a:cubicBezTo>
                    <a:pt x="502133" y="539796"/>
                    <a:pt x="505334" y="542996"/>
                    <a:pt x="505334" y="546939"/>
                  </a:cubicBezTo>
                  <a:cubicBezTo>
                    <a:pt x="505334" y="550883"/>
                    <a:pt x="502133" y="554083"/>
                    <a:pt x="498190" y="554083"/>
                  </a:cubicBezTo>
                  <a:close/>
                  <a:moveTo>
                    <a:pt x="14225" y="22683"/>
                  </a:moveTo>
                  <a:lnTo>
                    <a:pt x="14225" y="493313"/>
                  </a:lnTo>
                  <a:cubicBezTo>
                    <a:pt x="14225" y="519507"/>
                    <a:pt x="40133" y="540939"/>
                    <a:pt x="71946" y="540939"/>
                  </a:cubicBezTo>
                  <a:lnTo>
                    <a:pt x="438563" y="540939"/>
                  </a:lnTo>
                  <a:cubicBezTo>
                    <a:pt x="433334" y="537614"/>
                    <a:pt x="428610" y="533538"/>
                    <a:pt x="424562" y="528842"/>
                  </a:cubicBezTo>
                  <a:cubicBezTo>
                    <a:pt x="413246" y="514954"/>
                    <a:pt x="407997" y="497104"/>
                    <a:pt x="409988" y="479312"/>
                  </a:cubicBezTo>
                  <a:lnTo>
                    <a:pt x="409988" y="22112"/>
                  </a:lnTo>
                  <a:lnTo>
                    <a:pt x="367412" y="51639"/>
                  </a:lnTo>
                  <a:cubicBezTo>
                    <a:pt x="364745" y="53458"/>
                    <a:pt x="361192" y="53258"/>
                    <a:pt x="358744" y="51163"/>
                  </a:cubicBezTo>
                  <a:lnTo>
                    <a:pt x="319977" y="17635"/>
                  </a:lnTo>
                  <a:lnTo>
                    <a:pt x="274257" y="50972"/>
                  </a:lnTo>
                  <a:cubicBezTo>
                    <a:pt x="271771" y="52811"/>
                    <a:pt x="268361" y="52811"/>
                    <a:pt x="265875" y="50972"/>
                  </a:cubicBezTo>
                  <a:lnTo>
                    <a:pt x="217107" y="16587"/>
                  </a:lnTo>
                  <a:lnTo>
                    <a:pt x="160624" y="51354"/>
                  </a:lnTo>
                  <a:cubicBezTo>
                    <a:pt x="158023" y="52954"/>
                    <a:pt x="154690" y="52725"/>
                    <a:pt x="152337" y="50782"/>
                  </a:cubicBezTo>
                  <a:lnTo>
                    <a:pt x="111761" y="16873"/>
                  </a:lnTo>
                  <a:lnTo>
                    <a:pt x="58897" y="51258"/>
                  </a:lnTo>
                  <a:cubicBezTo>
                    <a:pt x="56420" y="53020"/>
                    <a:pt x="53087" y="53020"/>
                    <a:pt x="50610" y="51258"/>
                  </a:cubicBez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558EBAA-195B-3A7F-D29B-EF1463887F58}"/>
                </a:ext>
              </a:extLst>
            </p:cNvPr>
            <p:cNvSpPr/>
            <p:nvPr/>
          </p:nvSpPr>
          <p:spPr>
            <a:xfrm>
              <a:off x="4521067" y="4237737"/>
              <a:ext cx="294893" cy="14287"/>
            </a:xfrm>
            <a:custGeom>
              <a:avLst/>
              <a:gdLst>
                <a:gd name="connsiteX0" fmla="*/ 287687 w 294893"/>
                <a:gd name="connsiteY0" fmla="*/ 14154 h 14287"/>
                <a:gd name="connsiteX1" fmla="*/ 7081 w 294893"/>
                <a:gd name="connsiteY1" fmla="*/ 14154 h 14287"/>
                <a:gd name="connsiteX2" fmla="*/ -63 w 294893"/>
                <a:gd name="connsiteY2" fmla="*/ 7010 h 14287"/>
                <a:gd name="connsiteX3" fmla="*/ 7081 w 294893"/>
                <a:gd name="connsiteY3" fmla="*/ -133 h 14287"/>
                <a:gd name="connsiteX4" fmla="*/ 287687 w 294893"/>
                <a:gd name="connsiteY4" fmla="*/ -133 h 14287"/>
                <a:gd name="connsiteX5" fmla="*/ 294831 w 294893"/>
                <a:gd name="connsiteY5" fmla="*/ 7010 h 14287"/>
                <a:gd name="connsiteX6" fmla="*/ 287687 w 294893"/>
                <a:gd name="connsiteY6" fmla="*/ 14154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4893" h="14287">
                  <a:moveTo>
                    <a:pt x="287687" y="14154"/>
                  </a:moveTo>
                  <a:lnTo>
                    <a:pt x="7081" y="14154"/>
                  </a:lnTo>
                  <a:cubicBezTo>
                    <a:pt x="3138" y="14154"/>
                    <a:pt x="-63" y="10954"/>
                    <a:pt x="-63" y="7010"/>
                  </a:cubicBezTo>
                  <a:cubicBezTo>
                    <a:pt x="-63" y="3067"/>
                    <a:pt x="3138" y="-133"/>
                    <a:pt x="7081" y="-133"/>
                  </a:cubicBezTo>
                  <a:lnTo>
                    <a:pt x="287687" y="-133"/>
                  </a:lnTo>
                  <a:cubicBezTo>
                    <a:pt x="291631" y="-133"/>
                    <a:pt x="294831" y="3067"/>
                    <a:pt x="294831" y="7010"/>
                  </a:cubicBezTo>
                  <a:cubicBezTo>
                    <a:pt x="294831" y="10954"/>
                    <a:pt x="291631" y="14154"/>
                    <a:pt x="287687" y="14154"/>
                  </a:cubicBez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7708832-556E-696E-1417-8C249CF5C10B}"/>
                </a:ext>
              </a:extLst>
            </p:cNvPr>
            <p:cNvSpPr/>
            <p:nvPr/>
          </p:nvSpPr>
          <p:spPr>
            <a:xfrm>
              <a:off x="4521067" y="4311651"/>
              <a:ext cx="294893" cy="14287"/>
            </a:xfrm>
            <a:custGeom>
              <a:avLst/>
              <a:gdLst>
                <a:gd name="connsiteX0" fmla="*/ 287687 w 294893"/>
                <a:gd name="connsiteY0" fmla="*/ 14154 h 14287"/>
                <a:gd name="connsiteX1" fmla="*/ 7081 w 294893"/>
                <a:gd name="connsiteY1" fmla="*/ 14154 h 14287"/>
                <a:gd name="connsiteX2" fmla="*/ -63 w 294893"/>
                <a:gd name="connsiteY2" fmla="*/ 7010 h 14287"/>
                <a:gd name="connsiteX3" fmla="*/ 7081 w 294893"/>
                <a:gd name="connsiteY3" fmla="*/ -133 h 14287"/>
                <a:gd name="connsiteX4" fmla="*/ 287687 w 294893"/>
                <a:gd name="connsiteY4" fmla="*/ -133 h 14287"/>
                <a:gd name="connsiteX5" fmla="*/ 294831 w 294893"/>
                <a:gd name="connsiteY5" fmla="*/ 7010 h 14287"/>
                <a:gd name="connsiteX6" fmla="*/ 287687 w 294893"/>
                <a:gd name="connsiteY6" fmla="*/ 14154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4893" h="14287">
                  <a:moveTo>
                    <a:pt x="287687" y="14154"/>
                  </a:moveTo>
                  <a:lnTo>
                    <a:pt x="7081" y="14154"/>
                  </a:lnTo>
                  <a:cubicBezTo>
                    <a:pt x="3138" y="14154"/>
                    <a:pt x="-63" y="10954"/>
                    <a:pt x="-63" y="7010"/>
                  </a:cubicBezTo>
                  <a:cubicBezTo>
                    <a:pt x="-63" y="3067"/>
                    <a:pt x="3138" y="-133"/>
                    <a:pt x="7081" y="-133"/>
                  </a:cubicBezTo>
                  <a:lnTo>
                    <a:pt x="287687" y="-133"/>
                  </a:lnTo>
                  <a:cubicBezTo>
                    <a:pt x="291631" y="-133"/>
                    <a:pt x="294831" y="3067"/>
                    <a:pt x="294831" y="7010"/>
                  </a:cubicBezTo>
                  <a:cubicBezTo>
                    <a:pt x="294831" y="10954"/>
                    <a:pt x="291631" y="14154"/>
                    <a:pt x="287687" y="14154"/>
                  </a:cubicBez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CD80B61-E460-7355-6A58-F6BC24ACED93}"/>
                </a:ext>
              </a:extLst>
            </p:cNvPr>
            <p:cNvSpPr/>
            <p:nvPr/>
          </p:nvSpPr>
          <p:spPr>
            <a:xfrm>
              <a:off x="4521067" y="4385565"/>
              <a:ext cx="294893" cy="14287"/>
            </a:xfrm>
            <a:custGeom>
              <a:avLst/>
              <a:gdLst>
                <a:gd name="connsiteX0" fmla="*/ 287687 w 294893"/>
                <a:gd name="connsiteY0" fmla="*/ 14154 h 14287"/>
                <a:gd name="connsiteX1" fmla="*/ 7081 w 294893"/>
                <a:gd name="connsiteY1" fmla="*/ 14154 h 14287"/>
                <a:gd name="connsiteX2" fmla="*/ -63 w 294893"/>
                <a:gd name="connsiteY2" fmla="*/ 7010 h 14287"/>
                <a:gd name="connsiteX3" fmla="*/ 7081 w 294893"/>
                <a:gd name="connsiteY3" fmla="*/ -133 h 14287"/>
                <a:gd name="connsiteX4" fmla="*/ 287687 w 294893"/>
                <a:gd name="connsiteY4" fmla="*/ -133 h 14287"/>
                <a:gd name="connsiteX5" fmla="*/ 294831 w 294893"/>
                <a:gd name="connsiteY5" fmla="*/ 7010 h 14287"/>
                <a:gd name="connsiteX6" fmla="*/ 287687 w 294893"/>
                <a:gd name="connsiteY6" fmla="*/ 14154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4893" h="14287">
                  <a:moveTo>
                    <a:pt x="287687" y="14154"/>
                  </a:moveTo>
                  <a:lnTo>
                    <a:pt x="7081" y="14154"/>
                  </a:lnTo>
                  <a:cubicBezTo>
                    <a:pt x="3138" y="14154"/>
                    <a:pt x="-63" y="10954"/>
                    <a:pt x="-63" y="7010"/>
                  </a:cubicBezTo>
                  <a:cubicBezTo>
                    <a:pt x="-63" y="3067"/>
                    <a:pt x="3138" y="-133"/>
                    <a:pt x="7081" y="-133"/>
                  </a:cubicBezTo>
                  <a:lnTo>
                    <a:pt x="287687" y="-133"/>
                  </a:lnTo>
                  <a:cubicBezTo>
                    <a:pt x="291631" y="-133"/>
                    <a:pt x="294831" y="3067"/>
                    <a:pt x="294831" y="7010"/>
                  </a:cubicBezTo>
                  <a:cubicBezTo>
                    <a:pt x="294831" y="10954"/>
                    <a:pt x="291631" y="14154"/>
                    <a:pt x="287687" y="14154"/>
                  </a:cubicBez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241DA0C-C96E-BDAF-6550-975B150ABAFD}"/>
                </a:ext>
              </a:extLst>
            </p:cNvPr>
            <p:cNvSpPr/>
            <p:nvPr/>
          </p:nvSpPr>
          <p:spPr>
            <a:xfrm>
              <a:off x="4614412" y="3975323"/>
              <a:ext cx="96678" cy="228695"/>
            </a:xfrm>
            <a:custGeom>
              <a:avLst/>
              <a:gdLst>
                <a:gd name="connsiteX0" fmla="*/ 41942 w 96678"/>
                <a:gd name="connsiteY0" fmla="*/ 228562 h 228695"/>
                <a:gd name="connsiteX1" fmla="*/ 41942 w 96678"/>
                <a:gd name="connsiteY1" fmla="*/ 199987 h 228695"/>
                <a:gd name="connsiteX2" fmla="*/ -63 w 96678"/>
                <a:gd name="connsiteY2" fmla="*/ 186938 h 228695"/>
                <a:gd name="connsiteX3" fmla="*/ 6033 w 96678"/>
                <a:gd name="connsiteY3" fmla="*/ 176460 h 228695"/>
                <a:gd name="connsiteX4" fmla="*/ 44133 w 96678"/>
                <a:gd name="connsiteY4" fmla="*/ 189224 h 228695"/>
                <a:gd name="connsiteX5" fmla="*/ 83662 w 96678"/>
                <a:gd name="connsiteY5" fmla="*/ 156362 h 228695"/>
                <a:gd name="connsiteX6" fmla="*/ 49086 w 96678"/>
                <a:gd name="connsiteY6" fmla="*/ 118739 h 228695"/>
                <a:gd name="connsiteX7" fmla="*/ 2985 w 96678"/>
                <a:gd name="connsiteY7" fmla="*/ 71114 h 228695"/>
                <a:gd name="connsiteX8" fmla="*/ 44419 w 96678"/>
                <a:gd name="connsiteY8" fmla="*/ 29489 h 228695"/>
                <a:gd name="connsiteX9" fmla="*/ 44419 w 96678"/>
                <a:gd name="connsiteY9" fmla="*/ -133 h 228695"/>
                <a:gd name="connsiteX10" fmla="*/ 56039 w 96678"/>
                <a:gd name="connsiteY10" fmla="*/ -133 h 228695"/>
                <a:gd name="connsiteX11" fmla="*/ 56039 w 96678"/>
                <a:gd name="connsiteY11" fmla="*/ 29489 h 228695"/>
                <a:gd name="connsiteX12" fmla="*/ 91377 w 96678"/>
                <a:gd name="connsiteY12" fmla="*/ 40253 h 228695"/>
                <a:gd name="connsiteX13" fmla="*/ 85281 w 96678"/>
                <a:gd name="connsiteY13" fmla="*/ 50730 h 228695"/>
                <a:gd name="connsiteX14" fmla="*/ 50801 w 96678"/>
                <a:gd name="connsiteY14" fmla="*/ 40253 h 228695"/>
                <a:gd name="connsiteX15" fmla="*/ 15749 w 96678"/>
                <a:gd name="connsiteY15" fmla="*/ 69494 h 228695"/>
                <a:gd name="connsiteX16" fmla="*/ 52706 w 96678"/>
                <a:gd name="connsiteY16" fmla="*/ 105404 h 228695"/>
                <a:gd name="connsiteX17" fmla="*/ 96616 w 96678"/>
                <a:gd name="connsiteY17" fmla="*/ 155124 h 228695"/>
                <a:gd name="connsiteX18" fmla="*/ 53277 w 96678"/>
                <a:gd name="connsiteY18" fmla="*/ 199606 h 228695"/>
                <a:gd name="connsiteX19" fmla="*/ 53277 w 96678"/>
                <a:gd name="connsiteY19" fmla="*/ 228181 h 228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96678" h="228695">
                  <a:moveTo>
                    <a:pt x="41942" y="228562"/>
                  </a:moveTo>
                  <a:lnTo>
                    <a:pt x="41942" y="199987"/>
                  </a:lnTo>
                  <a:cubicBezTo>
                    <a:pt x="26912" y="200177"/>
                    <a:pt x="12215" y="195605"/>
                    <a:pt x="-63" y="186938"/>
                  </a:cubicBezTo>
                  <a:lnTo>
                    <a:pt x="6033" y="176460"/>
                  </a:lnTo>
                  <a:cubicBezTo>
                    <a:pt x="17025" y="184709"/>
                    <a:pt x="30388" y="189185"/>
                    <a:pt x="44133" y="189224"/>
                  </a:cubicBezTo>
                  <a:cubicBezTo>
                    <a:pt x="67660" y="189224"/>
                    <a:pt x="83662" y="174841"/>
                    <a:pt x="83662" y="156362"/>
                  </a:cubicBezTo>
                  <a:cubicBezTo>
                    <a:pt x="83662" y="137884"/>
                    <a:pt x="70613" y="127787"/>
                    <a:pt x="49086" y="118739"/>
                  </a:cubicBezTo>
                  <a:cubicBezTo>
                    <a:pt x="17368" y="105785"/>
                    <a:pt x="2985" y="93402"/>
                    <a:pt x="2985" y="71114"/>
                  </a:cubicBezTo>
                  <a:cubicBezTo>
                    <a:pt x="2985" y="48825"/>
                    <a:pt x="18987" y="33014"/>
                    <a:pt x="44419" y="29489"/>
                  </a:cubicBezTo>
                  <a:lnTo>
                    <a:pt x="44419" y="-133"/>
                  </a:lnTo>
                  <a:lnTo>
                    <a:pt x="56039" y="-133"/>
                  </a:lnTo>
                  <a:lnTo>
                    <a:pt x="56039" y="29489"/>
                  </a:lnTo>
                  <a:cubicBezTo>
                    <a:pt x="68612" y="29556"/>
                    <a:pt x="80900" y="33299"/>
                    <a:pt x="91377" y="40253"/>
                  </a:cubicBezTo>
                  <a:lnTo>
                    <a:pt x="85281" y="50730"/>
                  </a:lnTo>
                  <a:cubicBezTo>
                    <a:pt x="75166" y="43720"/>
                    <a:pt x="63107" y="40053"/>
                    <a:pt x="50801" y="40253"/>
                  </a:cubicBezTo>
                  <a:cubicBezTo>
                    <a:pt x="25083" y="40253"/>
                    <a:pt x="15749" y="56255"/>
                    <a:pt x="15749" y="69494"/>
                  </a:cubicBezTo>
                  <a:cubicBezTo>
                    <a:pt x="15749" y="85782"/>
                    <a:pt x="26226" y="94355"/>
                    <a:pt x="52706" y="105404"/>
                  </a:cubicBezTo>
                  <a:cubicBezTo>
                    <a:pt x="79185" y="116453"/>
                    <a:pt x="96616" y="129978"/>
                    <a:pt x="96616" y="155124"/>
                  </a:cubicBezTo>
                  <a:cubicBezTo>
                    <a:pt x="95482" y="178765"/>
                    <a:pt x="76880" y="197853"/>
                    <a:pt x="53277" y="199606"/>
                  </a:cubicBezTo>
                  <a:lnTo>
                    <a:pt x="53277" y="228181"/>
                  </a:ln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07469DD-980C-0D86-7F34-4095742383D8}"/>
              </a:ext>
            </a:extLst>
          </p:cNvPr>
          <p:cNvGrpSpPr/>
          <p:nvPr/>
        </p:nvGrpSpPr>
        <p:grpSpPr>
          <a:xfrm>
            <a:off x="8186739" y="3036095"/>
            <a:ext cx="512300" cy="433960"/>
            <a:chOff x="4454381" y="5692681"/>
            <a:chExt cx="557318" cy="553782"/>
          </a:xfrm>
          <a:solidFill>
            <a:schemeClr val="accent1">
              <a:lumMod val="50000"/>
            </a:schemeClr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AA211FE-008F-AE47-7C53-4996D2AA133F}"/>
                </a:ext>
              </a:extLst>
            </p:cNvPr>
            <p:cNvSpPr/>
            <p:nvPr/>
          </p:nvSpPr>
          <p:spPr>
            <a:xfrm>
              <a:off x="4562691" y="5802408"/>
              <a:ext cx="338327" cy="338328"/>
            </a:xfrm>
            <a:custGeom>
              <a:avLst/>
              <a:gdLst>
                <a:gd name="connsiteX0" fmla="*/ 338265 w 338327"/>
                <a:gd name="connsiteY0" fmla="*/ 169031 h 338328"/>
                <a:gd name="connsiteX1" fmla="*/ 169101 w 338327"/>
                <a:gd name="connsiteY1" fmla="*/ -133 h 338328"/>
                <a:gd name="connsiteX2" fmla="*/ -63 w 338327"/>
                <a:gd name="connsiteY2" fmla="*/ 169031 h 338328"/>
                <a:gd name="connsiteX3" fmla="*/ 169101 w 338327"/>
                <a:gd name="connsiteY3" fmla="*/ 338195 h 338328"/>
                <a:gd name="connsiteX4" fmla="*/ 338265 w 338327"/>
                <a:gd name="connsiteY4" fmla="*/ 169031 h 338328"/>
                <a:gd name="connsiteX5" fmla="*/ 14415 w 338327"/>
                <a:gd name="connsiteY5" fmla="*/ 169031 h 338328"/>
                <a:gd name="connsiteX6" fmla="*/ 169292 w 338327"/>
                <a:gd name="connsiteY6" fmla="*/ 14154 h 338328"/>
                <a:gd name="connsiteX7" fmla="*/ 324168 w 338327"/>
                <a:gd name="connsiteY7" fmla="*/ 169031 h 338328"/>
                <a:gd name="connsiteX8" fmla="*/ 169292 w 338327"/>
                <a:gd name="connsiteY8" fmla="*/ 323907 h 338328"/>
                <a:gd name="connsiteX9" fmla="*/ 13844 w 338327"/>
                <a:gd name="connsiteY9" fmla="*/ 169222 h 338328"/>
                <a:gd name="connsiteX10" fmla="*/ 13844 w 338327"/>
                <a:gd name="connsiteY10" fmla="*/ 169031 h 338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8327" h="338328">
                  <a:moveTo>
                    <a:pt x="338265" y="169031"/>
                  </a:moveTo>
                  <a:cubicBezTo>
                    <a:pt x="338265" y="75600"/>
                    <a:pt x="262532" y="-133"/>
                    <a:pt x="169101" y="-133"/>
                  </a:cubicBezTo>
                  <a:cubicBezTo>
                    <a:pt x="75670" y="-133"/>
                    <a:pt x="-63" y="75600"/>
                    <a:pt x="-63" y="169031"/>
                  </a:cubicBezTo>
                  <a:cubicBezTo>
                    <a:pt x="-63" y="262462"/>
                    <a:pt x="75670" y="338195"/>
                    <a:pt x="169101" y="338195"/>
                  </a:cubicBezTo>
                  <a:cubicBezTo>
                    <a:pt x="262484" y="338090"/>
                    <a:pt x="338160" y="262414"/>
                    <a:pt x="338265" y="169031"/>
                  </a:cubicBezTo>
                  <a:close/>
                  <a:moveTo>
                    <a:pt x="14415" y="169031"/>
                  </a:moveTo>
                  <a:cubicBezTo>
                    <a:pt x="14415" y="83497"/>
                    <a:pt x="83757" y="14154"/>
                    <a:pt x="169292" y="14154"/>
                  </a:cubicBezTo>
                  <a:cubicBezTo>
                    <a:pt x="254826" y="14154"/>
                    <a:pt x="324168" y="83497"/>
                    <a:pt x="324168" y="169031"/>
                  </a:cubicBezTo>
                  <a:cubicBezTo>
                    <a:pt x="324168" y="254565"/>
                    <a:pt x="254826" y="323907"/>
                    <a:pt x="169292" y="323907"/>
                  </a:cubicBezTo>
                  <a:cubicBezTo>
                    <a:pt x="83652" y="324117"/>
                    <a:pt x="14053" y="254860"/>
                    <a:pt x="13844" y="169222"/>
                  </a:cubicBezTo>
                  <a:cubicBezTo>
                    <a:pt x="13844" y="169155"/>
                    <a:pt x="13844" y="169098"/>
                    <a:pt x="13844" y="169031"/>
                  </a:cubicBez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F9C62958-C3C0-E1BC-20B6-AA4083487B72}"/>
                </a:ext>
              </a:extLst>
            </p:cNvPr>
            <p:cNvSpPr/>
            <p:nvPr/>
          </p:nvSpPr>
          <p:spPr>
            <a:xfrm>
              <a:off x="4676039" y="5839937"/>
              <a:ext cx="111633" cy="263842"/>
            </a:xfrm>
            <a:custGeom>
              <a:avLst/>
              <a:gdLst>
                <a:gd name="connsiteX0" fmla="*/ 61564 w 111633"/>
                <a:gd name="connsiteY0" fmla="*/ 263709 h 263842"/>
                <a:gd name="connsiteX1" fmla="*/ 61564 w 111633"/>
                <a:gd name="connsiteY1" fmla="*/ 230277 h 263842"/>
                <a:gd name="connsiteX2" fmla="*/ 111570 w 111633"/>
                <a:gd name="connsiteY2" fmla="*/ 178937 h 263842"/>
                <a:gd name="connsiteX3" fmla="*/ 60897 w 111633"/>
                <a:gd name="connsiteY3" fmla="*/ 121787 h 263842"/>
                <a:gd name="connsiteX4" fmla="*/ 18225 w 111633"/>
                <a:gd name="connsiteY4" fmla="*/ 80353 h 263842"/>
                <a:gd name="connsiteX5" fmla="*/ 58706 w 111633"/>
                <a:gd name="connsiteY5" fmla="*/ 46635 h 263842"/>
                <a:gd name="connsiteX6" fmla="*/ 98521 w 111633"/>
                <a:gd name="connsiteY6" fmla="*/ 58731 h 263842"/>
                <a:gd name="connsiteX7" fmla="*/ 105474 w 111633"/>
                <a:gd name="connsiteY7" fmla="*/ 46635 h 263842"/>
                <a:gd name="connsiteX8" fmla="*/ 64707 w 111633"/>
                <a:gd name="connsiteY8" fmla="*/ 34157 h 263842"/>
                <a:gd name="connsiteX9" fmla="*/ 64707 w 111633"/>
                <a:gd name="connsiteY9" fmla="*/ -133 h 263842"/>
                <a:gd name="connsiteX10" fmla="*/ 51372 w 111633"/>
                <a:gd name="connsiteY10" fmla="*/ -133 h 263842"/>
                <a:gd name="connsiteX11" fmla="*/ 51372 w 111633"/>
                <a:gd name="connsiteY11" fmla="*/ 33871 h 263842"/>
                <a:gd name="connsiteX12" fmla="*/ 3747 w 111633"/>
                <a:gd name="connsiteY12" fmla="*/ 81496 h 263842"/>
                <a:gd name="connsiteX13" fmla="*/ 56992 w 111633"/>
                <a:gd name="connsiteY13" fmla="*/ 135979 h 263842"/>
                <a:gd name="connsiteX14" fmla="*/ 96806 w 111633"/>
                <a:gd name="connsiteY14" fmla="*/ 179318 h 263842"/>
                <a:gd name="connsiteX15" fmla="*/ 51182 w 111633"/>
                <a:gd name="connsiteY15" fmla="*/ 217418 h 263842"/>
                <a:gd name="connsiteX16" fmla="*/ 6986 w 111633"/>
                <a:gd name="connsiteY16" fmla="*/ 202844 h 263842"/>
                <a:gd name="connsiteX17" fmla="*/ -63 w 111633"/>
                <a:gd name="connsiteY17" fmla="*/ 214941 h 263842"/>
                <a:gd name="connsiteX18" fmla="*/ 48324 w 111633"/>
                <a:gd name="connsiteY18" fmla="*/ 229896 h 263842"/>
                <a:gd name="connsiteX19" fmla="*/ 48324 w 111633"/>
                <a:gd name="connsiteY19" fmla="*/ 263709 h 263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1633" h="263842">
                  <a:moveTo>
                    <a:pt x="61564" y="263709"/>
                  </a:moveTo>
                  <a:lnTo>
                    <a:pt x="61564" y="230277"/>
                  </a:lnTo>
                  <a:cubicBezTo>
                    <a:pt x="95949" y="225133"/>
                    <a:pt x="111570" y="199987"/>
                    <a:pt x="111570" y="178937"/>
                  </a:cubicBezTo>
                  <a:cubicBezTo>
                    <a:pt x="111570" y="150362"/>
                    <a:pt x="92520" y="135027"/>
                    <a:pt x="60897" y="121787"/>
                  </a:cubicBezTo>
                  <a:cubicBezTo>
                    <a:pt x="29274" y="108547"/>
                    <a:pt x="18225" y="99117"/>
                    <a:pt x="18225" y="80353"/>
                  </a:cubicBezTo>
                  <a:cubicBezTo>
                    <a:pt x="18225" y="65113"/>
                    <a:pt x="29084" y="46635"/>
                    <a:pt x="58706" y="46635"/>
                  </a:cubicBezTo>
                  <a:cubicBezTo>
                    <a:pt x="72918" y="46406"/>
                    <a:pt x="86843" y="50635"/>
                    <a:pt x="98521" y="58731"/>
                  </a:cubicBezTo>
                  <a:lnTo>
                    <a:pt x="105474" y="46635"/>
                  </a:lnTo>
                  <a:cubicBezTo>
                    <a:pt x="93377" y="38624"/>
                    <a:pt x="79214" y="34290"/>
                    <a:pt x="64707" y="34157"/>
                  </a:cubicBezTo>
                  <a:lnTo>
                    <a:pt x="64707" y="-133"/>
                  </a:lnTo>
                  <a:lnTo>
                    <a:pt x="51372" y="-133"/>
                  </a:lnTo>
                  <a:lnTo>
                    <a:pt x="51372" y="33871"/>
                  </a:lnTo>
                  <a:cubicBezTo>
                    <a:pt x="22035" y="37681"/>
                    <a:pt x="3747" y="57112"/>
                    <a:pt x="3747" y="81496"/>
                  </a:cubicBezTo>
                  <a:cubicBezTo>
                    <a:pt x="3747" y="105880"/>
                    <a:pt x="20320" y="121025"/>
                    <a:pt x="56992" y="135979"/>
                  </a:cubicBezTo>
                  <a:cubicBezTo>
                    <a:pt x="81757" y="146171"/>
                    <a:pt x="96806" y="158554"/>
                    <a:pt x="96806" y="179318"/>
                  </a:cubicBezTo>
                  <a:cubicBezTo>
                    <a:pt x="96806" y="200082"/>
                    <a:pt x="78328" y="217418"/>
                    <a:pt x="51182" y="217418"/>
                  </a:cubicBezTo>
                  <a:cubicBezTo>
                    <a:pt x="35256" y="217523"/>
                    <a:pt x="19730" y="212398"/>
                    <a:pt x="6986" y="202844"/>
                  </a:cubicBezTo>
                  <a:lnTo>
                    <a:pt x="-63" y="214941"/>
                  </a:lnTo>
                  <a:cubicBezTo>
                    <a:pt x="14082" y="224905"/>
                    <a:pt x="31017" y="230143"/>
                    <a:pt x="48324" y="229896"/>
                  </a:cubicBezTo>
                  <a:lnTo>
                    <a:pt x="48324" y="263709"/>
                  </a:ln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A6113119-711A-31D0-0238-8D86699F31A5}"/>
                </a:ext>
              </a:extLst>
            </p:cNvPr>
            <p:cNvSpPr/>
            <p:nvPr/>
          </p:nvSpPr>
          <p:spPr>
            <a:xfrm>
              <a:off x="4454381" y="5692681"/>
              <a:ext cx="286999" cy="228218"/>
            </a:xfrm>
            <a:custGeom>
              <a:avLst/>
              <a:gdLst>
                <a:gd name="connsiteX0" fmla="*/ 17951 w 286999"/>
                <a:gd name="connsiteY0" fmla="*/ 146075 h 228218"/>
                <a:gd name="connsiteX1" fmla="*/ 151301 w 286999"/>
                <a:gd name="connsiteY1" fmla="*/ 23012 h 228218"/>
                <a:gd name="connsiteX2" fmla="*/ 151301 w 286999"/>
                <a:gd name="connsiteY2" fmla="*/ 70637 h 228218"/>
                <a:gd name="connsiteX3" fmla="*/ 158444 w 286999"/>
                <a:gd name="connsiteY3" fmla="*/ 77781 h 228218"/>
                <a:gd name="connsiteX4" fmla="*/ 279793 w 286999"/>
                <a:gd name="connsiteY4" fmla="*/ 77781 h 228218"/>
                <a:gd name="connsiteX5" fmla="*/ 286936 w 286999"/>
                <a:gd name="connsiteY5" fmla="*/ 70637 h 228218"/>
                <a:gd name="connsiteX6" fmla="*/ 279793 w 286999"/>
                <a:gd name="connsiteY6" fmla="*/ 63494 h 228218"/>
                <a:gd name="connsiteX7" fmla="*/ 165493 w 286999"/>
                <a:gd name="connsiteY7" fmla="*/ 63494 h 228218"/>
                <a:gd name="connsiteX8" fmla="*/ 165493 w 286999"/>
                <a:gd name="connsiteY8" fmla="*/ 7010 h 228218"/>
                <a:gd name="connsiteX9" fmla="*/ 158349 w 286999"/>
                <a:gd name="connsiteY9" fmla="*/ -133 h 228218"/>
                <a:gd name="connsiteX10" fmla="*/ 153491 w 286999"/>
                <a:gd name="connsiteY10" fmla="*/ 1771 h 228218"/>
                <a:gd name="connsiteX11" fmla="*/ 2234 w 286999"/>
                <a:gd name="connsiteY11" fmla="*/ 141217 h 228218"/>
                <a:gd name="connsiteX12" fmla="*/ 1891 w 286999"/>
                <a:gd name="connsiteY12" fmla="*/ 151448 h 228218"/>
                <a:gd name="connsiteX13" fmla="*/ 2234 w 286999"/>
                <a:gd name="connsiteY13" fmla="*/ 151790 h 228218"/>
                <a:gd name="connsiteX14" fmla="*/ 84054 w 286999"/>
                <a:gd name="connsiteY14" fmla="*/ 226180 h 228218"/>
                <a:gd name="connsiteX15" fmla="*/ 88912 w 286999"/>
                <a:gd name="connsiteY15" fmla="*/ 228085 h 228218"/>
                <a:gd name="connsiteX16" fmla="*/ 96056 w 286999"/>
                <a:gd name="connsiteY16" fmla="*/ 220942 h 228218"/>
                <a:gd name="connsiteX17" fmla="*/ 93769 w 286999"/>
                <a:gd name="connsiteY17" fmla="*/ 215703 h 228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86999" h="228218">
                  <a:moveTo>
                    <a:pt x="17951" y="146075"/>
                  </a:moveTo>
                  <a:lnTo>
                    <a:pt x="151301" y="23012"/>
                  </a:lnTo>
                  <a:lnTo>
                    <a:pt x="151301" y="70637"/>
                  </a:lnTo>
                  <a:cubicBezTo>
                    <a:pt x="151301" y="74581"/>
                    <a:pt x="154501" y="77781"/>
                    <a:pt x="158444" y="77781"/>
                  </a:cubicBezTo>
                  <a:lnTo>
                    <a:pt x="279793" y="77781"/>
                  </a:lnTo>
                  <a:cubicBezTo>
                    <a:pt x="283736" y="77781"/>
                    <a:pt x="286936" y="74581"/>
                    <a:pt x="286936" y="70637"/>
                  </a:cubicBezTo>
                  <a:cubicBezTo>
                    <a:pt x="286936" y="66694"/>
                    <a:pt x="283736" y="63494"/>
                    <a:pt x="279793" y="63494"/>
                  </a:cubicBezTo>
                  <a:lnTo>
                    <a:pt x="165493" y="63494"/>
                  </a:lnTo>
                  <a:lnTo>
                    <a:pt x="165493" y="7010"/>
                  </a:lnTo>
                  <a:cubicBezTo>
                    <a:pt x="165493" y="3067"/>
                    <a:pt x="162292" y="-133"/>
                    <a:pt x="158349" y="-133"/>
                  </a:cubicBezTo>
                  <a:cubicBezTo>
                    <a:pt x="156549" y="-133"/>
                    <a:pt x="154815" y="543"/>
                    <a:pt x="153491" y="1771"/>
                  </a:cubicBezTo>
                  <a:lnTo>
                    <a:pt x="2234" y="141217"/>
                  </a:lnTo>
                  <a:cubicBezTo>
                    <a:pt x="-690" y="143951"/>
                    <a:pt x="-842" y="148533"/>
                    <a:pt x="1891" y="151448"/>
                  </a:cubicBezTo>
                  <a:cubicBezTo>
                    <a:pt x="2006" y="151571"/>
                    <a:pt x="2120" y="151685"/>
                    <a:pt x="2234" y="151790"/>
                  </a:cubicBezTo>
                  <a:lnTo>
                    <a:pt x="84054" y="226180"/>
                  </a:lnTo>
                  <a:cubicBezTo>
                    <a:pt x="85388" y="227381"/>
                    <a:pt x="87112" y="228057"/>
                    <a:pt x="88912" y="228085"/>
                  </a:cubicBezTo>
                  <a:cubicBezTo>
                    <a:pt x="92855" y="228085"/>
                    <a:pt x="96056" y="224885"/>
                    <a:pt x="96056" y="220942"/>
                  </a:cubicBezTo>
                  <a:cubicBezTo>
                    <a:pt x="96056" y="218951"/>
                    <a:pt x="95227" y="217056"/>
                    <a:pt x="93769" y="215703"/>
                  </a:cubicBez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3E205602-06E0-AFAD-76C9-988298E94290}"/>
                </a:ext>
              </a:extLst>
            </p:cNvPr>
            <p:cNvSpPr/>
            <p:nvPr/>
          </p:nvSpPr>
          <p:spPr>
            <a:xfrm>
              <a:off x="4724711" y="6014349"/>
              <a:ext cx="286988" cy="232114"/>
            </a:xfrm>
            <a:custGeom>
              <a:avLst/>
              <a:gdLst>
                <a:gd name="connsiteX0" fmla="*/ 284449 w 286988"/>
                <a:gd name="connsiteY0" fmla="*/ 81010 h 232114"/>
                <a:gd name="connsiteX1" fmla="*/ 198724 w 286988"/>
                <a:gd name="connsiteY1" fmla="*/ 1953 h 232114"/>
                <a:gd name="connsiteX2" fmla="*/ 188627 w 286988"/>
                <a:gd name="connsiteY2" fmla="*/ 1953 h 232114"/>
                <a:gd name="connsiteX3" fmla="*/ 188627 w 286988"/>
                <a:gd name="connsiteY3" fmla="*/ 12049 h 232114"/>
                <a:gd name="connsiteX4" fmla="*/ 268638 w 286988"/>
                <a:gd name="connsiteY4" fmla="*/ 85773 h 232114"/>
                <a:gd name="connsiteX5" fmla="*/ 135288 w 286988"/>
                <a:gd name="connsiteY5" fmla="*/ 208931 h 232114"/>
                <a:gd name="connsiteX6" fmla="*/ 135288 w 286988"/>
                <a:gd name="connsiteY6" fmla="*/ 161306 h 232114"/>
                <a:gd name="connsiteX7" fmla="*/ 128334 w 286988"/>
                <a:gd name="connsiteY7" fmla="*/ 154162 h 232114"/>
                <a:gd name="connsiteX8" fmla="*/ 128144 w 286988"/>
                <a:gd name="connsiteY8" fmla="*/ 154162 h 232114"/>
                <a:gd name="connsiteX9" fmla="*/ 7081 w 286988"/>
                <a:gd name="connsiteY9" fmla="*/ 154162 h 232114"/>
                <a:gd name="connsiteX10" fmla="*/ -63 w 286988"/>
                <a:gd name="connsiteY10" fmla="*/ 161306 h 232114"/>
                <a:gd name="connsiteX11" fmla="*/ 7081 w 286988"/>
                <a:gd name="connsiteY11" fmla="*/ 168449 h 232114"/>
                <a:gd name="connsiteX12" fmla="*/ 121381 w 286988"/>
                <a:gd name="connsiteY12" fmla="*/ 168449 h 232114"/>
                <a:gd name="connsiteX13" fmla="*/ 121381 w 286988"/>
                <a:gd name="connsiteY13" fmla="*/ 224837 h 232114"/>
                <a:gd name="connsiteX14" fmla="*/ 125667 w 286988"/>
                <a:gd name="connsiteY14" fmla="*/ 231410 h 232114"/>
                <a:gd name="connsiteX15" fmla="*/ 128525 w 286988"/>
                <a:gd name="connsiteY15" fmla="*/ 231981 h 232114"/>
                <a:gd name="connsiteX16" fmla="*/ 133382 w 286988"/>
                <a:gd name="connsiteY16" fmla="*/ 230077 h 232114"/>
                <a:gd name="connsiteX17" fmla="*/ 284544 w 286988"/>
                <a:gd name="connsiteY17" fmla="*/ 90630 h 232114"/>
                <a:gd name="connsiteX18" fmla="*/ 285211 w 286988"/>
                <a:gd name="connsiteY18" fmla="*/ 80819 h 232114"/>
                <a:gd name="connsiteX19" fmla="*/ 284544 w 286988"/>
                <a:gd name="connsiteY19" fmla="*/ 80153 h 232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86988" h="232114">
                  <a:moveTo>
                    <a:pt x="284449" y="81010"/>
                  </a:moveTo>
                  <a:lnTo>
                    <a:pt x="198724" y="1953"/>
                  </a:lnTo>
                  <a:cubicBezTo>
                    <a:pt x="195933" y="-829"/>
                    <a:pt x="191418" y="-829"/>
                    <a:pt x="188627" y="1953"/>
                  </a:cubicBezTo>
                  <a:cubicBezTo>
                    <a:pt x="185894" y="4762"/>
                    <a:pt x="185894" y="9239"/>
                    <a:pt x="188627" y="12049"/>
                  </a:cubicBezTo>
                  <a:lnTo>
                    <a:pt x="268638" y="85773"/>
                  </a:lnTo>
                  <a:lnTo>
                    <a:pt x="135288" y="208931"/>
                  </a:lnTo>
                  <a:lnTo>
                    <a:pt x="135288" y="161306"/>
                  </a:lnTo>
                  <a:cubicBezTo>
                    <a:pt x="135345" y="157410"/>
                    <a:pt x="132230" y="154219"/>
                    <a:pt x="128334" y="154162"/>
                  </a:cubicBezTo>
                  <a:cubicBezTo>
                    <a:pt x="128268" y="154162"/>
                    <a:pt x="128210" y="154162"/>
                    <a:pt x="128144" y="154162"/>
                  </a:cubicBezTo>
                  <a:lnTo>
                    <a:pt x="7081" y="154162"/>
                  </a:lnTo>
                  <a:cubicBezTo>
                    <a:pt x="3138" y="154162"/>
                    <a:pt x="-63" y="157362"/>
                    <a:pt x="-63" y="161306"/>
                  </a:cubicBezTo>
                  <a:cubicBezTo>
                    <a:pt x="-63" y="165249"/>
                    <a:pt x="3138" y="168449"/>
                    <a:pt x="7081" y="168449"/>
                  </a:cubicBezTo>
                  <a:lnTo>
                    <a:pt x="121381" y="168449"/>
                  </a:lnTo>
                  <a:lnTo>
                    <a:pt x="121381" y="224837"/>
                  </a:lnTo>
                  <a:cubicBezTo>
                    <a:pt x="121400" y="227676"/>
                    <a:pt x="123076" y="230247"/>
                    <a:pt x="125667" y="231410"/>
                  </a:cubicBezTo>
                  <a:cubicBezTo>
                    <a:pt x="126572" y="231781"/>
                    <a:pt x="127544" y="231972"/>
                    <a:pt x="128525" y="231981"/>
                  </a:cubicBezTo>
                  <a:cubicBezTo>
                    <a:pt x="130325" y="231991"/>
                    <a:pt x="132068" y="231305"/>
                    <a:pt x="133382" y="230077"/>
                  </a:cubicBezTo>
                  <a:lnTo>
                    <a:pt x="284544" y="90630"/>
                  </a:lnTo>
                  <a:cubicBezTo>
                    <a:pt x="287440" y="88106"/>
                    <a:pt x="287735" y="83715"/>
                    <a:pt x="285211" y="80819"/>
                  </a:cubicBezTo>
                  <a:cubicBezTo>
                    <a:pt x="285001" y="80582"/>
                    <a:pt x="284782" y="80362"/>
                    <a:pt x="284544" y="80153"/>
                  </a:cubicBezTo>
                  <a:close/>
                </a:path>
              </a:pathLst>
            </a:custGeom>
            <a:grpFill/>
            <a:ln w="6350" cap="flat">
              <a:solidFill>
                <a:schemeClr val="accent1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</p:grp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C07D91B8-79D9-C603-D8EE-63AA828848B5}"/>
              </a:ext>
            </a:extLst>
          </p:cNvPr>
          <p:cNvSpPr/>
          <p:nvPr/>
        </p:nvSpPr>
        <p:spPr>
          <a:xfrm>
            <a:off x="6408616" y="4140669"/>
            <a:ext cx="481656" cy="507531"/>
          </a:xfrm>
          <a:custGeom>
            <a:avLst/>
            <a:gdLst>
              <a:gd name="connsiteX0" fmla="*/ 381538 w 419623"/>
              <a:gd name="connsiteY0" fmla="*/ -170 h 442165"/>
              <a:gd name="connsiteX1" fmla="*/ 25908 w 419623"/>
              <a:gd name="connsiteY1" fmla="*/ -170 h 442165"/>
              <a:gd name="connsiteX2" fmla="*/ -66 w 419623"/>
              <a:gd name="connsiteY2" fmla="*/ 31928 h 442165"/>
              <a:gd name="connsiteX3" fmla="*/ -66 w 419623"/>
              <a:gd name="connsiteY3" fmla="*/ 367573 h 442165"/>
              <a:gd name="connsiteX4" fmla="*/ 157932 w 419623"/>
              <a:gd name="connsiteY4" fmla="*/ 367573 h 442165"/>
              <a:gd name="connsiteX5" fmla="*/ 157932 w 419623"/>
              <a:gd name="connsiteY5" fmla="*/ 409562 h 442165"/>
              <a:gd name="connsiteX6" fmla="*/ 115135 w 419623"/>
              <a:gd name="connsiteY6" fmla="*/ 409562 h 442165"/>
              <a:gd name="connsiteX7" fmla="*/ 115135 w 419623"/>
              <a:gd name="connsiteY7" fmla="*/ 441996 h 442165"/>
              <a:gd name="connsiteX8" fmla="*/ 299175 w 419623"/>
              <a:gd name="connsiteY8" fmla="*/ 441996 h 442165"/>
              <a:gd name="connsiteX9" fmla="*/ 299175 w 419623"/>
              <a:gd name="connsiteY9" fmla="*/ 409562 h 442165"/>
              <a:gd name="connsiteX10" fmla="*/ 261560 w 419623"/>
              <a:gd name="connsiteY10" fmla="*/ 409562 h 442165"/>
              <a:gd name="connsiteX11" fmla="*/ 261560 w 419623"/>
              <a:gd name="connsiteY11" fmla="*/ 367505 h 442165"/>
              <a:gd name="connsiteX12" fmla="*/ 419557 w 419623"/>
              <a:gd name="connsiteY12" fmla="*/ 367505 h 442165"/>
              <a:gd name="connsiteX13" fmla="*/ 419557 w 419623"/>
              <a:gd name="connsiteY13" fmla="*/ 31726 h 442165"/>
              <a:gd name="connsiteX14" fmla="*/ 381538 w 419623"/>
              <a:gd name="connsiteY14" fmla="*/ -170 h 442165"/>
              <a:gd name="connsiteX15" fmla="*/ 25908 w 419623"/>
              <a:gd name="connsiteY15" fmla="*/ 8981 h 442165"/>
              <a:gd name="connsiteX16" fmla="*/ 381538 w 419623"/>
              <a:gd name="connsiteY16" fmla="*/ 8981 h 442165"/>
              <a:gd name="connsiteX17" fmla="*/ 410406 w 419623"/>
              <a:gd name="connsiteY17" fmla="*/ 31726 h 442165"/>
              <a:gd name="connsiteX18" fmla="*/ 410406 w 419623"/>
              <a:gd name="connsiteY18" fmla="*/ 180774 h 442165"/>
              <a:gd name="connsiteX19" fmla="*/ 320169 w 419623"/>
              <a:gd name="connsiteY19" fmla="*/ 180774 h 442165"/>
              <a:gd name="connsiteX20" fmla="*/ 305029 w 419623"/>
              <a:gd name="connsiteY20" fmla="*/ 217380 h 442165"/>
              <a:gd name="connsiteX21" fmla="*/ 267212 w 419623"/>
              <a:gd name="connsiteY21" fmla="*/ 71091 h 442165"/>
              <a:gd name="connsiteX22" fmla="*/ 238210 w 419623"/>
              <a:gd name="connsiteY22" fmla="*/ 182254 h 442165"/>
              <a:gd name="connsiteX23" fmla="*/ 223675 w 419623"/>
              <a:gd name="connsiteY23" fmla="*/ 130575 h 442165"/>
              <a:gd name="connsiteX24" fmla="*/ 204026 w 419623"/>
              <a:gd name="connsiteY24" fmla="*/ 210382 h 442165"/>
              <a:gd name="connsiteX25" fmla="*/ 176302 w 419623"/>
              <a:gd name="connsiteY25" fmla="*/ 66380 h 442165"/>
              <a:gd name="connsiteX26" fmla="*/ 146156 w 419623"/>
              <a:gd name="connsiteY26" fmla="*/ 208633 h 442165"/>
              <a:gd name="connsiteX27" fmla="*/ 118836 w 419623"/>
              <a:gd name="connsiteY27" fmla="*/ 131046 h 442165"/>
              <a:gd name="connsiteX28" fmla="*/ 96227 w 419623"/>
              <a:gd name="connsiteY28" fmla="*/ 185686 h 442165"/>
              <a:gd name="connsiteX29" fmla="*/ 8749 w 419623"/>
              <a:gd name="connsiteY29" fmla="*/ 185686 h 442165"/>
              <a:gd name="connsiteX30" fmla="*/ 8749 w 419623"/>
              <a:gd name="connsiteY30" fmla="*/ 31928 h 442165"/>
              <a:gd name="connsiteX31" fmla="*/ 25908 w 419623"/>
              <a:gd name="connsiteY31" fmla="*/ 8981 h 442165"/>
              <a:gd name="connsiteX32" fmla="*/ 290023 w 419623"/>
              <a:gd name="connsiteY32" fmla="*/ 418780 h 442165"/>
              <a:gd name="connsiteX33" fmla="*/ 290023 w 419623"/>
              <a:gd name="connsiteY33" fmla="*/ 432911 h 442165"/>
              <a:gd name="connsiteX34" fmla="*/ 124287 w 419623"/>
              <a:gd name="connsiteY34" fmla="*/ 432911 h 442165"/>
              <a:gd name="connsiteX35" fmla="*/ 124287 w 419623"/>
              <a:gd name="connsiteY35" fmla="*/ 418780 h 442165"/>
              <a:gd name="connsiteX36" fmla="*/ 290023 w 419623"/>
              <a:gd name="connsiteY36" fmla="*/ 418780 h 442165"/>
              <a:gd name="connsiteX37" fmla="*/ 252408 w 419623"/>
              <a:gd name="connsiteY37" fmla="*/ 409562 h 442165"/>
              <a:gd name="connsiteX38" fmla="*/ 167151 w 419623"/>
              <a:gd name="connsiteY38" fmla="*/ 409562 h 442165"/>
              <a:gd name="connsiteX39" fmla="*/ 167151 w 419623"/>
              <a:gd name="connsiteY39" fmla="*/ 367505 h 442165"/>
              <a:gd name="connsiteX40" fmla="*/ 252408 w 419623"/>
              <a:gd name="connsiteY40" fmla="*/ 367505 h 442165"/>
              <a:gd name="connsiteX41" fmla="*/ 410406 w 419623"/>
              <a:gd name="connsiteY41" fmla="*/ 358354 h 442165"/>
              <a:gd name="connsiteX42" fmla="*/ 9086 w 419623"/>
              <a:gd name="connsiteY42" fmla="*/ 358354 h 442165"/>
              <a:gd name="connsiteX43" fmla="*/ 9086 w 419623"/>
              <a:gd name="connsiteY43" fmla="*/ 332312 h 442165"/>
              <a:gd name="connsiteX44" fmla="*/ 410406 w 419623"/>
              <a:gd name="connsiteY44" fmla="*/ 332312 h 442165"/>
              <a:gd name="connsiteX45" fmla="*/ 9086 w 419623"/>
              <a:gd name="connsiteY45" fmla="*/ 323094 h 442165"/>
              <a:gd name="connsiteX46" fmla="*/ 9086 w 419623"/>
              <a:gd name="connsiteY46" fmla="*/ 194703 h 442165"/>
              <a:gd name="connsiteX47" fmla="*/ 102350 w 419623"/>
              <a:gd name="connsiteY47" fmla="*/ 194703 h 442165"/>
              <a:gd name="connsiteX48" fmla="*/ 118164 w 419623"/>
              <a:gd name="connsiteY48" fmla="*/ 156482 h 442165"/>
              <a:gd name="connsiteX49" fmla="*/ 148377 w 419623"/>
              <a:gd name="connsiteY49" fmla="*/ 242210 h 442165"/>
              <a:gd name="connsiteX50" fmla="*/ 175899 w 419623"/>
              <a:gd name="connsiteY50" fmla="*/ 112340 h 442165"/>
              <a:gd name="connsiteX51" fmla="*/ 203151 w 419623"/>
              <a:gd name="connsiteY51" fmla="*/ 253111 h 442165"/>
              <a:gd name="connsiteX52" fmla="*/ 224415 w 419623"/>
              <a:gd name="connsiteY52" fmla="*/ 166441 h 442165"/>
              <a:gd name="connsiteX53" fmla="*/ 238681 w 419623"/>
              <a:gd name="connsiteY53" fmla="*/ 217246 h 442165"/>
              <a:gd name="connsiteX54" fmla="*/ 267346 w 419623"/>
              <a:gd name="connsiteY54" fmla="*/ 107495 h 442165"/>
              <a:gd name="connsiteX55" fmla="*/ 303145 w 419623"/>
              <a:gd name="connsiteY55" fmla="*/ 246113 h 442165"/>
              <a:gd name="connsiteX56" fmla="*/ 326427 w 419623"/>
              <a:gd name="connsiteY56" fmla="*/ 189858 h 442165"/>
              <a:gd name="connsiteX57" fmla="*/ 410406 w 419623"/>
              <a:gd name="connsiteY57" fmla="*/ 189858 h 442165"/>
              <a:gd name="connsiteX58" fmla="*/ 410406 w 419623"/>
              <a:gd name="connsiteY58" fmla="*/ 323161 h 442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419623" h="442165">
                <a:moveTo>
                  <a:pt x="381538" y="-170"/>
                </a:moveTo>
                <a:lnTo>
                  <a:pt x="25908" y="-170"/>
                </a:lnTo>
                <a:cubicBezTo>
                  <a:pt x="14132" y="-170"/>
                  <a:pt x="-66" y="14163"/>
                  <a:pt x="-66" y="31928"/>
                </a:cubicBezTo>
                <a:lnTo>
                  <a:pt x="-66" y="367573"/>
                </a:lnTo>
                <a:lnTo>
                  <a:pt x="157932" y="367573"/>
                </a:lnTo>
                <a:lnTo>
                  <a:pt x="157932" y="409562"/>
                </a:lnTo>
                <a:lnTo>
                  <a:pt x="115135" y="409562"/>
                </a:lnTo>
                <a:lnTo>
                  <a:pt x="115135" y="441996"/>
                </a:lnTo>
                <a:lnTo>
                  <a:pt x="299175" y="441996"/>
                </a:lnTo>
                <a:lnTo>
                  <a:pt x="299175" y="409562"/>
                </a:lnTo>
                <a:lnTo>
                  <a:pt x="261560" y="409562"/>
                </a:lnTo>
                <a:lnTo>
                  <a:pt x="261560" y="367505"/>
                </a:lnTo>
                <a:lnTo>
                  <a:pt x="419557" y="367505"/>
                </a:lnTo>
                <a:lnTo>
                  <a:pt x="419557" y="31726"/>
                </a:lnTo>
                <a:cubicBezTo>
                  <a:pt x="419557" y="12952"/>
                  <a:pt x="403946" y="-170"/>
                  <a:pt x="381538" y="-170"/>
                </a:cubicBezTo>
                <a:close/>
                <a:moveTo>
                  <a:pt x="25908" y="8981"/>
                </a:moveTo>
                <a:lnTo>
                  <a:pt x="381538" y="8981"/>
                </a:lnTo>
                <a:cubicBezTo>
                  <a:pt x="398832" y="8981"/>
                  <a:pt x="410406" y="18133"/>
                  <a:pt x="410406" y="31726"/>
                </a:cubicBezTo>
                <a:lnTo>
                  <a:pt x="410406" y="180774"/>
                </a:lnTo>
                <a:lnTo>
                  <a:pt x="320169" y="180774"/>
                </a:lnTo>
                <a:lnTo>
                  <a:pt x="305029" y="217380"/>
                </a:lnTo>
                <a:lnTo>
                  <a:pt x="267212" y="71091"/>
                </a:lnTo>
                <a:lnTo>
                  <a:pt x="238210" y="182254"/>
                </a:lnTo>
                <a:lnTo>
                  <a:pt x="223675" y="130575"/>
                </a:lnTo>
                <a:lnTo>
                  <a:pt x="204026" y="210382"/>
                </a:lnTo>
                <a:lnTo>
                  <a:pt x="176302" y="66380"/>
                </a:lnTo>
                <a:lnTo>
                  <a:pt x="146156" y="208633"/>
                </a:lnTo>
                <a:lnTo>
                  <a:pt x="118836" y="131046"/>
                </a:lnTo>
                <a:lnTo>
                  <a:pt x="96227" y="185686"/>
                </a:lnTo>
                <a:lnTo>
                  <a:pt x="8749" y="185686"/>
                </a:lnTo>
                <a:lnTo>
                  <a:pt x="8749" y="31928"/>
                </a:lnTo>
                <a:cubicBezTo>
                  <a:pt x="9086" y="18470"/>
                  <a:pt x="19987" y="8981"/>
                  <a:pt x="25908" y="8981"/>
                </a:cubicBezTo>
                <a:close/>
                <a:moveTo>
                  <a:pt x="290023" y="418780"/>
                </a:moveTo>
                <a:lnTo>
                  <a:pt x="290023" y="432911"/>
                </a:lnTo>
                <a:lnTo>
                  <a:pt x="124287" y="432911"/>
                </a:lnTo>
                <a:lnTo>
                  <a:pt x="124287" y="418780"/>
                </a:lnTo>
                <a:lnTo>
                  <a:pt x="290023" y="418780"/>
                </a:lnTo>
                <a:close/>
                <a:moveTo>
                  <a:pt x="252408" y="409562"/>
                </a:moveTo>
                <a:lnTo>
                  <a:pt x="167151" y="409562"/>
                </a:lnTo>
                <a:lnTo>
                  <a:pt x="167151" y="367505"/>
                </a:lnTo>
                <a:lnTo>
                  <a:pt x="252408" y="367505"/>
                </a:lnTo>
                <a:close/>
                <a:moveTo>
                  <a:pt x="410406" y="358354"/>
                </a:moveTo>
                <a:lnTo>
                  <a:pt x="9086" y="358354"/>
                </a:lnTo>
                <a:lnTo>
                  <a:pt x="9086" y="332312"/>
                </a:lnTo>
                <a:lnTo>
                  <a:pt x="410406" y="332312"/>
                </a:lnTo>
                <a:close/>
                <a:moveTo>
                  <a:pt x="9086" y="323094"/>
                </a:moveTo>
                <a:lnTo>
                  <a:pt x="9086" y="194703"/>
                </a:lnTo>
                <a:lnTo>
                  <a:pt x="102350" y="194703"/>
                </a:lnTo>
                <a:lnTo>
                  <a:pt x="118164" y="156482"/>
                </a:lnTo>
                <a:lnTo>
                  <a:pt x="148377" y="242210"/>
                </a:lnTo>
                <a:lnTo>
                  <a:pt x="175899" y="112340"/>
                </a:lnTo>
                <a:lnTo>
                  <a:pt x="203151" y="253111"/>
                </a:lnTo>
                <a:lnTo>
                  <a:pt x="224415" y="166441"/>
                </a:lnTo>
                <a:lnTo>
                  <a:pt x="238681" y="217246"/>
                </a:lnTo>
                <a:lnTo>
                  <a:pt x="267346" y="107495"/>
                </a:lnTo>
                <a:lnTo>
                  <a:pt x="303145" y="246113"/>
                </a:lnTo>
                <a:lnTo>
                  <a:pt x="326427" y="189858"/>
                </a:lnTo>
                <a:lnTo>
                  <a:pt x="410406" y="189858"/>
                </a:lnTo>
                <a:lnTo>
                  <a:pt x="410406" y="323161"/>
                </a:lnTo>
                <a:close/>
              </a:path>
            </a:pathLst>
          </a:custGeom>
          <a:solidFill>
            <a:srgbClr val="D9D9D9"/>
          </a:solidFill>
          <a:ln w="6713" cap="flat">
            <a:solidFill>
              <a:schemeClr val="accent1">
                <a:lumMod val="50000"/>
              </a:schemeClr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40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3B1E999-2E23-42EF-9D2C-675A1F7C6AF8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529B12A-0B10-4B61-8627-76CBE89D2468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840DD-AD0E-4856-AA82-0530A2C7C11C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0213363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เอกสารสิทธิที่ดินเป็นของข้าราชการ และมีหนี้สินจากสัญญาจำนอง หรือกู้เงิน หรือขายฝาก ข้าราชการ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รายนั้นไม่สามารถขอกู้เงินกองทุนฯ ได้ จึงเสนอให้บุตรเป็นผู้กู้แทน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04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9D660CA6-B49E-4476-AABB-EC8648DB950A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CE9423F-D0AB-6AE2-7354-46AB44807F45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378569"/>
              </p:ext>
            </p:extLst>
          </p:nvPr>
        </p:nvGraphicFramePr>
        <p:xfrm>
          <a:off x="330046" y="1086281"/>
          <a:ext cx="3641374" cy="9280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1374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928033">
                <a:tc>
                  <a:txBody>
                    <a:bodyPr/>
                    <a:lstStyle/>
                    <a:p>
                      <a:pPr marL="0" marR="0" lvl="0" indent="0" algn="thaiDist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หนี้สินและที่ดิน</a:t>
                      </a:r>
                    </a:p>
                    <a:p>
                      <a:pPr marL="0" marR="0" lvl="0" indent="0" algn="thaiDist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เป็นของข้าราชการ</a:t>
                      </a: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7" name="ตาราง 16">
            <a:extLst>
              <a:ext uri="{FF2B5EF4-FFF2-40B4-BE49-F238E27FC236}">
                <a16:creationId xmlns:a16="http://schemas.microsoft.com/office/drawing/2014/main" id="{37D486A0-7746-4944-B117-1108C220FD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5599320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บุตรกู้แทนบิดามารดาที่เป็นข้าราชการไม่ได้ ตามประกาศฯ ลงวันที่ 7 มิถุนายน 2561 และที่แก้ไขเพิ่มเติม ฉบับที่ 2 </a:t>
                      </a:r>
                      <a:b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ลงวันที่ 28 กันยายน พ.ศ. 2563 ผู้กู้ยืมซึ่งมีสิทธิได้รับการช่วยเหลือ ต้องไม่มีลักษณะดังต่อไปนี้ (1) เป็นข้าราชการ ข้าราชการบำนาญ ลูกจ้างประจำของส่วนราชการ พนักงานรัฐวิสาหกิจ ทั้งนี้ ไม่รวมถึงคู่สมรสซึ่งเป็นเกษตรกรหรือ</a:t>
                      </a:r>
                      <a:b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ผู้ยากจน หมายความว่า ข้าราชการเป็นบุคคลที่ไม่มีสิทธิขอกู้ แต่หากมีคู่สมรสที่เป็นเกษตรกรหรือประกอบอาชีพอื่น </a:t>
                      </a:r>
                      <a:b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(ผู้ยากจน) สามารถกู้แทนคู่สมรสได้  </a:t>
                      </a: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แตกต่างจากเกษตรกรหรือผู้ยากจนที่มีหนี้ หากไม่สามารถ</a:t>
                      </a:r>
                      <a:b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กู้ด้วยตนเองได้ สามารถเสนอบิดา มารดา คู่สมรส หรือบุตร </a:t>
                      </a:r>
                      <a:b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กู้แทนตนเองซึ่งเป็นเกษตรกร/ ผู้ยากจนได้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CC156C6D-2E6C-CF8B-1187-AFA79C8CC1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64" b="97091" l="8186" r="94027">
                        <a14:foregroundMark x1="58407" y1="6545" x2="58407" y2="6545"/>
                        <a14:foregroundMark x1="75221" y1="2909" x2="75221" y2="2909"/>
                        <a14:foregroundMark x1="94027" y1="19818" x2="94027" y2="19818"/>
                        <a14:foregroundMark x1="22124" y1="92000" x2="22124" y2="92000"/>
                        <a14:foregroundMark x1="20133" y1="97091" x2="20133" y2="97091"/>
                        <a14:foregroundMark x1="8186" y1="90000" x2="8186" y2="9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565" y="3016334"/>
            <a:ext cx="1656872" cy="201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831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3B1E999-2E23-42EF-9D2C-675A1F7C6AF8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529B12A-0B10-4B61-8627-76CBE89D2468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840DD-AD0E-4856-AA82-0530A2C7C11C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245213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“ผู้ยากจน” ตามมติ กชก. ครั้งที่ 1/2551 ที่ระบุว่า เป็นผู้มีรายได้สุทธิไม่เกินปีละ 87,000 บาท หมายถึง การนำรายได้รวมทั้งครัวเรือน หารด้วยจำนวนสมาชิก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ที่เป็นแรงงานในครัวเรือน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05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CE9423F-D0AB-6AE2-7354-46AB44807F45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716316"/>
              </p:ext>
            </p:extLst>
          </p:nvPr>
        </p:nvGraphicFramePr>
        <p:xfrm>
          <a:off x="330046" y="1086281"/>
          <a:ext cx="3641374" cy="9280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1374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928033">
                <a:tc>
                  <a:txBody>
                    <a:bodyPr/>
                    <a:lstStyle/>
                    <a:p>
                      <a:pPr marL="0" marR="0" lvl="0" indent="0" algn="thaiDist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การคำนวณรายได้สุทธิ</a:t>
                      </a:r>
                    </a:p>
                    <a:p>
                      <a:pPr marL="0" marR="0" lvl="0" indent="0" algn="thaiDist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ของผู้ยากจน</a:t>
                      </a: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8" name="ตาราง 17">
            <a:extLst>
              <a:ext uri="{FF2B5EF4-FFF2-40B4-BE49-F238E27FC236}">
                <a16:creationId xmlns:a16="http://schemas.microsoft.com/office/drawing/2014/main" id="{8EBC9227-CE22-4A9A-BA4B-D729A04A02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846077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ตัวอย่าง การคำนวณ</a:t>
                      </a:r>
                    </a:p>
                    <a:p>
                      <a:pPr marL="342900" indent="-34290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รายได้สุทธิทั้งครัวเรือน จำนวน 160,000 บาท 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มีสมาชิกในครัวเรือน 5 คน (พ่อ แม่ บุตรกำลังเรียน 3 คน)</a:t>
                      </a: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คิดเป็นรายได้สุทธิเฉพาะตัว 160,000 บ./ 2 คน </a:t>
                      </a: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= 80,000 บาทต่อปี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sp>
        <p:nvSpPr>
          <p:cNvPr id="19" name="Oval 22">
            <a:extLst>
              <a:ext uri="{FF2B5EF4-FFF2-40B4-BE49-F238E27FC236}">
                <a16:creationId xmlns:a16="http://schemas.microsoft.com/office/drawing/2014/main" id="{048F5D53-95BD-4866-8DE2-E81E586D9A61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rgbClr val="CCFF33"/>
                </a:solidFill>
                <a:sym typeface="Wingdings 2" panose="05020102010507070707" pitchFamily="18" charset="2"/>
              </a:rPr>
              <a:t></a:t>
            </a:r>
            <a:endParaRPr lang="en-US" sz="6000" dirty="0">
              <a:solidFill>
                <a:srgbClr val="CCFF33"/>
              </a:solidFill>
            </a:endParaRPr>
          </a:p>
        </p:txBody>
      </p:sp>
      <p:grpSp>
        <p:nvGrpSpPr>
          <p:cNvPr id="2" name="Graphic 86">
            <a:extLst>
              <a:ext uri="{FF2B5EF4-FFF2-40B4-BE49-F238E27FC236}">
                <a16:creationId xmlns:a16="http://schemas.microsoft.com/office/drawing/2014/main" id="{3C9E1CF2-C89A-5E76-5205-29CD0E9BA12F}"/>
              </a:ext>
            </a:extLst>
          </p:cNvPr>
          <p:cNvGrpSpPr/>
          <p:nvPr/>
        </p:nvGrpSpPr>
        <p:grpSpPr>
          <a:xfrm>
            <a:off x="3164681" y="3364707"/>
            <a:ext cx="868385" cy="795112"/>
            <a:chOff x="8236530" y="3997977"/>
            <a:chExt cx="714519" cy="672065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1ECDA5B7-3E93-45B4-2B65-362393A5CCEB}"/>
                </a:ext>
              </a:extLst>
            </p:cNvPr>
            <p:cNvSpPr/>
            <p:nvPr/>
          </p:nvSpPr>
          <p:spPr>
            <a:xfrm>
              <a:off x="8236530" y="3997977"/>
              <a:ext cx="714519" cy="672065"/>
            </a:xfrm>
            <a:custGeom>
              <a:avLst/>
              <a:gdLst>
                <a:gd name="connsiteX0" fmla="*/ 554220 w 714519"/>
                <a:gd name="connsiteY0" fmla="*/ 103959 h 672065"/>
                <a:gd name="connsiteX1" fmla="*/ 446819 w 714519"/>
                <a:gd name="connsiteY1" fmla="*/ 30669 h 672065"/>
                <a:gd name="connsiteX2" fmla="*/ 369814 w 714519"/>
                <a:gd name="connsiteY2" fmla="*/ 3987 h 672065"/>
                <a:gd name="connsiteX3" fmla="*/ 341443 w 714519"/>
                <a:gd name="connsiteY3" fmla="*/ 23576 h 672065"/>
                <a:gd name="connsiteX4" fmla="*/ 281832 w 714519"/>
                <a:gd name="connsiteY4" fmla="*/ 122534 h 672065"/>
                <a:gd name="connsiteX5" fmla="*/ 106375 w 714519"/>
                <a:gd name="connsiteY5" fmla="*/ 321464 h 672065"/>
                <a:gd name="connsiteX6" fmla="*/ 4884 w 714519"/>
                <a:gd name="connsiteY6" fmla="*/ 438323 h 672065"/>
                <a:gd name="connsiteX7" fmla="*/ 143358 w 714519"/>
                <a:gd name="connsiteY7" fmla="*/ 581356 h 672065"/>
                <a:gd name="connsiteX8" fmla="*/ 311891 w 714519"/>
                <a:gd name="connsiteY8" fmla="*/ 672040 h 672065"/>
                <a:gd name="connsiteX9" fmla="*/ 377413 w 714519"/>
                <a:gd name="connsiteY9" fmla="*/ 651776 h 672065"/>
                <a:gd name="connsiteX10" fmla="*/ 468772 w 714519"/>
                <a:gd name="connsiteY10" fmla="*/ 571393 h 672065"/>
                <a:gd name="connsiteX11" fmla="*/ 591541 w 714519"/>
                <a:gd name="connsiteY11" fmla="*/ 405900 h 672065"/>
                <a:gd name="connsiteX12" fmla="*/ 666688 w 714519"/>
                <a:gd name="connsiteY12" fmla="*/ 294951 h 672065"/>
                <a:gd name="connsiteX13" fmla="*/ 714479 w 714519"/>
                <a:gd name="connsiteY13" fmla="*/ 190927 h 672065"/>
                <a:gd name="connsiteX14" fmla="*/ 554220 w 714519"/>
                <a:gd name="connsiteY14" fmla="*/ 103959 h 672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14519" h="672065">
                  <a:moveTo>
                    <a:pt x="554220" y="103959"/>
                  </a:moveTo>
                  <a:cubicBezTo>
                    <a:pt x="510821" y="83525"/>
                    <a:pt x="489712" y="51102"/>
                    <a:pt x="446819" y="30669"/>
                  </a:cubicBezTo>
                  <a:cubicBezTo>
                    <a:pt x="425710" y="20536"/>
                    <a:pt x="391767" y="-11042"/>
                    <a:pt x="369814" y="3987"/>
                  </a:cubicBezTo>
                  <a:cubicBezTo>
                    <a:pt x="358330" y="6013"/>
                    <a:pt x="349718" y="11924"/>
                    <a:pt x="341443" y="23576"/>
                  </a:cubicBezTo>
                  <a:cubicBezTo>
                    <a:pt x="319321" y="54817"/>
                    <a:pt x="305643" y="91462"/>
                    <a:pt x="281832" y="122534"/>
                  </a:cubicBezTo>
                  <a:cubicBezTo>
                    <a:pt x="227624" y="193629"/>
                    <a:pt x="182029" y="270972"/>
                    <a:pt x="106375" y="321464"/>
                  </a:cubicBezTo>
                  <a:cubicBezTo>
                    <a:pt x="63144" y="350510"/>
                    <a:pt x="-21122" y="373645"/>
                    <a:pt x="4884" y="438323"/>
                  </a:cubicBezTo>
                  <a:cubicBezTo>
                    <a:pt x="29370" y="499116"/>
                    <a:pt x="96581" y="540152"/>
                    <a:pt x="143358" y="581356"/>
                  </a:cubicBezTo>
                  <a:cubicBezTo>
                    <a:pt x="189122" y="621548"/>
                    <a:pt x="244343" y="673391"/>
                    <a:pt x="311891" y="672040"/>
                  </a:cubicBezTo>
                  <a:cubicBezTo>
                    <a:pt x="340092" y="671533"/>
                    <a:pt x="355291" y="667143"/>
                    <a:pt x="377413" y="651776"/>
                  </a:cubicBezTo>
                  <a:cubicBezTo>
                    <a:pt x="411187" y="628303"/>
                    <a:pt x="436855" y="597230"/>
                    <a:pt x="468772" y="571393"/>
                  </a:cubicBezTo>
                  <a:cubicBezTo>
                    <a:pt x="526694" y="524616"/>
                    <a:pt x="554896" y="471084"/>
                    <a:pt x="591541" y="405900"/>
                  </a:cubicBezTo>
                  <a:cubicBezTo>
                    <a:pt x="612143" y="369424"/>
                    <a:pt x="647775" y="332441"/>
                    <a:pt x="666688" y="294951"/>
                  </a:cubicBezTo>
                  <a:cubicBezTo>
                    <a:pt x="683744" y="261177"/>
                    <a:pt x="715830" y="230274"/>
                    <a:pt x="714479" y="190927"/>
                  </a:cubicBezTo>
                  <a:cubicBezTo>
                    <a:pt x="712114" y="122365"/>
                    <a:pt x="602180" y="126418"/>
                    <a:pt x="554220" y="103959"/>
                  </a:cubicBezTo>
                  <a:close/>
                </a:path>
              </a:pathLst>
            </a:custGeom>
            <a:solidFill>
              <a:srgbClr val="8FBF5B"/>
            </a:solidFill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23366E66-C6B9-4C25-5116-E1B20AF1EFEB}"/>
                </a:ext>
              </a:extLst>
            </p:cNvPr>
            <p:cNvSpPr/>
            <p:nvPr/>
          </p:nvSpPr>
          <p:spPr>
            <a:xfrm>
              <a:off x="8293836" y="4053050"/>
              <a:ext cx="591575" cy="570182"/>
            </a:xfrm>
            <a:custGeom>
              <a:avLst/>
              <a:gdLst>
                <a:gd name="connsiteX0" fmla="*/ 583375 w 591575"/>
                <a:gd name="connsiteY0" fmla="*/ 134841 h 570182"/>
                <a:gd name="connsiteX1" fmla="*/ 510592 w 591575"/>
                <a:gd name="connsiteY1" fmla="*/ 92117 h 570182"/>
                <a:gd name="connsiteX2" fmla="*/ 426832 w 591575"/>
                <a:gd name="connsiteY2" fmla="*/ 53445 h 570182"/>
                <a:gd name="connsiteX3" fmla="*/ 388161 w 591575"/>
                <a:gd name="connsiteY3" fmla="*/ 28959 h 570182"/>
                <a:gd name="connsiteX4" fmla="*/ 352360 w 591575"/>
                <a:gd name="connsiteY4" fmla="*/ 3629 h 570182"/>
                <a:gd name="connsiteX5" fmla="*/ 296126 w 591575"/>
                <a:gd name="connsiteY5" fmla="*/ 28453 h 570182"/>
                <a:gd name="connsiteX6" fmla="*/ 196155 w 591575"/>
                <a:gd name="connsiteY6" fmla="*/ 155612 h 570182"/>
                <a:gd name="connsiteX7" fmla="*/ 62241 w 591575"/>
                <a:gd name="connsiteY7" fmla="*/ 285812 h 570182"/>
                <a:gd name="connsiteX8" fmla="*/ 30831 w 591575"/>
                <a:gd name="connsiteY8" fmla="*/ 313675 h 570182"/>
                <a:gd name="connsiteX9" fmla="*/ 3305 w 591575"/>
                <a:gd name="connsiteY9" fmla="*/ 345085 h 570182"/>
                <a:gd name="connsiteX10" fmla="*/ 25764 w 591575"/>
                <a:gd name="connsiteY10" fmla="*/ 412634 h 570182"/>
                <a:gd name="connsiteX11" fmla="*/ 164238 w 591575"/>
                <a:gd name="connsiteY11" fmla="*/ 523582 h 570182"/>
                <a:gd name="connsiteX12" fmla="*/ 238710 w 591575"/>
                <a:gd name="connsiteY12" fmla="*/ 566813 h 570182"/>
                <a:gd name="connsiteX13" fmla="*/ 310818 w 591575"/>
                <a:gd name="connsiteY13" fmla="*/ 551446 h 570182"/>
                <a:gd name="connsiteX14" fmla="*/ 368065 w 591575"/>
                <a:gd name="connsiteY14" fmla="*/ 493523 h 570182"/>
                <a:gd name="connsiteX15" fmla="*/ 425312 w 591575"/>
                <a:gd name="connsiteY15" fmla="*/ 427157 h 570182"/>
                <a:gd name="connsiteX16" fmla="*/ 532714 w 591575"/>
                <a:gd name="connsiteY16" fmla="*/ 284292 h 570182"/>
                <a:gd name="connsiteX17" fmla="*/ 578816 w 591575"/>
                <a:gd name="connsiteY17" fmla="*/ 208976 h 570182"/>
                <a:gd name="connsiteX18" fmla="*/ 583375 w 591575"/>
                <a:gd name="connsiteY18" fmla="*/ 134841 h 570182"/>
                <a:gd name="connsiteX19" fmla="*/ 499447 w 591575"/>
                <a:gd name="connsiteY19" fmla="*/ 280746 h 570182"/>
                <a:gd name="connsiteX20" fmla="*/ 405723 w 591575"/>
                <a:gd name="connsiteY20" fmla="*/ 404697 h 570182"/>
                <a:gd name="connsiteX21" fmla="*/ 304908 w 591575"/>
                <a:gd name="connsiteY21" fmla="*/ 518009 h 570182"/>
                <a:gd name="connsiteX22" fmla="*/ 295958 w 591575"/>
                <a:gd name="connsiteY22" fmla="*/ 525608 h 570182"/>
                <a:gd name="connsiteX23" fmla="*/ 292073 w 591575"/>
                <a:gd name="connsiteY23" fmla="*/ 518347 h 570182"/>
                <a:gd name="connsiteX24" fmla="*/ 217770 w 591575"/>
                <a:gd name="connsiteY24" fmla="*/ 509735 h 570182"/>
                <a:gd name="connsiteX25" fmla="*/ 210847 w 591575"/>
                <a:gd name="connsiteY25" fmla="*/ 519360 h 570182"/>
                <a:gd name="connsiteX26" fmla="*/ 179437 w 591575"/>
                <a:gd name="connsiteY26" fmla="*/ 497914 h 570182"/>
                <a:gd name="connsiteX27" fmla="*/ 60721 w 591575"/>
                <a:gd name="connsiteY27" fmla="*/ 404528 h 570182"/>
                <a:gd name="connsiteX28" fmla="*/ 61227 w 591575"/>
                <a:gd name="connsiteY28" fmla="*/ 404190 h 570182"/>
                <a:gd name="connsiteX29" fmla="*/ 63592 w 591575"/>
                <a:gd name="connsiteY29" fmla="*/ 323977 h 570182"/>
                <a:gd name="connsiteX30" fmla="*/ 97535 w 591575"/>
                <a:gd name="connsiteY30" fmla="*/ 294255 h 570182"/>
                <a:gd name="connsiteX31" fmla="*/ 227227 w 591575"/>
                <a:gd name="connsiteY31" fmla="*/ 166420 h 570182"/>
                <a:gd name="connsiteX32" fmla="*/ 308116 w 591575"/>
                <a:gd name="connsiteY32" fmla="*/ 67293 h 570182"/>
                <a:gd name="connsiteX33" fmla="*/ 308285 w 591575"/>
                <a:gd name="connsiteY33" fmla="*/ 67293 h 570182"/>
                <a:gd name="connsiteX34" fmla="*/ 332265 w 591575"/>
                <a:gd name="connsiteY34" fmla="*/ 69319 h 570182"/>
                <a:gd name="connsiteX35" fmla="*/ 356582 w 591575"/>
                <a:gd name="connsiteY35" fmla="*/ 61382 h 570182"/>
                <a:gd name="connsiteX36" fmla="*/ 366714 w 591575"/>
                <a:gd name="connsiteY36" fmla="*/ 49224 h 570182"/>
                <a:gd name="connsiteX37" fmla="*/ 371780 w 591575"/>
                <a:gd name="connsiteY37" fmla="*/ 53277 h 570182"/>
                <a:gd name="connsiteX38" fmla="*/ 434431 w 591575"/>
                <a:gd name="connsiteY38" fmla="*/ 90428 h 570182"/>
                <a:gd name="connsiteX39" fmla="*/ 499784 w 591575"/>
                <a:gd name="connsiteY39" fmla="*/ 119305 h 570182"/>
                <a:gd name="connsiteX40" fmla="*/ 527817 w 591575"/>
                <a:gd name="connsiteY40" fmla="*/ 131464 h 570182"/>
                <a:gd name="connsiteX41" fmla="*/ 521231 w 591575"/>
                <a:gd name="connsiteY41" fmla="*/ 176890 h 570182"/>
                <a:gd name="connsiteX42" fmla="*/ 546562 w 591575"/>
                <a:gd name="connsiteY42" fmla="*/ 206780 h 570182"/>
                <a:gd name="connsiteX43" fmla="*/ 540820 w 591575"/>
                <a:gd name="connsiteY43" fmla="*/ 216068 h 570182"/>
                <a:gd name="connsiteX44" fmla="*/ 499447 w 591575"/>
                <a:gd name="connsiteY44" fmla="*/ 280746 h 5701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591575" h="570182">
                  <a:moveTo>
                    <a:pt x="583375" y="134841"/>
                  </a:moveTo>
                  <a:cubicBezTo>
                    <a:pt x="568346" y="111537"/>
                    <a:pt x="534741" y="102418"/>
                    <a:pt x="510592" y="92117"/>
                  </a:cubicBezTo>
                  <a:cubicBezTo>
                    <a:pt x="482222" y="80127"/>
                    <a:pt x="453852" y="68137"/>
                    <a:pt x="426832" y="53445"/>
                  </a:cubicBezTo>
                  <a:cubicBezTo>
                    <a:pt x="413491" y="46184"/>
                    <a:pt x="400488" y="38078"/>
                    <a:pt x="388161" y="28959"/>
                  </a:cubicBezTo>
                  <a:cubicBezTo>
                    <a:pt x="376509" y="20347"/>
                    <a:pt x="365870" y="9539"/>
                    <a:pt x="352360" y="3629"/>
                  </a:cubicBezTo>
                  <a:cubicBezTo>
                    <a:pt x="330407" y="-5828"/>
                    <a:pt x="300010" y="3460"/>
                    <a:pt x="296126" y="28453"/>
                  </a:cubicBezTo>
                  <a:cubicBezTo>
                    <a:pt x="270289" y="76243"/>
                    <a:pt x="233475" y="116434"/>
                    <a:pt x="196155" y="155612"/>
                  </a:cubicBezTo>
                  <a:cubicBezTo>
                    <a:pt x="153262" y="200701"/>
                    <a:pt x="108511" y="244101"/>
                    <a:pt x="62241" y="285812"/>
                  </a:cubicBezTo>
                  <a:cubicBezTo>
                    <a:pt x="51771" y="295269"/>
                    <a:pt x="41301" y="304388"/>
                    <a:pt x="30831" y="313675"/>
                  </a:cubicBezTo>
                  <a:cubicBezTo>
                    <a:pt x="20192" y="322963"/>
                    <a:pt x="8709" y="331745"/>
                    <a:pt x="3305" y="345085"/>
                  </a:cubicBezTo>
                  <a:cubicBezTo>
                    <a:pt x="-6996" y="370247"/>
                    <a:pt x="8540" y="395071"/>
                    <a:pt x="25764" y="412634"/>
                  </a:cubicBezTo>
                  <a:cubicBezTo>
                    <a:pt x="66631" y="454683"/>
                    <a:pt x="115773" y="490821"/>
                    <a:pt x="164238" y="523582"/>
                  </a:cubicBezTo>
                  <a:cubicBezTo>
                    <a:pt x="187374" y="539118"/>
                    <a:pt x="212029" y="558032"/>
                    <a:pt x="238710" y="566813"/>
                  </a:cubicBezTo>
                  <a:cubicBezTo>
                    <a:pt x="264210" y="575256"/>
                    <a:pt x="289878" y="566982"/>
                    <a:pt x="310818" y="551446"/>
                  </a:cubicBezTo>
                  <a:cubicBezTo>
                    <a:pt x="332602" y="535234"/>
                    <a:pt x="349996" y="513787"/>
                    <a:pt x="368065" y="493523"/>
                  </a:cubicBezTo>
                  <a:cubicBezTo>
                    <a:pt x="387485" y="471739"/>
                    <a:pt x="406568" y="449616"/>
                    <a:pt x="425312" y="427157"/>
                  </a:cubicBezTo>
                  <a:cubicBezTo>
                    <a:pt x="463308" y="381393"/>
                    <a:pt x="499616" y="333940"/>
                    <a:pt x="532714" y="284292"/>
                  </a:cubicBezTo>
                  <a:cubicBezTo>
                    <a:pt x="548926" y="259975"/>
                    <a:pt x="565813" y="235151"/>
                    <a:pt x="578816" y="208976"/>
                  </a:cubicBezTo>
                  <a:cubicBezTo>
                    <a:pt x="590299" y="186347"/>
                    <a:pt x="598405" y="158145"/>
                    <a:pt x="583375" y="134841"/>
                  </a:cubicBezTo>
                  <a:close/>
                  <a:moveTo>
                    <a:pt x="499447" y="280746"/>
                  </a:moveTo>
                  <a:cubicBezTo>
                    <a:pt x="470232" y="323639"/>
                    <a:pt x="438653" y="364674"/>
                    <a:pt x="405723" y="404697"/>
                  </a:cubicBezTo>
                  <a:cubicBezTo>
                    <a:pt x="373807" y="443199"/>
                    <a:pt x="341721" y="483897"/>
                    <a:pt x="304908" y="518009"/>
                  </a:cubicBezTo>
                  <a:cubicBezTo>
                    <a:pt x="302037" y="520711"/>
                    <a:pt x="298997" y="523244"/>
                    <a:pt x="295958" y="525608"/>
                  </a:cubicBezTo>
                  <a:cubicBezTo>
                    <a:pt x="295451" y="522906"/>
                    <a:pt x="294100" y="520373"/>
                    <a:pt x="292073" y="518347"/>
                  </a:cubicBezTo>
                  <a:cubicBezTo>
                    <a:pt x="272485" y="499771"/>
                    <a:pt x="241243" y="495887"/>
                    <a:pt x="217770" y="509735"/>
                  </a:cubicBezTo>
                  <a:cubicBezTo>
                    <a:pt x="214224" y="511761"/>
                    <a:pt x="211860" y="515476"/>
                    <a:pt x="210847" y="519360"/>
                  </a:cubicBezTo>
                  <a:cubicBezTo>
                    <a:pt x="200039" y="512268"/>
                    <a:pt x="189569" y="504668"/>
                    <a:pt x="179437" y="497914"/>
                  </a:cubicBezTo>
                  <a:cubicBezTo>
                    <a:pt x="137557" y="469712"/>
                    <a:pt x="98041" y="438471"/>
                    <a:pt x="60721" y="404528"/>
                  </a:cubicBezTo>
                  <a:cubicBezTo>
                    <a:pt x="60890" y="404359"/>
                    <a:pt x="61058" y="404359"/>
                    <a:pt x="61227" y="404190"/>
                  </a:cubicBezTo>
                  <a:cubicBezTo>
                    <a:pt x="82505" y="382575"/>
                    <a:pt x="83012" y="346774"/>
                    <a:pt x="63592" y="323977"/>
                  </a:cubicBezTo>
                  <a:cubicBezTo>
                    <a:pt x="74906" y="314013"/>
                    <a:pt x="86389" y="304388"/>
                    <a:pt x="97535" y="294255"/>
                  </a:cubicBezTo>
                  <a:cubicBezTo>
                    <a:pt x="142285" y="253220"/>
                    <a:pt x="185516" y="210664"/>
                    <a:pt x="227227" y="166420"/>
                  </a:cubicBezTo>
                  <a:cubicBezTo>
                    <a:pt x="256442" y="135348"/>
                    <a:pt x="285150" y="103094"/>
                    <a:pt x="308116" y="67293"/>
                  </a:cubicBezTo>
                  <a:cubicBezTo>
                    <a:pt x="308116" y="67293"/>
                    <a:pt x="308285" y="67293"/>
                    <a:pt x="308285" y="67293"/>
                  </a:cubicBezTo>
                  <a:cubicBezTo>
                    <a:pt x="315884" y="69488"/>
                    <a:pt x="324328" y="70333"/>
                    <a:pt x="332265" y="69319"/>
                  </a:cubicBezTo>
                  <a:cubicBezTo>
                    <a:pt x="340708" y="68306"/>
                    <a:pt x="349658" y="66449"/>
                    <a:pt x="356582" y="61382"/>
                  </a:cubicBezTo>
                  <a:cubicBezTo>
                    <a:pt x="361142" y="58005"/>
                    <a:pt x="364519" y="54290"/>
                    <a:pt x="366714" y="49224"/>
                  </a:cubicBezTo>
                  <a:cubicBezTo>
                    <a:pt x="368403" y="50575"/>
                    <a:pt x="370092" y="51926"/>
                    <a:pt x="371780" y="53277"/>
                  </a:cubicBezTo>
                  <a:cubicBezTo>
                    <a:pt x="391201" y="67800"/>
                    <a:pt x="412478" y="79789"/>
                    <a:pt x="434431" y="90428"/>
                  </a:cubicBezTo>
                  <a:cubicBezTo>
                    <a:pt x="455878" y="100898"/>
                    <a:pt x="477831" y="110017"/>
                    <a:pt x="499784" y="119305"/>
                  </a:cubicBezTo>
                  <a:cubicBezTo>
                    <a:pt x="509241" y="123358"/>
                    <a:pt x="518529" y="127411"/>
                    <a:pt x="527817" y="131464"/>
                  </a:cubicBezTo>
                  <a:cubicBezTo>
                    <a:pt x="520724" y="145311"/>
                    <a:pt x="516840" y="161523"/>
                    <a:pt x="521231" y="176890"/>
                  </a:cubicBezTo>
                  <a:cubicBezTo>
                    <a:pt x="524946" y="190062"/>
                    <a:pt x="534234" y="201376"/>
                    <a:pt x="546562" y="206780"/>
                  </a:cubicBezTo>
                  <a:cubicBezTo>
                    <a:pt x="544535" y="210158"/>
                    <a:pt x="542509" y="213366"/>
                    <a:pt x="540820" y="216068"/>
                  </a:cubicBezTo>
                  <a:cubicBezTo>
                    <a:pt x="527479" y="238359"/>
                    <a:pt x="513801" y="259806"/>
                    <a:pt x="499447" y="280746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33285BF4-5F56-0413-7FE9-545408634643}"/>
                </a:ext>
              </a:extLst>
            </p:cNvPr>
            <p:cNvSpPr/>
            <p:nvPr/>
          </p:nvSpPr>
          <p:spPr>
            <a:xfrm rot="-4846898">
              <a:off x="8504744" y="4258208"/>
              <a:ext cx="177654" cy="177654"/>
            </a:xfrm>
            <a:custGeom>
              <a:avLst/>
              <a:gdLst>
                <a:gd name="connsiteX0" fmla="*/ 177655 w 177654"/>
                <a:gd name="connsiteY0" fmla="*/ 88827 h 177654"/>
                <a:gd name="connsiteX1" fmla="*/ 88827 w 177654"/>
                <a:gd name="connsiteY1" fmla="*/ 177655 h 177654"/>
                <a:gd name="connsiteX2" fmla="*/ 0 w 177654"/>
                <a:gd name="connsiteY2" fmla="*/ 88827 h 177654"/>
                <a:gd name="connsiteX3" fmla="*/ 88827 w 177654"/>
                <a:gd name="connsiteY3" fmla="*/ 0 h 177654"/>
                <a:gd name="connsiteX4" fmla="*/ 177655 w 177654"/>
                <a:gd name="connsiteY4" fmla="*/ 88827 h 177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654" h="177654">
                  <a:moveTo>
                    <a:pt x="177655" y="88827"/>
                  </a:moveTo>
                  <a:cubicBezTo>
                    <a:pt x="177655" y="137885"/>
                    <a:pt x="137885" y="177655"/>
                    <a:pt x="88827" y="177655"/>
                  </a:cubicBezTo>
                  <a:cubicBezTo>
                    <a:pt x="39769" y="177655"/>
                    <a:pt x="0" y="137885"/>
                    <a:pt x="0" y="88827"/>
                  </a:cubicBezTo>
                  <a:cubicBezTo>
                    <a:pt x="0" y="39769"/>
                    <a:pt x="39769" y="0"/>
                    <a:pt x="88827" y="0"/>
                  </a:cubicBezTo>
                  <a:cubicBezTo>
                    <a:pt x="137885" y="0"/>
                    <a:pt x="177655" y="39769"/>
                    <a:pt x="177655" y="88827"/>
                  </a:cubicBezTo>
                  <a:close/>
                </a:path>
              </a:pathLst>
            </a:custGeom>
            <a:solidFill>
              <a:srgbClr val="BCD99D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BB39855A-27F9-A237-FE3C-49C9E5A3D5A6}"/>
                </a:ext>
              </a:extLst>
            </p:cNvPr>
            <p:cNvSpPr/>
            <p:nvPr/>
          </p:nvSpPr>
          <p:spPr>
            <a:xfrm>
              <a:off x="8631336" y="4150739"/>
              <a:ext cx="138811" cy="125977"/>
            </a:xfrm>
            <a:custGeom>
              <a:avLst/>
              <a:gdLst>
                <a:gd name="connsiteX0" fmla="*/ 138812 w 138811"/>
                <a:gd name="connsiteY0" fmla="*/ 62989 h 125977"/>
                <a:gd name="connsiteX1" fmla="*/ 69406 w 138811"/>
                <a:gd name="connsiteY1" fmla="*/ 125978 h 125977"/>
                <a:gd name="connsiteX2" fmla="*/ 0 w 138811"/>
                <a:gd name="connsiteY2" fmla="*/ 62989 h 125977"/>
                <a:gd name="connsiteX3" fmla="*/ 69406 w 138811"/>
                <a:gd name="connsiteY3" fmla="*/ 0 h 125977"/>
                <a:gd name="connsiteX4" fmla="*/ 138812 w 138811"/>
                <a:gd name="connsiteY4" fmla="*/ 62989 h 125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811" h="125977">
                  <a:moveTo>
                    <a:pt x="138812" y="62989"/>
                  </a:moveTo>
                  <a:cubicBezTo>
                    <a:pt x="138812" y="97777"/>
                    <a:pt x="107738" y="125978"/>
                    <a:pt x="69406" y="125978"/>
                  </a:cubicBezTo>
                  <a:cubicBezTo>
                    <a:pt x="31074" y="125978"/>
                    <a:pt x="0" y="97777"/>
                    <a:pt x="0" y="62989"/>
                  </a:cubicBezTo>
                  <a:cubicBezTo>
                    <a:pt x="0" y="28201"/>
                    <a:pt x="31074" y="0"/>
                    <a:pt x="69406" y="0"/>
                  </a:cubicBezTo>
                  <a:cubicBezTo>
                    <a:pt x="107738" y="0"/>
                    <a:pt x="138812" y="28201"/>
                    <a:pt x="138812" y="62989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E2B89BF8-36E8-BDE8-6D14-D7D756C6578B}"/>
                </a:ext>
              </a:extLst>
            </p:cNvPr>
            <p:cNvSpPr/>
            <p:nvPr/>
          </p:nvSpPr>
          <p:spPr>
            <a:xfrm rot="-4519638">
              <a:off x="8414188" y="4389152"/>
              <a:ext cx="125978" cy="138813"/>
            </a:xfrm>
            <a:custGeom>
              <a:avLst/>
              <a:gdLst>
                <a:gd name="connsiteX0" fmla="*/ 125979 w 125978"/>
                <a:gd name="connsiteY0" fmla="*/ 69407 h 138813"/>
                <a:gd name="connsiteX1" fmla="*/ 62990 w 125978"/>
                <a:gd name="connsiteY1" fmla="*/ 138813 h 138813"/>
                <a:gd name="connsiteX2" fmla="*/ 0 w 125978"/>
                <a:gd name="connsiteY2" fmla="*/ 69407 h 138813"/>
                <a:gd name="connsiteX3" fmla="*/ 62990 w 125978"/>
                <a:gd name="connsiteY3" fmla="*/ 0 h 138813"/>
                <a:gd name="connsiteX4" fmla="*/ 125979 w 125978"/>
                <a:gd name="connsiteY4" fmla="*/ 69407 h 138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978" h="138813">
                  <a:moveTo>
                    <a:pt x="125979" y="69407"/>
                  </a:moveTo>
                  <a:cubicBezTo>
                    <a:pt x="125979" y="107739"/>
                    <a:pt x="97778" y="138813"/>
                    <a:pt x="62990" y="138813"/>
                  </a:cubicBezTo>
                  <a:cubicBezTo>
                    <a:pt x="28201" y="138813"/>
                    <a:pt x="0" y="107739"/>
                    <a:pt x="0" y="69407"/>
                  </a:cubicBezTo>
                  <a:cubicBezTo>
                    <a:pt x="0" y="31074"/>
                    <a:pt x="28201" y="0"/>
                    <a:pt x="62990" y="0"/>
                  </a:cubicBezTo>
                  <a:cubicBezTo>
                    <a:pt x="97778" y="0"/>
                    <a:pt x="125979" y="31074"/>
                    <a:pt x="125979" y="69407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70E7512-7A5D-8A0E-4087-BC5C92B2E47B}"/>
                </a:ext>
              </a:extLst>
            </p:cNvPr>
            <p:cNvSpPr/>
            <p:nvPr/>
          </p:nvSpPr>
          <p:spPr>
            <a:xfrm>
              <a:off x="8538457" y="4291516"/>
              <a:ext cx="106909" cy="100542"/>
            </a:xfrm>
            <a:custGeom>
              <a:avLst/>
              <a:gdLst>
                <a:gd name="connsiteX0" fmla="*/ 104024 w 106909"/>
                <a:gd name="connsiteY0" fmla="*/ 83314 h 100542"/>
                <a:gd name="connsiteX1" fmla="*/ 96932 w 106909"/>
                <a:gd name="connsiteY1" fmla="*/ 77404 h 100542"/>
                <a:gd name="connsiteX2" fmla="*/ 94736 w 106909"/>
                <a:gd name="connsiteY2" fmla="*/ 76222 h 100542"/>
                <a:gd name="connsiteX3" fmla="*/ 99296 w 106909"/>
                <a:gd name="connsiteY3" fmla="*/ 67441 h 100542"/>
                <a:gd name="connsiteX4" fmla="*/ 85280 w 106909"/>
                <a:gd name="connsiteY4" fmla="*/ 29951 h 100542"/>
                <a:gd name="connsiteX5" fmla="*/ 43737 w 106909"/>
                <a:gd name="connsiteY5" fmla="*/ 42617 h 100542"/>
                <a:gd name="connsiteX6" fmla="*/ 29552 w 106909"/>
                <a:gd name="connsiteY6" fmla="*/ 55282 h 100542"/>
                <a:gd name="connsiteX7" fmla="*/ 28708 w 106909"/>
                <a:gd name="connsiteY7" fmla="*/ 55451 h 100542"/>
                <a:gd name="connsiteX8" fmla="*/ 28708 w 106909"/>
                <a:gd name="connsiteY8" fmla="*/ 55451 h 100542"/>
                <a:gd name="connsiteX9" fmla="*/ 27864 w 106909"/>
                <a:gd name="connsiteY9" fmla="*/ 55113 h 100542"/>
                <a:gd name="connsiteX10" fmla="*/ 25331 w 106909"/>
                <a:gd name="connsiteY10" fmla="*/ 49878 h 100542"/>
                <a:gd name="connsiteX11" fmla="*/ 32592 w 106909"/>
                <a:gd name="connsiteY11" fmla="*/ 30289 h 100542"/>
                <a:gd name="connsiteX12" fmla="*/ 45257 w 106909"/>
                <a:gd name="connsiteY12" fmla="*/ 19481 h 100542"/>
                <a:gd name="connsiteX13" fmla="*/ 40022 w 106909"/>
                <a:gd name="connsiteY13" fmla="*/ 399 h 100542"/>
                <a:gd name="connsiteX14" fmla="*/ 20602 w 106909"/>
                <a:gd name="connsiteY14" fmla="*/ 13571 h 100542"/>
                <a:gd name="connsiteX15" fmla="*/ 16380 w 106909"/>
                <a:gd name="connsiteY15" fmla="*/ 11038 h 100542"/>
                <a:gd name="connsiteX16" fmla="*/ 16549 w 106909"/>
                <a:gd name="connsiteY16" fmla="*/ 11207 h 100542"/>
                <a:gd name="connsiteX17" fmla="*/ 13847 w 106909"/>
                <a:gd name="connsiteY17" fmla="*/ 9518 h 100542"/>
                <a:gd name="connsiteX18" fmla="*/ 9963 w 106909"/>
                <a:gd name="connsiteY18" fmla="*/ 8674 h 100542"/>
                <a:gd name="connsiteX19" fmla="*/ 6079 w 106909"/>
                <a:gd name="connsiteY19" fmla="*/ 9518 h 100542"/>
                <a:gd name="connsiteX20" fmla="*/ 2871 w 106909"/>
                <a:gd name="connsiteY20" fmla="*/ 11544 h 100542"/>
                <a:gd name="connsiteX21" fmla="*/ 1351 w 106909"/>
                <a:gd name="connsiteY21" fmla="*/ 13571 h 100542"/>
                <a:gd name="connsiteX22" fmla="*/ 0 w 106909"/>
                <a:gd name="connsiteY22" fmla="*/ 18637 h 100542"/>
                <a:gd name="connsiteX23" fmla="*/ 338 w 106909"/>
                <a:gd name="connsiteY23" fmla="*/ 21339 h 100542"/>
                <a:gd name="connsiteX24" fmla="*/ 2871 w 106909"/>
                <a:gd name="connsiteY24" fmla="*/ 25730 h 100542"/>
                <a:gd name="connsiteX25" fmla="*/ 6755 w 106909"/>
                <a:gd name="connsiteY25" fmla="*/ 28769 h 100542"/>
                <a:gd name="connsiteX26" fmla="*/ 8950 w 106909"/>
                <a:gd name="connsiteY26" fmla="*/ 30120 h 100542"/>
                <a:gd name="connsiteX27" fmla="*/ 9963 w 106909"/>
                <a:gd name="connsiteY27" fmla="*/ 30627 h 100542"/>
                <a:gd name="connsiteX28" fmla="*/ 5742 w 106909"/>
                <a:gd name="connsiteY28" fmla="*/ 54775 h 100542"/>
                <a:gd name="connsiteX29" fmla="*/ 17731 w 106909"/>
                <a:gd name="connsiteY29" fmla="*/ 72507 h 100542"/>
                <a:gd name="connsiteX30" fmla="*/ 57585 w 106909"/>
                <a:gd name="connsiteY30" fmla="*/ 56971 h 100542"/>
                <a:gd name="connsiteX31" fmla="*/ 72952 w 106909"/>
                <a:gd name="connsiteY31" fmla="*/ 47683 h 100542"/>
                <a:gd name="connsiteX32" fmla="*/ 80720 w 106909"/>
                <a:gd name="connsiteY32" fmla="*/ 53087 h 100542"/>
                <a:gd name="connsiteX33" fmla="*/ 76161 w 106909"/>
                <a:gd name="connsiteY33" fmla="*/ 68285 h 100542"/>
                <a:gd name="connsiteX34" fmla="*/ 56572 w 106909"/>
                <a:gd name="connsiteY34" fmla="*/ 82132 h 100542"/>
                <a:gd name="connsiteX35" fmla="*/ 66535 w 106909"/>
                <a:gd name="connsiteY35" fmla="*/ 99188 h 100542"/>
                <a:gd name="connsiteX36" fmla="*/ 80045 w 106909"/>
                <a:gd name="connsiteY36" fmla="*/ 90745 h 100542"/>
                <a:gd name="connsiteX37" fmla="*/ 80720 w 106909"/>
                <a:gd name="connsiteY37" fmla="*/ 91420 h 100542"/>
                <a:gd name="connsiteX38" fmla="*/ 87137 w 106909"/>
                <a:gd name="connsiteY38" fmla="*/ 95304 h 100542"/>
                <a:gd name="connsiteX39" fmla="*/ 89839 w 106909"/>
                <a:gd name="connsiteY39" fmla="*/ 97669 h 100542"/>
                <a:gd name="connsiteX40" fmla="*/ 93048 w 106909"/>
                <a:gd name="connsiteY40" fmla="*/ 99695 h 100542"/>
                <a:gd name="connsiteX41" fmla="*/ 96932 w 106909"/>
                <a:gd name="connsiteY41" fmla="*/ 100539 h 100542"/>
                <a:gd name="connsiteX42" fmla="*/ 100816 w 106909"/>
                <a:gd name="connsiteY42" fmla="*/ 99695 h 100542"/>
                <a:gd name="connsiteX43" fmla="*/ 104024 w 106909"/>
                <a:gd name="connsiteY43" fmla="*/ 97669 h 100542"/>
                <a:gd name="connsiteX44" fmla="*/ 106895 w 106909"/>
                <a:gd name="connsiteY44" fmla="*/ 90745 h 100542"/>
                <a:gd name="connsiteX45" fmla="*/ 104024 w 106909"/>
                <a:gd name="connsiteY45" fmla="*/ 83314 h 100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06909" h="100542">
                  <a:moveTo>
                    <a:pt x="104024" y="83314"/>
                  </a:moveTo>
                  <a:cubicBezTo>
                    <a:pt x="101829" y="81119"/>
                    <a:pt x="99465" y="79262"/>
                    <a:pt x="96932" y="77404"/>
                  </a:cubicBezTo>
                  <a:cubicBezTo>
                    <a:pt x="96256" y="76897"/>
                    <a:pt x="95412" y="76560"/>
                    <a:pt x="94736" y="76222"/>
                  </a:cubicBezTo>
                  <a:cubicBezTo>
                    <a:pt x="96594" y="73520"/>
                    <a:pt x="98114" y="70649"/>
                    <a:pt x="99296" y="67441"/>
                  </a:cubicBezTo>
                  <a:cubicBezTo>
                    <a:pt x="104362" y="53762"/>
                    <a:pt x="99296" y="36200"/>
                    <a:pt x="85280" y="29951"/>
                  </a:cubicBezTo>
                  <a:cubicBezTo>
                    <a:pt x="69912" y="23196"/>
                    <a:pt x="54714" y="31978"/>
                    <a:pt x="43737" y="42617"/>
                  </a:cubicBezTo>
                  <a:cubicBezTo>
                    <a:pt x="39516" y="46838"/>
                    <a:pt x="35125" y="52918"/>
                    <a:pt x="29552" y="55282"/>
                  </a:cubicBezTo>
                  <a:cubicBezTo>
                    <a:pt x="29552" y="55282"/>
                    <a:pt x="29046" y="55451"/>
                    <a:pt x="28708" y="55451"/>
                  </a:cubicBezTo>
                  <a:cubicBezTo>
                    <a:pt x="28708" y="55451"/>
                    <a:pt x="28708" y="55451"/>
                    <a:pt x="28708" y="55451"/>
                  </a:cubicBezTo>
                  <a:cubicBezTo>
                    <a:pt x="28708" y="55451"/>
                    <a:pt x="27695" y="54944"/>
                    <a:pt x="27864" y="55113"/>
                  </a:cubicBezTo>
                  <a:cubicBezTo>
                    <a:pt x="26006" y="53256"/>
                    <a:pt x="25499" y="52749"/>
                    <a:pt x="25331" y="49878"/>
                  </a:cubicBezTo>
                  <a:cubicBezTo>
                    <a:pt x="24824" y="43123"/>
                    <a:pt x="29215" y="35862"/>
                    <a:pt x="32592" y="30289"/>
                  </a:cubicBezTo>
                  <a:cubicBezTo>
                    <a:pt x="35801" y="25223"/>
                    <a:pt x="39853" y="20832"/>
                    <a:pt x="45257" y="19481"/>
                  </a:cubicBezTo>
                  <a:cubicBezTo>
                    <a:pt x="57585" y="16104"/>
                    <a:pt x="52350" y="-2978"/>
                    <a:pt x="40022" y="399"/>
                  </a:cubicBezTo>
                  <a:cubicBezTo>
                    <a:pt x="32085" y="2594"/>
                    <a:pt x="25668" y="7491"/>
                    <a:pt x="20602" y="13571"/>
                  </a:cubicBezTo>
                  <a:cubicBezTo>
                    <a:pt x="19082" y="12895"/>
                    <a:pt x="17563" y="12051"/>
                    <a:pt x="16380" y="11038"/>
                  </a:cubicBezTo>
                  <a:lnTo>
                    <a:pt x="16549" y="11207"/>
                  </a:lnTo>
                  <a:cubicBezTo>
                    <a:pt x="15705" y="10531"/>
                    <a:pt x="14861" y="9856"/>
                    <a:pt x="13847" y="9518"/>
                  </a:cubicBezTo>
                  <a:cubicBezTo>
                    <a:pt x="12665" y="8842"/>
                    <a:pt x="11314" y="8674"/>
                    <a:pt x="9963" y="8674"/>
                  </a:cubicBezTo>
                  <a:cubicBezTo>
                    <a:pt x="8612" y="8674"/>
                    <a:pt x="7261" y="8842"/>
                    <a:pt x="6079" y="9518"/>
                  </a:cubicBezTo>
                  <a:cubicBezTo>
                    <a:pt x="4897" y="9856"/>
                    <a:pt x="3715" y="10531"/>
                    <a:pt x="2871" y="11544"/>
                  </a:cubicBezTo>
                  <a:cubicBezTo>
                    <a:pt x="2364" y="12220"/>
                    <a:pt x="1858" y="12895"/>
                    <a:pt x="1351" y="13571"/>
                  </a:cubicBezTo>
                  <a:cubicBezTo>
                    <a:pt x="507" y="15091"/>
                    <a:pt x="0" y="16779"/>
                    <a:pt x="0" y="18637"/>
                  </a:cubicBezTo>
                  <a:cubicBezTo>
                    <a:pt x="169" y="19481"/>
                    <a:pt x="169" y="20326"/>
                    <a:pt x="338" y="21339"/>
                  </a:cubicBezTo>
                  <a:cubicBezTo>
                    <a:pt x="844" y="23028"/>
                    <a:pt x="1689" y="24547"/>
                    <a:pt x="2871" y="25730"/>
                  </a:cubicBezTo>
                  <a:cubicBezTo>
                    <a:pt x="4053" y="26912"/>
                    <a:pt x="5404" y="27925"/>
                    <a:pt x="6755" y="28769"/>
                  </a:cubicBezTo>
                  <a:cubicBezTo>
                    <a:pt x="7430" y="29276"/>
                    <a:pt x="8275" y="29782"/>
                    <a:pt x="8950" y="30120"/>
                  </a:cubicBezTo>
                  <a:cubicBezTo>
                    <a:pt x="9288" y="30289"/>
                    <a:pt x="9626" y="30458"/>
                    <a:pt x="9963" y="30627"/>
                  </a:cubicBezTo>
                  <a:cubicBezTo>
                    <a:pt x="6586" y="38226"/>
                    <a:pt x="4391" y="46332"/>
                    <a:pt x="5742" y="54775"/>
                  </a:cubicBezTo>
                  <a:cubicBezTo>
                    <a:pt x="6924" y="62037"/>
                    <a:pt x="11483" y="68792"/>
                    <a:pt x="17731" y="72507"/>
                  </a:cubicBezTo>
                  <a:cubicBezTo>
                    <a:pt x="33605" y="81964"/>
                    <a:pt x="47115" y="67103"/>
                    <a:pt x="57585" y="56971"/>
                  </a:cubicBezTo>
                  <a:cubicBezTo>
                    <a:pt x="61807" y="52918"/>
                    <a:pt x="66873" y="48189"/>
                    <a:pt x="72952" y="47683"/>
                  </a:cubicBezTo>
                  <a:cubicBezTo>
                    <a:pt x="76836" y="47345"/>
                    <a:pt x="79538" y="49709"/>
                    <a:pt x="80720" y="53087"/>
                  </a:cubicBezTo>
                  <a:cubicBezTo>
                    <a:pt x="82240" y="57984"/>
                    <a:pt x="80214" y="63725"/>
                    <a:pt x="76161" y="68285"/>
                  </a:cubicBezTo>
                  <a:cubicBezTo>
                    <a:pt x="70757" y="74364"/>
                    <a:pt x="63495" y="78248"/>
                    <a:pt x="56572" y="82132"/>
                  </a:cubicBezTo>
                  <a:cubicBezTo>
                    <a:pt x="45426" y="88381"/>
                    <a:pt x="55390" y="105437"/>
                    <a:pt x="66535" y="99188"/>
                  </a:cubicBezTo>
                  <a:cubicBezTo>
                    <a:pt x="71263" y="96655"/>
                    <a:pt x="75823" y="93785"/>
                    <a:pt x="80045" y="90745"/>
                  </a:cubicBezTo>
                  <a:cubicBezTo>
                    <a:pt x="80214" y="90914"/>
                    <a:pt x="80382" y="91251"/>
                    <a:pt x="80720" y="91420"/>
                  </a:cubicBezTo>
                  <a:cubicBezTo>
                    <a:pt x="82915" y="92434"/>
                    <a:pt x="85111" y="93785"/>
                    <a:pt x="87137" y="95304"/>
                  </a:cubicBezTo>
                  <a:cubicBezTo>
                    <a:pt x="87982" y="95980"/>
                    <a:pt x="88995" y="96824"/>
                    <a:pt x="89839" y="97669"/>
                  </a:cubicBezTo>
                  <a:cubicBezTo>
                    <a:pt x="90684" y="98682"/>
                    <a:pt x="91866" y="99357"/>
                    <a:pt x="93048" y="99695"/>
                  </a:cubicBezTo>
                  <a:cubicBezTo>
                    <a:pt x="94230" y="100370"/>
                    <a:pt x="95581" y="100539"/>
                    <a:pt x="96932" y="100539"/>
                  </a:cubicBezTo>
                  <a:cubicBezTo>
                    <a:pt x="98283" y="100539"/>
                    <a:pt x="99634" y="100370"/>
                    <a:pt x="100816" y="99695"/>
                  </a:cubicBezTo>
                  <a:cubicBezTo>
                    <a:pt x="101998" y="99357"/>
                    <a:pt x="103180" y="98682"/>
                    <a:pt x="104024" y="97669"/>
                  </a:cubicBezTo>
                  <a:cubicBezTo>
                    <a:pt x="105713" y="95811"/>
                    <a:pt x="107064" y="93278"/>
                    <a:pt x="106895" y="90745"/>
                  </a:cubicBezTo>
                  <a:cubicBezTo>
                    <a:pt x="106726" y="87705"/>
                    <a:pt x="105882" y="85172"/>
                    <a:pt x="104024" y="83314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11" name="Graphic 10">
            <a:extLst>
              <a:ext uri="{FF2B5EF4-FFF2-40B4-BE49-F238E27FC236}">
                <a16:creationId xmlns:a16="http://schemas.microsoft.com/office/drawing/2014/main" id="{7807F589-498A-C0FD-B881-7B2C263608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61218" y="4221664"/>
            <a:ext cx="570892" cy="485742"/>
          </a:xfrm>
          <a:prstGeom prst="rect">
            <a:avLst/>
          </a:prstGeom>
        </p:spPr>
      </p:pic>
      <p:grpSp>
        <p:nvGrpSpPr>
          <p:cNvPr id="12" name="Graphic 41">
            <a:extLst>
              <a:ext uri="{FF2B5EF4-FFF2-40B4-BE49-F238E27FC236}">
                <a16:creationId xmlns:a16="http://schemas.microsoft.com/office/drawing/2014/main" id="{F93BC8AF-6016-33DD-89DF-C370D8EA223B}"/>
              </a:ext>
            </a:extLst>
          </p:cNvPr>
          <p:cNvGrpSpPr/>
          <p:nvPr/>
        </p:nvGrpSpPr>
        <p:grpSpPr>
          <a:xfrm flipH="1">
            <a:off x="1793473" y="3885631"/>
            <a:ext cx="714519" cy="672065"/>
            <a:chOff x="179338" y="1078781"/>
            <a:chExt cx="714519" cy="672065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D657EE5-AE64-E4F2-01D2-2889F96AEEF1}"/>
                </a:ext>
              </a:extLst>
            </p:cNvPr>
            <p:cNvSpPr/>
            <p:nvPr/>
          </p:nvSpPr>
          <p:spPr>
            <a:xfrm>
              <a:off x="179338" y="1078781"/>
              <a:ext cx="714519" cy="672065"/>
            </a:xfrm>
            <a:custGeom>
              <a:avLst/>
              <a:gdLst>
                <a:gd name="connsiteX0" fmla="*/ 554220 w 714519"/>
                <a:gd name="connsiteY0" fmla="*/ 103959 h 672065"/>
                <a:gd name="connsiteX1" fmla="*/ 446819 w 714519"/>
                <a:gd name="connsiteY1" fmla="*/ 30669 h 672065"/>
                <a:gd name="connsiteX2" fmla="*/ 369814 w 714519"/>
                <a:gd name="connsiteY2" fmla="*/ 3987 h 672065"/>
                <a:gd name="connsiteX3" fmla="*/ 341443 w 714519"/>
                <a:gd name="connsiteY3" fmla="*/ 23576 h 672065"/>
                <a:gd name="connsiteX4" fmla="*/ 281832 w 714519"/>
                <a:gd name="connsiteY4" fmla="*/ 122534 h 672065"/>
                <a:gd name="connsiteX5" fmla="*/ 106375 w 714519"/>
                <a:gd name="connsiteY5" fmla="*/ 321464 h 672065"/>
                <a:gd name="connsiteX6" fmla="*/ 4884 w 714519"/>
                <a:gd name="connsiteY6" fmla="*/ 438323 h 672065"/>
                <a:gd name="connsiteX7" fmla="*/ 143358 w 714519"/>
                <a:gd name="connsiteY7" fmla="*/ 581356 h 672065"/>
                <a:gd name="connsiteX8" fmla="*/ 311891 w 714519"/>
                <a:gd name="connsiteY8" fmla="*/ 672040 h 672065"/>
                <a:gd name="connsiteX9" fmla="*/ 377413 w 714519"/>
                <a:gd name="connsiteY9" fmla="*/ 651776 h 672065"/>
                <a:gd name="connsiteX10" fmla="*/ 468772 w 714519"/>
                <a:gd name="connsiteY10" fmla="*/ 571393 h 672065"/>
                <a:gd name="connsiteX11" fmla="*/ 591541 w 714519"/>
                <a:gd name="connsiteY11" fmla="*/ 405900 h 672065"/>
                <a:gd name="connsiteX12" fmla="*/ 666688 w 714519"/>
                <a:gd name="connsiteY12" fmla="*/ 294951 h 672065"/>
                <a:gd name="connsiteX13" fmla="*/ 714479 w 714519"/>
                <a:gd name="connsiteY13" fmla="*/ 190927 h 672065"/>
                <a:gd name="connsiteX14" fmla="*/ 554220 w 714519"/>
                <a:gd name="connsiteY14" fmla="*/ 103959 h 672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14519" h="672065">
                  <a:moveTo>
                    <a:pt x="554220" y="103959"/>
                  </a:moveTo>
                  <a:cubicBezTo>
                    <a:pt x="510821" y="83525"/>
                    <a:pt x="489712" y="51102"/>
                    <a:pt x="446819" y="30669"/>
                  </a:cubicBezTo>
                  <a:cubicBezTo>
                    <a:pt x="425710" y="20536"/>
                    <a:pt x="391767" y="-11042"/>
                    <a:pt x="369814" y="3987"/>
                  </a:cubicBezTo>
                  <a:cubicBezTo>
                    <a:pt x="358330" y="6013"/>
                    <a:pt x="349718" y="11924"/>
                    <a:pt x="341443" y="23576"/>
                  </a:cubicBezTo>
                  <a:cubicBezTo>
                    <a:pt x="319321" y="54817"/>
                    <a:pt x="305643" y="91462"/>
                    <a:pt x="281832" y="122534"/>
                  </a:cubicBezTo>
                  <a:cubicBezTo>
                    <a:pt x="227624" y="193629"/>
                    <a:pt x="182029" y="270972"/>
                    <a:pt x="106375" y="321464"/>
                  </a:cubicBezTo>
                  <a:cubicBezTo>
                    <a:pt x="63144" y="350510"/>
                    <a:pt x="-21122" y="373645"/>
                    <a:pt x="4884" y="438323"/>
                  </a:cubicBezTo>
                  <a:cubicBezTo>
                    <a:pt x="29370" y="499116"/>
                    <a:pt x="96581" y="540152"/>
                    <a:pt x="143358" y="581356"/>
                  </a:cubicBezTo>
                  <a:cubicBezTo>
                    <a:pt x="189122" y="621548"/>
                    <a:pt x="244343" y="673391"/>
                    <a:pt x="311891" y="672040"/>
                  </a:cubicBezTo>
                  <a:cubicBezTo>
                    <a:pt x="340092" y="671533"/>
                    <a:pt x="355291" y="667143"/>
                    <a:pt x="377413" y="651776"/>
                  </a:cubicBezTo>
                  <a:cubicBezTo>
                    <a:pt x="411187" y="628303"/>
                    <a:pt x="436855" y="597230"/>
                    <a:pt x="468772" y="571393"/>
                  </a:cubicBezTo>
                  <a:cubicBezTo>
                    <a:pt x="526694" y="524616"/>
                    <a:pt x="554896" y="471084"/>
                    <a:pt x="591541" y="405900"/>
                  </a:cubicBezTo>
                  <a:cubicBezTo>
                    <a:pt x="612143" y="369424"/>
                    <a:pt x="647775" y="332441"/>
                    <a:pt x="666688" y="294951"/>
                  </a:cubicBezTo>
                  <a:cubicBezTo>
                    <a:pt x="683744" y="261177"/>
                    <a:pt x="715830" y="230274"/>
                    <a:pt x="714479" y="190927"/>
                  </a:cubicBezTo>
                  <a:cubicBezTo>
                    <a:pt x="712114" y="122365"/>
                    <a:pt x="602180" y="126418"/>
                    <a:pt x="554220" y="103959"/>
                  </a:cubicBezTo>
                  <a:close/>
                </a:path>
              </a:pathLst>
            </a:custGeom>
            <a:solidFill>
              <a:srgbClr val="8FBF5B"/>
            </a:solidFill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7B373A2F-F6F8-5D10-1984-FAC36AD832BC}"/>
                </a:ext>
              </a:extLst>
            </p:cNvPr>
            <p:cNvSpPr/>
            <p:nvPr/>
          </p:nvSpPr>
          <p:spPr>
            <a:xfrm>
              <a:off x="236644" y="1133854"/>
              <a:ext cx="591575" cy="570182"/>
            </a:xfrm>
            <a:custGeom>
              <a:avLst/>
              <a:gdLst>
                <a:gd name="connsiteX0" fmla="*/ 583375 w 591575"/>
                <a:gd name="connsiteY0" fmla="*/ 134841 h 570182"/>
                <a:gd name="connsiteX1" fmla="*/ 510592 w 591575"/>
                <a:gd name="connsiteY1" fmla="*/ 92117 h 570182"/>
                <a:gd name="connsiteX2" fmla="*/ 426832 w 591575"/>
                <a:gd name="connsiteY2" fmla="*/ 53445 h 570182"/>
                <a:gd name="connsiteX3" fmla="*/ 388161 w 591575"/>
                <a:gd name="connsiteY3" fmla="*/ 28959 h 570182"/>
                <a:gd name="connsiteX4" fmla="*/ 352360 w 591575"/>
                <a:gd name="connsiteY4" fmla="*/ 3629 h 570182"/>
                <a:gd name="connsiteX5" fmla="*/ 296126 w 591575"/>
                <a:gd name="connsiteY5" fmla="*/ 28453 h 570182"/>
                <a:gd name="connsiteX6" fmla="*/ 196155 w 591575"/>
                <a:gd name="connsiteY6" fmla="*/ 155612 h 570182"/>
                <a:gd name="connsiteX7" fmla="*/ 62241 w 591575"/>
                <a:gd name="connsiteY7" fmla="*/ 285812 h 570182"/>
                <a:gd name="connsiteX8" fmla="*/ 30831 w 591575"/>
                <a:gd name="connsiteY8" fmla="*/ 313675 h 570182"/>
                <a:gd name="connsiteX9" fmla="*/ 3305 w 591575"/>
                <a:gd name="connsiteY9" fmla="*/ 345085 h 570182"/>
                <a:gd name="connsiteX10" fmla="*/ 25764 w 591575"/>
                <a:gd name="connsiteY10" fmla="*/ 412634 h 570182"/>
                <a:gd name="connsiteX11" fmla="*/ 164238 w 591575"/>
                <a:gd name="connsiteY11" fmla="*/ 523582 h 570182"/>
                <a:gd name="connsiteX12" fmla="*/ 238710 w 591575"/>
                <a:gd name="connsiteY12" fmla="*/ 566813 h 570182"/>
                <a:gd name="connsiteX13" fmla="*/ 310818 w 591575"/>
                <a:gd name="connsiteY13" fmla="*/ 551446 h 570182"/>
                <a:gd name="connsiteX14" fmla="*/ 368065 w 591575"/>
                <a:gd name="connsiteY14" fmla="*/ 493523 h 570182"/>
                <a:gd name="connsiteX15" fmla="*/ 425312 w 591575"/>
                <a:gd name="connsiteY15" fmla="*/ 427157 h 570182"/>
                <a:gd name="connsiteX16" fmla="*/ 532714 w 591575"/>
                <a:gd name="connsiteY16" fmla="*/ 284292 h 570182"/>
                <a:gd name="connsiteX17" fmla="*/ 578816 w 591575"/>
                <a:gd name="connsiteY17" fmla="*/ 208976 h 570182"/>
                <a:gd name="connsiteX18" fmla="*/ 583375 w 591575"/>
                <a:gd name="connsiteY18" fmla="*/ 134841 h 570182"/>
                <a:gd name="connsiteX19" fmla="*/ 499447 w 591575"/>
                <a:gd name="connsiteY19" fmla="*/ 280746 h 570182"/>
                <a:gd name="connsiteX20" fmla="*/ 405723 w 591575"/>
                <a:gd name="connsiteY20" fmla="*/ 404697 h 570182"/>
                <a:gd name="connsiteX21" fmla="*/ 304908 w 591575"/>
                <a:gd name="connsiteY21" fmla="*/ 518009 h 570182"/>
                <a:gd name="connsiteX22" fmla="*/ 295958 w 591575"/>
                <a:gd name="connsiteY22" fmla="*/ 525608 h 570182"/>
                <a:gd name="connsiteX23" fmla="*/ 292073 w 591575"/>
                <a:gd name="connsiteY23" fmla="*/ 518347 h 570182"/>
                <a:gd name="connsiteX24" fmla="*/ 217770 w 591575"/>
                <a:gd name="connsiteY24" fmla="*/ 509735 h 570182"/>
                <a:gd name="connsiteX25" fmla="*/ 210847 w 591575"/>
                <a:gd name="connsiteY25" fmla="*/ 519360 h 570182"/>
                <a:gd name="connsiteX26" fmla="*/ 179437 w 591575"/>
                <a:gd name="connsiteY26" fmla="*/ 497914 h 570182"/>
                <a:gd name="connsiteX27" fmla="*/ 60721 w 591575"/>
                <a:gd name="connsiteY27" fmla="*/ 404528 h 570182"/>
                <a:gd name="connsiteX28" fmla="*/ 61227 w 591575"/>
                <a:gd name="connsiteY28" fmla="*/ 404190 h 570182"/>
                <a:gd name="connsiteX29" fmla="*/ 63592 w 591575"/>
                <a:gd name="connsiteY29" fmla="*/ 323977 h 570182"/>
                <a:gd name="connsiteX30" fmla="*/ 97535 w 591575"/>
                <a:gd name="connsiteY30" fmla="*/ 294255 h 570182"/>
                <a:gd name="connsiteX31" fmla="*/ 227227 w 591575"/>
                <a:gd name="connsiteY31" fmla="*/ 166420 h 570182"/>
                <a:gd name="connsiteX32" fmla="*/ 308116 w 591575"/>
                <a:gd name="connsiteY32" fmla="*/ 67293 h 570182"/>
                <a:gd name="connsiteX33" fmla="*/ 308285 w 591575"/>
                <a:gd name="connsiteY33" fmla="*/ 67293 h 570182"/>
                <a:gd name="connsiteX34" fmla="*/ 332265 w 591575"/>
                <a:gd name="connsiteY34" fmla="*/ 69319 h 570182"/>
                <a:gd name="connsiteX35" fmla="*/ 356582 w 591575"/>
                <a:gd name="connsiteY35" fmla="*/ 61382 h 570182"/>
                <a:gd name="connsiteX36" fmla="*/ 366714 w 591575"/>
                <a:gd name="connsiteY36" fmla="*/ 49224 h 570182"/>
                <a:gd name="connsiteX37" fmla="*/ 371780 w 591575"/>
                <a:gd name="connsiteY37" fmla="*/ 53277 h 570182"/>
                <a:gd name="connsiteX38" fmla="*/ 434431 w 591575"/>
                <a:gd name="connsiteY38" fmla="*/ 90428 h 570182"/>
                <a:gd name="connsiteX39" fmla="*/ 499784 w 591575"/>
                <a:gd name="connsiteY39" fmla="*/ 119305 h 570182"/>
                <a:gd name="connsiteX40" fmla="*/ 527817 w 591575"/>
                <a:gd name="connsiteY40" fmla="*/ 131464 h 570182"/>
                <a:gd name="connsiteX41" fmla="*/ 521231 w 591575"/>
                <a:gd name="connsiteY41" fmla="*/ 176890 h 570182"/>
                <a:gd name="connsiteX42" fmla="*/ 546562 w 591575"/>
                <a:gd name="connsiteY42" fmla="*/ 206780 h 570182"/>
                <a:gd name="connsiteX43" fmla="*/ 540820 w 591575"/>
                <a:gd name="connsiteY43" fmla="*/ 216068 h 570182"/>
                <a:gd name="connsiteX44" fmla="*/ 499447 w 591575"/>
                <a:gd name="connsiteY44" fmla="*/ 280746 h 5701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591575" h="570182">
                  <a:moveTo>
                    <a:pt x="583375" y="134841"/>
                  </a:moveTo>
                  <a:cubicBezTo>
                    <a:pt x="568346" y="111537"/>
                    <a:pt x="534741" y="102418"/>
                    <a:pt x="510592" y="92117"/>
                  </a:cubicBezTo>
                  <a:cubicBezTo>
                    <a:pt x="482222" y="80127"/>
                    <a:pt x="453852" y="68137"/>
                    <a:pt x="426832" y="53445"/>
                  </a:cubicBezTo>
                  <a:cubicBezTo>
                    <a:pt x="413491" y="46184"/>
                    <a:pt x="400488" y="38078"/>
                    <a:pt x="388161" y="28959"/>
                  </a:cubicBezTo>
                  <a:cubicBezTo>
                    <a:pt x="376509" y="20347"/>
                    <a:pt x="365870" y="9539"/>
                    <a:pt x="352360" y="3629"/>
                  </a:cubicBezTo>
                  <a:cubicBezTo>
                    <a:pt x="330407" y="-5828"/>
                    <a:pt x="300010" y="3460"/>
                    <a:pt x="296126" y="28453"/>
                  </a:cubicBezTo>
                  <a:cubicBezTo>
                    <a:pt x="270289" y="76243"/>
                    <a:pt x="233475" y="116434"/>
                    <a:pt x="196155" y="155612"/>
                  </a:cubicBezTo>
                  <a:cubicBezTo>
                    <a:pt x="153262" y="200701"/>
                    <a:pt x="108511" y="244101"/>
                    <a:pt x="62241" y="285812"/>
                  </a:cubicBezTo>
                  <a:cubicBezTo>
                    <a:pt x="51771" y="295269"/>
                    <a:pt x="41301" y="304388"/>
                    <a:pt x="30831" y="313675"/>
                  </a:cubicBezTo>
                  <a:cubicBezTo>
                    <a:pt x="20192" y="322963"/>
                    <a:pt x="8709" y="331745"/>
                    <a:pt x="3305" y="345085"/>
                  </a:cubicBezTo>
                  <a:cubicBezTo>
                    <a:pt x="-6996" y="370247"/>
                    <a:pt x="8540" y="395071"/>
                    <a:pt x="25764" y="412634"/>
                  </a:cubicBezTo>
                  <a:cubicBezTo>
                    <a:pt x="66631" y="454683"/>
                    <a:pt x="115773" y="490821"/>
                    <a:pt x="164238" y="523582"/>
                  </a:cubicBezTo>
                  <a:cubicBezTo>
                    <a:pt x="187374" y="539118"/>
                    <a:pt x="212029" y="558032"/>
                    <a:pt x="238710" y="566813"/>
                  </a:cubicBezTo>
                  <a:cubicBezTo>
                    <a:pt x="264210" y="575256"/>
                    <a:pt x="289878" y="566982"/>
                    <a:pt x="310818" y="551446"/>
                  </a:cubicBezTo>
                  <a:cubicBezTo>
                    <a:pt x="332602" y="535234"/>
                    <a:pt x="349996" y="513787"/>
                    <a:pt x="368065" y="493523"/>
                  </a:cubicBezTo>
                  <a:cubicBezTo>
                    <a:pt x="387485" y="471739"/>
                    <a:pt x="406568" y="449616"/>
                    <a:pt x="425312" y="427157"/>
                  </a:cubicBezTo>
                  <a:cubicBezTo>
                    <a:pt x="463308" y="381393"/>
                    <a:pt x="499616" y="333940"/>
                    <a:pt x="532714" y="284292"/>
                  </a:cubicBezTo>
                  <a:cubicBezTo>
                    <a:pt x="548926" y="259975"/>
                    <a:pt x="565813" y="235151"/>
                    <a:pt x="578816" y="208976"/>
                  </a:cubicBezTo>
                  <a:cubicBezTo>
                    <a:pt x="590299" y="186347"/>
                    <a:pt x="598405" y="158145"/>
                    <a:pt x="583375" y="134841"/>
                  </a:cubicBezTo>
                  <a:close/>
                  <a:moveTo>
                    <a:pt x="499447" y="280746"/>
                  </a:moveTo>
                  <a:cubicBezTo>
                    <a:pt x="470232" y="323639"/>
                    <a:pt x="438653" y="364674"/>
                    <a:pt x="405723" y="404697"/>
                  </a:cubicBezTo>
                  <a:cubicBezTo>
                    <a:pt x="373807" y="443199"/>
                    <a:pt x="341721" y="483897"/>
                    <a:pt x="304908" y="518009"/>
                  </a:cubicBezTo>
                  <a:cubicBezTo>
                    <a:pt x="302037" y="520711"/>
                    <a:pt x="298997" y="523244"/>
                    <a:pt x="295958" y="525608"/>
                  </a:cubicBezTo>
                  <a:cubicBezTo>
                    <a:pt x="295451" y="522906"/>
                    <a:pt x="294100" y="520373"/>
                    <a:pt x="292073" y="518347"/>
                  </a:cubicBezTo>
                  <a:cubicBezTo>
                    <a:pt x="272485" y="499771"/>
                    <a:pt x="241243" y="495887"/>
                    <a:pt x="217770" y="509735"/>
                  </a:cubicBezTo>
                  <a:cubicBezTo>
                    <a:pt x="214224" y="511761"/>
                    <a:pt x="211860" y="515476"/>
                    <a:pt x="210847" y="519360"/>
                  </a:cubicBezTo>
                  <a:cubicBezTo>
                    <a:pt x="200039" y="512268"/>
                    <a:pt x="189569" y="504668"/>
                    <a:pt x="179437" y="497914"/>
                  </a:cubicBezTo>
                  <a:cubicBezTo>
                    <a:pt x="137557" y="469712"/>
                    <a:pt x="98041" y="438471"/>
                    <a:pt x="60721" y="404528"/>
                  </a:cubicBezTo>
                  <a:cubicBezTo>
                    <a:pt x="60890" y="404359"/>
                    <a:pt x="61058" y="404359"/>
                    <a:pt x="61227" y="404190"/>
                  </a:cubicBezTo>
                  <a:cubicBezTo>
                    <a:pt x="82505" y="382575"/>
                    <a:pt x="83012" y="346774"/>
                    <a:pt x="63592" y="323977"/>
                  </a:cubicBezTo>
                  <a:cubicBezTo>
                    <a:pt x="74906" y="314013"/>
                    <a:pt x="86389" y="304388"/>
                    <a:pt x="97535" y="294255"/>
                  </a:cubicBezTo>
                  <a:cubicBezTo>
                    <a:pt x="142285" y="253220"/>
                    <a:pt x="185516" y="210664"/>
                    <a:pt x="227227" y="166420"/>
                  </a:cubicBezTo>
                  <a:cubicBezTo>
                    <a:pt x="256442" y="135348"/>
                    <a:pt x="285150" y="103094"/>
                    <a:pt x="308116" y="67293"/>
                  </a:cubicBezTo>
                  <a:cubicBezTo>
                    <a:pt x="308116" y="67293"/>
                    <a:pt x="308285" y="67293"/>
                    <a:pt x="308285" y="67293"/>
                  </a:cubicBezTo>
                  <a:cubicBezTo>
                    <a:pt x="315884" y="69488"/>
                    <a:pt x="324328" y="70333"/>
                    <a:pt x="332265" y="69319"/>
                  </a:cubicBezTo>
                  <a:cubicBezTo>
                    <a:pt x="340708" y="68306"/>
                    <a:pt x="349658" y="66449"/>
                    <a:pt x="356582" y="61382"/>
                  </a:cubicBezTo>
                  <a:cubicBezTo>
                    <a:pt x="361142" y="58005"/>
                    <a:pt x="364519" y="54290"/>
                    <a:pt x="366714" y="49224"/>
                  </a:cubicBezTo>
                  <a:cubicBezTo>
                    <a:pt x="368403" y="50575"/>
                    <a:pt x="370092" y="51926"/>
                    <a:pt x="371780" y="53277"/>
                  </a:cubicBezTo>
                  <a:cubicBezTo>
                    <a:pt x="391201" y="67800"/>
                    <a:pt x="412478" y="79789"/>
                    <a:pt x="434431" y="90428"/>
                  </a:cubicBezTo>
                  <a:cubicBezTo>
                    <a:pt x="455878" y="100898"/>
                    <a:pt x="477831" y="110017"/>
                    <a:pt x="499784" y="119305"/>
                  </a:cubicBezTo>
                  <a:cubicBezTo>
                    <a:pt x="509241" y="123358"/>
                    <a:pt x="518529" y="127411"/>
                    <a:pt x="527817" y="131464"/>
                  </a:cubicBezTo>
                  <a:cubicBezTo>
                    <a:pt x="520724" y="145311"/>
                    <a:pt x="516840" y="161523"/>
                    <a:pt x="521231" y="176890"/>
                  </a:cubicBezTo>
                  <a:cubicBezTo>
                    <a:pt x="524946" y="190062"/>
                    <a:pt x="534234" y="201376"/>
                    <a:pt x="546562" y="206780"/>
                  </a:cubicBezTo>
                  <a:cubicBezTo>
                    <a:pt x="544535" y="210158"/>
                    <a:pt x="542509" y="213366"/>
                    <a:pt x="540820" y="216068"/>
                  </a:cubicBezTo>
                  <a:cubicBezTo>
                    <a:pt x="527479" y="238359"/>
                    <a:pt x="513801" y="259806"/>
                    <a:pt x="499447" y="280746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9026347-946C-9343-87BD-F2706E5C4945}"/>
                </a:ext>
              </a:extLst>
            </p:cNvPr>
            <p:cNvSpPr/>
            <p:nvPr/>
          </p:nvSpPr>
          <p:spPr>
            <a:xfrm rot="-4846898">
              <a:off x="447552" y="1339012"/>
              <a:ext cx="177654" cy="177654"/>
            </a:xfrm>
            <a:custGeom>
              <a:avLst/>
              <a:gdLst>
                <a:gd name="connsiteX0" fmla="*/ 177655 w 177654"/>
                <a:gd name="connsiteY0" fmla="*/ 88827 h 177654"/>
                <a:gd name="connsiteX1" fmla="*/ 88827 w 177654"/>
                <a:gd name="connsiteY1" fmla="*/ 177655 h 177654"/>
                <a:gd name="connsiteX2" fmla="*/ 0 w 177654"/>
                <a:gd name="connsiteY2" fmla="*/ 88827 h 177654"/>
                <a:gd name="connsiteX3" fmla="*/ 88827 w 177654"/>
                <a:gd name="connsiteY3" fmla="*/ 0 h 177654"/>
                <a:gd name="connsiteX4" fmla="*/ 177655 w 177654"/>
                <a:gd name="connsiteY4" fmla="*/ 88827 h 177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654" h="177654">
                  <a:moveTo>
                    <a:pt x="177655" y="88827"/>
                  </a:moveTo>
                  <a:cubicBezTo>
                    <a:pt x="177655" y="137885"/>
                    <a:pt x="137885" y="177655"/>
                    <a:pt x="88827" y="177655"/>
                  </a:cubicBezTo>
                  <a:cubicBezTo>
                    <a:pt x="39769" y="177655"/>
                    <a:pt x="0" y="137885"/>
                    <a:pt x="0" y="88827"/>
                  </a:cubicBezTo>
                  <a:cubicBezTo>
                    <a:pt x="0" y="39769"/>
                    <a:pt x="39769" y="0"/>
                    <a:pt x="88827" y="0"/>
                  </a:cubicBezTo>
                  <a:cubicBezTo>
                    <a:pt x="137885" y="0"/>
                    <a:pt x="177655" y="39769"/>
                    <a:pt x="177655" y="88827"/>
                  </a:cubicBezTo>
                  <a:close/>
                </a:path>
              </a:pathLst>
            </a:custGeom>
            <a:solidFill>
              <a:srgbClr val="BCD99D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9D04C5E-A8D6-59E5-2EC1-C0045030FE67}"/>
                </a:ext>
              </a:extLst>
            </p:cNvPr>
            <p:cNvSpPr/>
            <p:nvPr/>
          </p:nvSpPr>
          <p:spPr>
            <a:xfrm>
              <a:off x="574144" y="1231543"/>
              <a:ext cx="138811" cy="125977"/>
            </a:xfrm>
            <a:custGeom>
              <a:avLst/>
              <a:gdLst>
                <a:gd name="connsiteX0" fmla="*/ 138812 w 138811"/>
                <a:gd name="connsiteY0" fmla="*/ 62989 h 125977"/>
                <a:gd name="connsiteX1" fmla="*/ 69406 w 138811"/>
                <a:gd name="connsiteY1" fmla="*/ 125978 h 125977"/>
                <a:gd name="connsiteX2" fmla="*/ 0 w 138811"/>
                <a:gd name="connsiteY2" fmla="*/ 62989 h 125977"/>
                <a:gd name="connsiteX3" fmla="*/ 69406 w 138811"/>
                <a:gd name="connsiteY3" fmla="*/ 0 h 125977"/>
                <a:gd name="connsiteX4" fmla="*/ 138812 w 138811"/>
                <a:gd name="connsiteY4" fmla="*/ 62989 h 125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811" h="125977">
                  <a:moveTo>
                    <a:pt x="138812" y="62989"/>
                  </a:moveTo>
                  <a:cubicBezTo>
                    <a:pt x="138812" y="97777"/>
                    <a:pt x="107738" y="125978"/>
                    <a:pt x="69406" y="125978"/>
                  </a:cubicBezTo>
                  <a:cubicBezTo>
                    <a:pt x="31074" y="125978"/>
                    <a:pt x="0" y="97777"/>
                    <a:pt x="0" y="62989"/>
                  </a:cubicBezTo>
                  <a:cubicBezTo>
                    <a:pt x="0" y="28201"/>
                    <a:pt x="31074" y="0"/>
                    <a:pt x="69406" y="0"/>
                  </a:cubicBezTo>
                  <a:cubicBezTo>
                    <a:pt x="107738" y="0"/>
                    <a:pt x="138812" y="28201"/>
                    <a:pt x="138812" y="62989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55709C6-BDB9-9DC6-B30A-0B9C32439B19}"/>
                </a:ext>
              </a:extLst>
            </p:cNvPr>
            <p:cNvSpPr/>
            <p:nvPr/>
          </p:nvSpPr>
          <p:spPr>
            <a:xfrm rot="-4519638">
              <a:off x="356996" y="1469956"/>
              <a:ext cx="125978" cy="138813"/>
            </a:xfrm>
            <a:custGeom>
              <a:avLst/>
              <a:gdLst>
                <a:gd name="connsiteX0" fmla="*/ 125979 w 125978"/>
                <a:gd name="connsiteY0" fmla="*/ 69407 h 138813"/>
                <a:gd name="connsiteX1" fmla="*/ 62990 w 125978"/>
                <a:gd name="connsiteY1" fmla="*/ 138813 h 138813"/>
                <a:gd name="connsiteX2" fmla="*/ 0 w 125978"/>
                <a:gd name="connsiteY2" fmla="*/ 69407 h 138813"/>
                <a:gd name="connsiteX3" fmla="*/ 62990 w 125978"/>
                <a:gd name="connsiteY3" fmla="*/ 0 h 138813"/>
                <a:gd name="connsiteX4" fmla="*/ 125979 w 125978"/>
                <a:gd name="connsiteY4" fmla="*/ 69407 h 138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978" h="138813">
                  <a:moveTo>
                    <a:pt x="125979" y="69407"/>
                  </a:moveTo>
                  <a:cubicBezTo>
                    <a:pt x="125979" y="107739"/>
                    <a:pt x="97778" y="138813"/>
                    <a:pt x="62990" y="138813"/>
                  </a:cubicBezTo>
                  <a:cubicBezTo>
                    <a:pt x="28201" y="138813"/>
                    <a:pt x="0" y="107739"/>
                    <a:pt x="0" y="69407"/>
                  </a:cubicBezTo>
                  <a:cubicBezTo>
                    <a:pt x="0" y="31074"/>
                    <a:pt x="28201" y="0"/>
                    <a:pt x="62990" y="0"/>
                  </a:cubicBezTo>
                  <a:cubicBezTo>
                    <a:pt x="97778" y="0"/>
                    <a:pt x="125979" y="31074"/>
                    <a:pt x="125979" y="69407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44F3906-4BEE-E251-D289-9DE15B5D5028}"/>
                </a:ext>
              </a:extLst>
            </p:cNvPr>
            <p:cNvSpPr/>
            <p:nvPr/>
          </p:nvSpPr>
          <p:spPr>
            <a:xfrm>
              <a:off x="481265" y="1372320"/>
              <a:ext cx="106909" cy="100542"/>
            </a:xfrm>
            <a:custGeom>
              <a:avLst/>
              <a:gdLst>
                <a:gd name="connsiteX0" fmla="*/ 104024 w 106909"/>
                <a:gd name="connsiteY0" fmla="*/ 83314 h 100542"/>
                <a:gd name="connsiteX1" fmla="*/ 96932 w 106909"/>
                <a:gd name="connsiteY1" fmla="*/ 77404 h 100542"/>
                <a:gd name="connsiteX2" fmla="*/ 94736 w 106909"/>
                <a:gd name="connsiteY2" fmla="*/ 76222 h 100542"/>
                <a:gd name="connsiteX3" fmla="*/ 99296 w 106909"/>
                <a:gd name="connsiteY3" fmla="*/ 67441 h 100542"/>
                <a:gd name="connsiteX4" fmla="*/ 85280 w 106909"/>
                <a:gd name="connsiteY4" fmla="*/ 29951 h 100542"/>
                <a:gd name="connsiteX5" fmla="*/ 43737 w 106909"/>
                <a:gd name="connsiteY5" fmla="*/ 42617 h 100542"/>
                <a:gd name="connsiteX6" fmla="*/ 29552 w 106909"/>
                <a:gd name="connsiteY6" fmla="*/ 55282 h 100542"/>
                <a:gd name="connsiteX7" fmla="*/ 28708 w 106909"/>
                <a:gd name="connsiteY7" fmla="*/ 55451 h 100542"/>
                <a:gd name="connsiteX8" fmla="*/ 28708 w 106909"/>
                <a:gd name="connsiteY8" fmla="*/ 55451 h 100542"/>
                <a:gd name="connsiteX9" fmla="*/ 27864 w 106909"/>
                <a:gd name="connsiteY9" fmla="*/ 55113 h 100542"/>
                <a:gd name="connsiteX10" fmla="*/ 25331 w 106909"/>
                <a:gd name="connsiteY10" fmla="*/ 49878 h 100542"/>
                <a:gd name="connsiteX11" fmla="*/ 32592 w 106909"/>
                <a:gd name="connsiteY11" fmla="*/ 30289 h 100542"/>
                <a:gd name="connsiteX12" fmla="*/ 45257 w 106909"/>
                <a:gd name="connsiteY12" fmla="*/ 19481 h 100542"/>
                <a:gd name="connsiteX13" fmla="*/ 40022 w 106909"/>
                <a:gd name="connsiteY13" fmla="*/ 399 h 100542"/>
                <a:gd name="connsiteX14" fmla="*/ 20602 w 106909"/>
                <a:gd name="connsiteY14" fmla="*/ 13571 h 100542"/>
                <a:gd name="connsiteX15" fmla="*/ 16380 w 106909"/>
                <a:gd name="connsiteY15" fmla="*/ 11038 h 100542"/>
                <a:gd name="connsiteX16" fmla="*/ 16549 w 106909"/>
                <a:gd name="connsiteY16" fmla="*/ 11207 h 100542"/>
                <a:gd name="connsiteX17" fmla="*/ 13847 w 106909"/>
                <a:gd name="connsiteY17" fmla="*/ 9518 h 100542"/>
                <a:gd name="connsiteX18" fmla="*/ 9963 w 106909"/>
                <a:gd name="connsiteY18" fmla="*/ 8674 h 100542"/>
                <a:gd name="connsiteX19" fmla="*/ 6079 w 106909"/>
                <a:gd name="connsiteY19" fmla="*/ 9518 h 100542"/>
                <a:gd name="connsiteX20" fmla="*/ 2871 w 106909"/>
                <a:gd name="connsiteY20" fmla="*/ 11544 h 100542"/>
                <a:gd name="connsiteX21" fmla="*/ 1351 w 106909"/>
                <a:gd name="connsiteY21" fmla="*/ 13571 h 100542"/>
                <a:gd name="connsiteX22" fmla="*/ 0 w 106909"/>
                <a:gd name="connsiteY22" fmla="*/ 18637 h 100542"/>
                <a:gd name="connsiteX23" fmla="*/ 338 w 106909"/>
                <a:gd name="connsiteY23" fmla="*/ 21339 h 100542"/>
                <a:gd name="connsiteX24" fmla="*/ 2871 w 106909"/>
                <a:gd name="connsiteY24" fmla="*/ 25730 h 100542"/>
                <a:gd name="connsiteX25" fmla="*/ 6755 w 106909"/>
                <a:gd name="connsiteY25" fmla="*/ 28769 h 100542"/>
                <a:gd name="connsiteX26" fmla="*/ 8950 w 106909"/>
                <a:gd name="connsiteY26" fmla="*/ 30120 h 100542"/>
                <a:gd name="connsiteX27" fmla="*/ 9963 w 106909"/>
                <a:gd name="connsiteY27" fmla="*/ 30627 h 100542"/>
                <a:gd name="connsiteX28" fmla="*/ 5742 w 106909"/>
                <a:gd name="connsiteY28" fmla="*/ 54775 h 100542"/>
                <a:gd name="connsiteX29" fmla="*/ 17731 w 106909"/>
                <a:gd name="connsiteY29" fmla="*/ 72507 h 100542"/>
                <a:gd name="connsiteX30" fmla="*/ 57585 w 106909"/>
                <a:gd name="connsiteY30" fmla="*/ 56971 h 100542"/>
                <a:gd name="connsiteX31" fmla="*/ 72952 w 106909"/>
                <a:gd name="connsiteY31" fmla="*/ 47683 h 100542"/>
                <a:gd name="connsiteX32" fmla="*/ 80720 w 106909"/>
                <a:gd name="connsiteY32" fmla="*/ 53087 h 100542"/>
                <a:gd name="connsiteX33" fmla="*/ 76161 w 106909"/>
                <a:gd name="connsiteY33" fmla="*/ 68285 h 100542"/>
                <a:gd name="connsiteX34" fmla="*/ 56572 w 106909"/>
                <a:gd name="connsiteY34" fmla="*/ 82132 h 100542"/>
                <a:gd name="connsiteX35" fmla="*/ 66535 w 106909"/>
                <a:gd name="connsiteY35" fmla="*/ 99188 h 100542"/>
                <a:gd name="connsiteX36" fmla="*/ 80045 w 106909"/>
                <a:gd name="connsiteY36" fmla="*/ 90745 h 100542"/>
                <a:gd name="connsiteX37" fmla="*/ 80720 w 106909"/>
                <a:gd name="connsiteY37" fmla="*/ 91420 h 100542"/>
                <a:gd name="connsiteX38" fmla="*/ 87137 w 106909"/>
                <a:gd name="connsiteY38" fmla="*/ 95304 h 100542"/>
                <a:gd name="connsiteX39" fmla="*/ 89839 w 106909"/>
                <a:gd name="connsiteY39" fmla="*/ 97669 h 100542"/>
                <a:gd name="connsiteX40" fmla="*/ 93048 w 106909"/>
                <a:gd name="connsiteY40" fmla="*/ 99695 h 100542"/>
                <a:gd name="connsiteX41" fmla="*/ 96932 w 106909"/>
                <a:gd name="connsiteY41" fmla="*/ 100539 h 100542"/>
                <a:gd name="connsiteX42" fmla="*/ 100816 w 106909"/>
                <a:gd name="connsiteY42" fmla="*/ 99695 h 100542"/>
                <a:gd name="connsiteX43" fmla="*/ 104024 w 106909"/>
                <a:gd name="connsiteY43" fmla="*/ 97669 h 100542"/>
                <a:gd name="connsiteX44" fmla="*/ 106895 w 106909"/>
                <a:gd name="connsiteY44" fmla="*/ 90745 h 100542"/>
                <a:gd name="connsiteX45" fmla="*/ 104024 w 106909"/>
                <a:gd name="connsiteY45" fmla="*/ 83314 h 100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06909" h="100542">
                  <a:moveTo>
                    <a:pt x="104024" y="83314"/>
                  </a:moveTo>
                  <a:cubicBezTo>
                    <a:pt x="101829" y="81119"/>
                    <a:pt x="99465" y="79262"/>
                    <a:pt x="96932" y="77404"/>
                  </a:cubicBezTo>
                  <a:cubicBezTo>
                    <a:pt x="96256" y="76897"/>
                    <a:pt x="95412" y="76560"/>
                    <a:pt x="94736" y="76222"/>
                  </a:cubicBezTo>
                  <a:cubicBezTo>
                    <a:pt x="96594" y="73520"/>
                    <a:pt x="98114" y="70649"/>
                    <a:pt x="99296" y="67441"/>
                  </a:cubicBezTo>
                  <a:cubicBezTo>
                    <a:pt x="104362" y="53762"/>
                    <a:pt x="99296" y="36200"/>
                    <a:pt x="85280" y="29951"/>
                  </a:cubicBezTo>
                  <a:cubicBezTo>
                    <a:pt x="69912" y="23196"/>
                    <a:pt x="54714" y="31978"/>
                    <a:pt x="43737" y="42617"/>
                  </a:cubicBezTo>
                  <a:cubicBezTo>
                    <a:pt x="39516" y="46838"/>
                    <a:pt x="35125" y="52918"/>
                    <a:pt x="29552" y="55282"/>
                  </a:cubicBezTo>
                  <a:cubicBezTo>
                    <a:pt x="29552" y="55282"/>
                    <a:pt x="29046" y="55451"/>
                    <a:pt x="28708" y="55451"/>
                  </a:cubicBezTo>
                  <a:cubicBezTo>
                    <a:pt x="28708" y="55451"/>
                    <a:pt x="28708" y="55451"/>
                    <a:pt x="28708" y="55451"/>
                  </a:cubicBezTo>
                  <a:cubicBezTo>
                    <a:pt x="28708" y="55451"/>
                    <a:pt x="27695" y="54944"/>
                    <a:pt x="27864" y="55113"/>
                  </a:cubicBezTo>
                  <a:cubicBezTo>
                    <a:pt x="26006" y="53256"/>
                    <a:pt x="25499" y="52749"/>
                    <a:pt x="25331" y="49878"/>
                  </a:cubicBezTo>
                  <a:cubicBezTo>
                    <a:pt x="24824" y="43123"/>
                    <a:pt x="29215" y="35862"/>
                    <a:pt x="32592" y="30289"/>
                  </a:cubicBezTo>
                  <a:cubicBezTo>
                    <a:pt x="35801" y="25223"/>
                    <a:pt x="39853" y="20832"/>
                    <a:pt x="45257" y="19481"/>
                  </a:cubicBezTo>
                  <a:cubicBezTo>
                    <a:pt x="57585" y="16104"/>
                    <a:pt x="52350" y="-2978"/>
                    <a:pt x="40022" y="399"/>
                  </a:cubicBezTo>
                  <a:cubicBezTo>
                    <a:pt x="32085" y="2594"/>
                    <a:pt x="25668" y="7491"/>
                    <a:pt x="20602" y="13571"/>
                  </a:cubicBezTo>
                  <a:cubicBezTo>
                    <a:pt x="19082" y="12895"/>
                    <a:pt x="17563" y="12051"/>
                    <a:pt x="16380" y="11038"/>
                  </a:cubicBezTo>
                  <a:lnTo>
                    <a:pt x="16549" y="11207"/>
                  </a:lnTo>
                  <a:cubicBezTo>
                    <a:pt x="15705" y="10531"/>
                    <a:pt x="14861" y="9856"/>
                    <a:pt x="13847" y="9518"/>
                  </a:cubicBezTo>
                  <a:cubicBezTo>
                    <a:pt x="12665" y="8842"/>
                    <a:pt x="11314" y="8674"/>
                    <a:pt x="9963" y="8674"/>
                  </a:cubicBezTo>
                  <a:cubicBezTo>
                    <a:pt x="8612" y="8674"/>
                    <a:pt x="7261" y="8842"/>
                    <a:pt x="6079" y="9518"/>
                  </a:cubicBezTo>
                  <a:cubicBezTo>
                    <a:pt x="4897" y="9856"/>
                    <a:pt x="3715" y="10531"/>
                    <a:pt x="2871" y="11544"/>
                  </a:cubicBezTo>
                  <a:cubicBezTo>
                    <a:pt x="2364" y="12220"/>
                    <a:pt x="1858" y="12895"/>
                    <a:pt x="1351" y="13571"/>
                  </a:cubicBezTo>
                  <a:cubicBezTo>
                    <a:pt x="507" y="15091"/>
                    <a:pt x="0" y="16779"/>
                    <a:pt x="0" y="18637"/>
                  </a:cubicBezTo>
                  <a:cubicBezTo>
                    <a:pt x="169" y="19481"/>
                    <a:pt x="169" y="20326"/>
                    <a:pt x="338" y="21339"/>
                  </a:cubicBezTo>
                  <a:cubicBezTo>
                    <a:pt x="844" y="23028"/>
                    <a:pt x="1689" y="24547"/>
                    <a:pt x="2871" y="25730"/>
                  </a:cubicBezTo>
                  <a:cubicBezTo>
                    <a:pt x="4053" y="26912"/>
                    <a:pt x="5404" y="27925"/>
                    <a:pt x="6755" y="28769"/>
                  </a:cubicBezTo>
                  <a:cubicBezTo>
                    <a:pt x="7430" y="29276"/>
                    <a:pt x="8275" y="29782"/>
                    <a:pt x="8950" y="30120"/>
                  </a:cubicBezTo>
                  <a:cubicBezTo>
                    <a:pt x="9288" y="30289"/>
                    <a:pt x="9626" y="30458"/>
                    <a:pt x="9963" y="30627"/>
                  </a:cubicBezTo>
                  <a:cubicBezTo>
                    <a:pt x="6586" y="38226"/>
                    <a:pt x="4391" y="46332"/>
                    <a:pt x="5742" y="54775"/>
                  </a:cubicBezTo>
                  <a:cubicBezTo>
                    <a:pt x="6924" y="62037"/>
                    <a:pt x="11483" y="68792"/>
                    <a:pt x="17731" y="72507"/>
                  </a:cubicBezTo>
                  <a:cubicBezTo>
                    <a:pt x="33605" y="81964"/>
                    <a:pt x="47115" y="67103"/>
                    <a:pt x="57585" y="56971"/>
                  </a:cubicBezTo>
                  <a:cubicBezTo>
                    <a:pt x="61807" y="52918"/>
                    <a:pt x="66873" y="48189"/>
                    <a:pt x="72952" y="47683"/>
                  </a:cubicBezTo>
                  <a:cubicBezTo>
                    <a:pt x="76836" y="47345"/>
                    <a:pt x="79538" y="49709"/>
                    <a:pt x="80720" y="53087"/>
                  </a:cubicBezTo>
                  <a:cubicBezTo>
                    <a:pt x="82240" y="57984"/>
                    <a:pt x="80214" y="63725"/>
                    <a:pt x="76161" y="68285"/>
                  </a:cubicBezTo>
                  <a:cubicBezTo>
                    <a:pt x="70757" y="74364"/>
                    <a:pt x="63495" y="78248"/>
                    <a:pt x="56572" y="82132"/>
                  </a:cubicBezTo>
                  <a:cubicBezTo>
                    <a:pt x="45426" y="88381"/>
                    <a:pt x="55390" y="105437"/>
                    <a:pt x="66535" y="99188"/>
                  </a:cubicBezTo>
                  <a:cubicBezTo>
                    <a:pt x="71263" y="96655"/>
                    <a:pt x="75823" y="93785"/>
                    <a:pt x="80045" y="90745"/>
                  </a:cubicBezTo>
                  <a:cubicBezTo>
                    <a:pt x="80214" y="90914"/>
                    <a:pt x="80382" y="91251"/>
                    <a:pt x="80720" y="91420"/>
                  </a:cubicBezTo>
                  <a:cubicBezTo>
                    <a:pt x="82915" y="92434"/>
                    <a:pt x="85111" y="93785"/>
                    <a:pt x="87137" y="95304"/>
                  </a:cubicBezTo>
                  <a:cubicBezTo>
                    <a:pt x="87982" y="95980"/>
                    <a:pt x="88995" y="96824"/>
                    <a:pt x="89839" y="97669"/>
                  </a:cubicBezTo>
                  <a:cubicBezTo>
                    <a:pt x="90684" y="98682"/>
                    <a:pt x="91866" y="99357"/>
                    <a:pt x="93048" y="99695"/>
                  </a:cubicBezTo>
                  <a:cubicBezTo>
                    <a:pt x="94230" y="100370"/>
                    <a:pt x="95581" y="100539"/>
                    <a:pt x="96932" y="100539"/>
                  </a:cubicBezTo>
                  <a:cubicBezTo>
                    <a:pt x="98283" y="100539"/>
                    <a:pt x="99634" y="100370"/>
                    <a:pt x="100816" y="99695"/>
                  </a:cubicBezTo>
                  <a:cubicBezTo>
                    <a:pt x="101998" y="99357"/>
                    <a:pt x="103180" y="98682"/>
                    <a:pt x="104024" y="97669"/>
                  </a:cubicBezTo>
                  <a:cubicBezTo>
                    <a:pt x="105713" y="95811"/>
                    <a:pt x="107064" y="93278"/>
                    <a:pt x="106895" y="90745"/>
                  </a:cubicBezTo>
                  <a:cubicBezTo>
                    <a:pt x="106726" y="87705"/>
                    <a:pt x="105882" y="85172"/>
                    <a:pt x="104024" y="83314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5558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3" grpId="0" animBg="1"/>
      <p:bldP spid="5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3B1E999-2E23-42EF-9D2C-675A1F7C6AF8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529B12A-0B10-4B61-8627-76CBE89D2468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840DD-AD0E-4856-AA82-0530A2C7C11C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328712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ผู้ขอกู้เป็นพนักงานในโรงงาน มีรายได้จากการรับจ้างรายเดือน ๆ ละ 15,000 บาท รวมปีละ 180,000 บาท ไม่สามารถรับเรื่องเพื่อขอกู้เงินได้ เพราะมีรายได้เกิน 87,000 บาท/ปี 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40" name="ตาราง 39">
            <a:extLst>
              <a:ext uri="{FF2B5EF4-FFF2-40B4-BE49-F238E27FC236}">
                <a16:creationId xmlns:a16="http://schemas.microsoft.com/office/drawing/2014/main" id="{96605A6F-98E4-4CD4-9604-ED56CACC51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896306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สามารถรับคำขอกู้ได้ เพราะนิยาม “ผู้ยากจน” คือผู้มีรายได้สุทธิไม่เกินปีละ 87,000 บาท หรือมีรายได้เกินแต่อยู่ในข้อยกเว้น กรณีมีรายได้ปีละ 180,000 บาท ยังไม่ใช่รายได้สุทธิ จึงต้องรับเรื่องและผ่านการวิเคราะห์ โดย 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ธ.ก.ส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ก่อน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06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9D660CA6-B49E-4476-AABB-EC8648DB950A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CE9423F-D0AB-6AE2-7354-46AB44807F45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153213"/>
              </p:ext>
            </p:extLst>
          </p:nvPr>
        </p:nvGraphicFramePr>
        <p:xfrm>
          <a:off x="330046" y="1086282"/>
          <a:ext cx="3641374" cy="8587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1374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รายได้ของพนักงานบริษัท</a:t>
                      </a:r>
                    </a:p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ที่ยื่นขอกู้ได้</a:t>
                      </a: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pic>
        <p:nvPicPr>
          <p:cNvPr id="26" name="รูปภาพ 25">
            <a:extLst>
              <a:ext uri="{FF2B5EF4-FFF2-40B4-BE49-F238E27FC236}">
                <a16:creationId xmlns:a16="http://schemas.microsoft.com/office/drawing/2014/main" id="{9F722BCF-2909-4523-974D-899E13BA33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0" b="81250" l="4844" r="98125">
                        <a14:foregroundMark x1="39531" y1="32500" x2="39531" y2="32500"/>
                        <a14:foregroundMark x1="42188" y1="24531" x2="41563" y2="41875"/>
                        <a14:foregroundMark x1="41250" y1="18750" x2="41250" y2="18750"/>
                        <a14:foregroundMark x1="25000" y1="36719" x2="26406" y2="50000"/>
                        <a14:foregroundMark x1="10625" y1="55156" x2="13281" y2="62500"/>
                        <a14:foregroundMark x1="4844" y1="61563" x2="5781" y2="70938"/>
                        <a14:foregroundMark x1="10156" y1="77344" x2="12812" y2="80938"/>
                        <a14:foregroundMark x1="5000" y1="73906" x2="5000" y2="75000"/>
                        <a14:foregroundMark x1="19531" y1="80625" x2="20625" y2="80938"/>
                        <a14:foregroundMark x1="23594" y1="80625" x2="24219" y2="81406"/>
                        <a14:foregroundMark x1="91250" y1="51094" x2="90469" y2="61406"/>
                        <a14:foregroundMark x1="90469" y1="61406" x2="92969" y2="69063"/>
                        <a14:foregroundMark x1="98125" y1="61250" x2="95000" y2="66719"/>
                        <a14:foregroundMark x1="59688" y1="23281" x2="62813" y2="40156"/>
                        <a14:foregroundMark x1="58750" y1="27187" x2="58750" y2="27187"/>
                        <a14:foregroundMark x1="36563" y1="32500" x2="36563" y2="36094"/>
                        <a14:foregroundMark x1="45156" y1="30938" x2="46406" y2="37188"/>
                        <a14:foregroundMark x1="48750" y1="41094" x2="50469" y2="40938"/>
                        <a14:foregroundMark x1="30156" y1="77031" x2="31094" y2="80781"/>
                        <a14:foregroundMark x1="70156" y1="74688" x2="65156" y2="81250"/>
                        <a14:foregroundMark x1="38750" y1="42031" x2="38750" y2="42031"/>
                        <a14:foregroundMark x1="35313" y1="36719" x2="35313" y2="36719"/>
                        <a14:foregroundMark x1="34688" y1="38750" x2="34688" y2="38750"/>
                        <a14:foregroundMark x1="45156" y1="43750" x2="45156" y2="43750"/>
                        <a14:foregroundMark x1="34219" y1="40000" x2="34219" y2="40000"/>
                        <a14:foregroundMark x1="69063" y1="41094" x2="69063" y2="41094"/>
                        <a14:foregroundMark x1="64844" y1="38750" x2="65938" y2="44375"/>
                        <a14:foregroundMark x1="43281" y1="43594" x2="43281" y2="43594"/>
                        <a14:foregroundMark x1="72500" y1="38906" x2="78281" y2="44219"/>
                        <a14:foregroundMark x1="42813" y1="77188" x2="48125" y2="75781"/>
                        <a14:foregroundMark x1="56563" y1="75625" x2="56563" y2="76250"/>
                        <a14:foregroundMark x1="60156" y1="75156" x2="62656" y2="748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815" b="12263"/>
          <a:stretch/>
        </p:blipFill>
        <p:spPr>
          <a:xfrm>
            <a:off x="5395242" y="3123494"/>
            <a:ext cx="3055541" cy="1993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405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3B1E999-2E23-42EF-9D2C-675A1F7C6AF8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529B12A-0B10-4B61-8627-76CBE89D2468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840DD-AD0E-4856-AA82-0530A2C7C11C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535753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นายกเทศมนตรี สมาชิกสภาเทศบาล กำนัน ผู้ใหญ่บ้าน ไม่สามารถกู้เงินกองทุนฯ ได้ เพราะเป็นข้าราชการการเมือง/ ข้าราชการส่วนท้องถิ่น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07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9D660CA6-B49E-4476-AABB-EC8648DB950A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CE9423F-D0AB-6AE2-7354-46AB44807F45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829973"/>
              </p:ext>
            </p:extLst>
          </p:nvPr>
        </p:nvGraphicFramePr>
        <p:xfrm>
          <a:off x="330046" y="1086281"/>
          <a:ext cx="3641374" cy="9280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1374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928033">
                <a:tc>
                  <a:txBody>
                    <a:bodyPr/>
                    <a:lstStyle/>
                    <a:p>
                      <a:pPr marL="0" marR="0" lvl="0" indent="0" algn="thaiDist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กำนัน ผู้ใหญ่บ้าน </a:t>
                      </a:r>
                      <a:r>
                        <a:rPr lang="th-TH" sz="2000" dirty="0" err="1">
                          <a:solidFill>
                            <a:schemeClr val="accent3"/>
                          </a:solidFill>
                        </a:rPr>
                        <a:t>สท</a:t>
                      </a: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. </a:t>
                      </a:r>
                    </a:p>
                    <a:p>
                      <a:pPr marL="0" marR="0" lvl="0" indent="0" algn="thaiDist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ขอกู้เงินกองทุนฯ </a:t>
                      </a: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8" name="ตาราง 17">
            <a:extLst>
              <a:ext uri="{FF2B5EF4-FFF2-40B4-BE49-F238E27FC236}">
                <a16:creationId xmlns:a16="http://schemas.microsoft.com/office/drawing/2014/main" id="{94D291FF-95BA-49DF-877E-8146AB892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559806"/>
              </p:ext>
            </p:extLst>
          </p:nvPr>
        </p:nvGraphicFramePr>
        <p:xfrm>
          <a:off x="4899179" y="894736"/>
          <a:ext cx="3914775" cy="38872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ข้าราชการการเมืองตามพระราชบัญญัติระเบียบข้าราชการการเมือง พ.ศ. 2535 มาตรา 4 หมายถึง นายก/รองรัฐมนตรี รัฐมนตรี ที่ปรึกษารัฐมนตรี เลขานุการรัฐมนตรี ฯลฯ</a:t>
                      </a: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พนักงานส่วนท้องถิ่น ตามมาตรา 3 แห่งพระราชบัญญัติระเบียบบริหารงานบุคคลส่วนท้องถิ่น พ.ศ. 2542 หมายความว่า ข้าราชการองค์การบริหารส่วนจังหวัด พนักงานเทศบาล พนักงานส่วนตำบล ข้าราชการกรุงเทพมหานคร ข้าราชการเมืองพัทยา และข้าราชการหรือพนักงานขององค์กรปกครองส่วนท้องถิ่นอื่นที่มีกฎหมายจัดตั้ง ซึ่งได้รับการบรรจุแต่งตั้งให้ปฏิบัติราชการ </a:t>
                      </a: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17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ดังนั้น กำนัน ผู้ใหญ่บ้าน และบุคคลซึ่งได้รับการเลือกตั้งส่วนท้องถิ่นโดยดำรงตำแหน่งทางการเมืองท้องถิ่นไม่จัดว่าเป็นข้าราชการประเภทใด ๆ ทั้งสิ้น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97FB1589-F9BC-43AF-B101-261BD3B54C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50" b="90000" l="10000" r="90000">
                        <a14:foregroundMark x1="40500" y1="8750" x2="40500" y2="8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1" y="2876119"/>
            <a:ext cx="2319868" cy="231986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E4CDAF43-3150-4C7F-80C9-90B6124A9D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65" b="90000" l="10000" r="90000">
                        <a14:foregroundMark x1="35612" y1="60612" x2="35612" y2="60612"/>
                        <a14:foregroundMark x1="49694" y1="50612" x2="49694" y2="50612"/>
                        <a14:foregroundMark x1="51531" y1="56224" x2="51531" y2="56224"/>
                        <a14:foregroundMark x1="52653" y1="50612" x2="52653" y2="50612"/>
                        <a14:foregroundMark x1="53367" y1="53265" x2="53367" y2="53265"/>
                        <a14:foregroundMark x1="48571" y1="52449" x2="48571" y2="52449"/>
                        <a14:foregroundMark x1="38878" y1="8265" x2="38878" y2="82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005" y="2848418"/>
            <a:ext cx="2347569" cy="234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351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3B1E999-2E23-42EF-9D2C-675A1F7C6AF8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529B12A-0B10-4B61-8627-76CBE89D2468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840DD-AD0E-4856-AA82-0530A2C7C11C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652289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ผู้ขอกู้ประกอบอาชีพเกษตรกรรม </a:t>
                      </a: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ขอกู้เงิน 2,500,000 บาท ผลวิเคราะห์ปรากฏว่า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มีรายได้สุทธิปีละ 210,000 บาท ฝ่ายเลขานุการ อบก. สมควรเสนอที่ประชุมว่า ไม่สมควรอนุมัติเงินกู้ เพราะ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มีรายได้เกินปีละ 87,000 บาท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40" name="ตาราง 39">
            <a:extLst>
              <a:ext uri="{FF2B5EF4-FFF2-40B4-BE49-F238E27FC236}">
                <a16:creationId xmlns:a16="http://schemas.microsoft.com/office/drawing/2014/main" id="{96605A6F-98E4-4CD4-9604-ED56CACC513B}"/>
              </a:ext>
            </a:extLst>
          </p:cNvPr>
          <p:cNvGraphicFramePr>
            <a:graphicFrameLocks noGrp="1"/>
          </p:cNvGraphicFramePr>
          <p:nvPr/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การพิจารณารายได้ ระเบียบกำหนดให้พิจารณาเฉพาะผู้ที่อยู่ในประเภท “ผู้ยากจน” เท่านั้น มิได้รวมถึงรายได้ของผู้ที่เป็นเกษตรกร</a:t>
                      </a: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(ระเบียบฯ 2561 ข้อ 3 นิยามของ “เกษตรกร” และ “ผู้ยากจน” และมติ กชก. ครั้งที่ 1/2551 หลักเกณฑ์รายได้ของผู้ยากจน และข้อยกเว้นตามที่ กชก. กำหนด)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08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9D660CA6-B49E-4476-AABB-EC8648DB950A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CE9423F-D0AB-6AE2-7354-46AB44807F45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/>
        </p:nvGraphicFramePr>
        <p:xfrm>
          <a:off x="330046" y="1086282"/>
          <a:ext cx="3641374" cy="631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1374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เกษตรกรมีรายได้สุทธิ</a:t>
                      </a: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เกินปีละ 87,000 บาท</a:t>
                      </a: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1084657-AA43-C8AD-2FA3-20B9FAB234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61120" y="2879124"/>
            <a:ext cx="2535209" cy="2550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081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3B1E999-2E23-42EF-9D2C-675A1F7C6AF8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529B12A-0B10-4B61-8627-76CBE89D2468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840DD-AD0E-4856-AA82-0530A2C7C11C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968832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ผู้ขอกู้ประกอบอาชีพพนักงานบริษัท</a:t>
                      </a: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ขอกู้เงิน 2,500,000 บาท ผลวิเคราะห์ปรากฏว่า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มีรายได้สุทธิปีละ 210,000 บาท ฝ่ายเลขานุการ อบก. สมควรเสนอที่ประชุมว่า ไม่สมควรอนุมัติเงินกู้ เพราะ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มีรายได้เกิน ปีละ 87,000 บาท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9D660CA6-B49E-4476-AABB-EC8648DB950A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CE9423F-D0AB-6AE2-7354-46AB44807F45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767899"/>
              </p:ext>
            </p:extLst>
          </p:nvPr>
        </p:nvGraphicFramePr>
        <p:xfrm>
          <a:off x="330047" y="850146"/>
          <a:ext cx="3641374" cy="9128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1374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ผู้ยากจนมีรายได้สุทธิ</a:t>
                      </a: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เกินปีละ 87,000 บาท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7" name="ตาราง 22">
            <a:extLst>
              <a:ext uri="{FF2B5EF4-FFF2-40B4-BE49-F238E27FC236}">
                <a16:creationId xmlns:a16="http://schemas.microsoft.com/office/drawing/2014/main" id="{CDE13CC3-6738-4B4E-99C5-D9B8AA6CBA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295561"/>
              </p:ext>
            </p:extLst>
          </p:nvPr>
        </p:nvGraphicFramePr>
        <p:xfrm>
          <a:off x="5041549" y="986153"/>
          <a:ext cx="3914775" cy="19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195760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16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ให้พิจารณาจำนวนเงินกู้ และระยะเวลาผ่อนชำระตามระเบียบประกอบด้วย เพราะการกู้เงิน 2,500,000 บาท จำเป็นต้องมีรายได้สุทธิทั้งครัวเรือนปีละไม่ต่ำกว่า 200,000 บาท จึงจะสามารถชำระหนี้ได้ภายใน 20 ปี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16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หากมีรายได้สุทธิ (เฉพาะตัว) เกิน 87,000 บาท ให้พิจารณาฐานานุรูปของผู้ขอกู้ตามข้อยกเว้น ตามมติ กชก. ครั้งที่ 1/2551 ด้วย ได้แก่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8" name="ตาราง 22">
            <a:extLst>
              <a:ext uri="{FF2B5EF4-FFF2-40B4-BE49-F238E27FC236}">
                <a16:creationId xmlns:a16="http://schemas.microsoft.com/office/drawing/2014/main" id="{C43FF406-0958-4BB0-BE0D-DFABC8D8CC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840974"/>
              </p:ext>
            </p:extLst>
          </p:nvPr>
        </p:nvGraphicFramePr>
        <p:xfrm>
          <a:off x="5244018" y="2770679"/>
          <a:ext cx="3569936" cy="20775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69936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1957600">
                <a:tc>
                  <a:txBody>
                    <a:bodyPr/>
                    <a:lstStyle/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6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เป็นผู้ไม่มีทรัพย์สินเพียงพอและอยู่ในภาวะที่ไม่สามารถจะช่วยตนเองได้ </a:t>
                      </a:r>
                      <a:endParaRPr lang="en-US" sz="16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th-TH" sz="16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เป็นผู้ที่ไม่มีที่ดินสำหรับทำกินหรืออยู่อาศัย</a:t>
                      </a:r>
                      <a:endParaRPr lang="en-US" sz="16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th-TH" sz="16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หรือมีที่ดินทำกิน/ อยู่อาศัย แต่ไม่เพียงพอ</a:t>
                      </a:r>
                      <a:endParaRPr lang="en-US" sz="16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th-TH" sz="16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หรือเป็นผู้ไม่มีทรัพย์สินอื่นใดเพียงพอแก่การชำระหนี้ นอกจากทรัพย์สินที่นำไปขายฝาก จำนอง หรือให้เจ้าหนี้ยึดถือไว้เป็นประกัน และทรัพย์สินที่ต้องใช้เป็นที่ดินทำกินหรืออยู่อาศัย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740DF5F3-237B-4CAD-BF8F-547CE5DACB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250" b="60000" l="6250" r="92813">
                        <a14:foregroundMark x1="17969" y1="18438" x2="20469" y2="47969"/>
                        <a14:foregroundMark x1="15313" y1="16250" x2="22813" y2="15781"/>
                        <a14:foregroundMark x1="6406" y1="26719" x2="6406" y2="26719"/>
                        <a14:foregroundMark x1="7031" y1="25938" x2="7031" y2="25938"/>
                        <a14:foregroundMark x1="45156" y1="60156" x2="51250" y2="58906"/>
                        <a14:foregroundMark x1="52188" y1="42188" x2="52188" y2="42188"/>
                        <a14:foregroundMark x1="50938" y1="41719" x2="50938" y2="41719"/>
                        <a14:foregroundMark x1="47969" y1="42031" x2="47969" y2="42031"/>
                        <a14:foregroundMark x1="83125" y1="16406" x2="82031" y2="47031"/>
                        <a14:foregroundMark x1="81250" y1="52344" x2="81250" y2="52344"/>
                        <a14:foregroundMark x1="85938" y1="47188" x2="85938" y2="47188"/>
                        <a14:foregroundMark x1="83906" y1="44219" x2="83906" y2="44219"/>
                        <a14:foregroundMark x1="92813" y1="27187" x2="92813" y2="27187"/>
                        <a14:foregroundMark x1="78750" y1="30000" x2="78750" y2="30000"/>
                        <a14:foregroundMark x1="78750" y1="30000" x2="85469" y2="33125"/>
                        <a14:foregroundMark x1="86406" y1="28906" x2="86406" y2="32656"/>
                        <a14:foregroundMark x1="72969" y1="30781" x2="77500" y2="35000"/>
                        <a14:foregroundMark x1="73750" y1="45469" x2="80625" y2="49531"/>
                        <a14:foregroundMark x1="79844" y1="51563" x2="81250" y2="56563"/>
                        <a14:foregroundMark x1="80000" y1="58281" x2="80000" y2="582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5803"/>
          <a:stretch/>
        </p:blipFill>
        <p:spPr>
          <a:xfrm>
            <a:off x="1044372" y="3411771"/>
            <a:ext cx="2469070" cy="158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736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3B1E999-2E23-42EF-9D2C-675A1F7C6AF8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529B12A-0B10-4B61-8627-76CBE89D2468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840DD-AD0E-4856-AA82-0530A2C7C11C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247712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ผู้ขอกู้ที่ “ติดแบ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ล็ค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ลิสต์” </a:t>
                      </a:r>
                      <a: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(Blacklist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หรือมีประวัติหนี้เสียในข้อมูล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เค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รดิตบู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โร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ไม่สามารถยื่นเรื่องขอกู้เงินกองทุนฯ ได้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9D660CA6-B49E-4476-AABB-EC8648DB950A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CE9423F-D0AB-6AE2-7354-46AB44807F45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7601079"/>
              </p:ext>
            </p:extLst>
          </p:nvPr>
        </p:nvGraphicFramePr>
        <p:xfrm>
          <a:off x="330045" y="1086282"/>
          <a:ext cx="3914775" cy="631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ผู้ขอกู้ติดแบ</a:t>
                      </a:r>
                      <a:r>
                        <a:rPr lang="th-TH" sz="2000" dirty="0" err="1">
                          <a:solidFill>
                            <a:schemeClr val="accent3"/>
                          </a:solidFill>
                        </a:rPr>
                        <a:t>ล็ค</a:t>
                      </a: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ลิสต์ (</a:t>
                      </a:r>
                      <a:r>
                        <a:rPr lang="en-US" sz="2000" dirty="0">
                          <a:solidFill>
                            <a:schemeClr val="accent3"/>
                          </a:solidFill>
                        </a:rPr>
                        <a:t>Blacklist)</a:t>
                      </a: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7" name="ตาราง 16">
            <a:extLst>
              <a:ext uri="{FF2B5EF4-FFF2-40B4-BE49-F238E27FC236}">
                <a16:creationId xmlns:a16="http://schemas.microsoft.com/office/drawing/2014/main" id="{8DD46439-CD10-4B91-BB1E-F3C08940DE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714101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การติดแบ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ล็ค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ลิสต์ ไม่ได้ใช้เป็นเหตุในการปฏิเสธ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การรับคำขอกู้ สามารถรับคำขอกู้และส่งเรื่องตามขั้นตอนได้ตามปกติ แต่ในการวิเคราะห์ของ 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ธ.ก.ส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อาจมีการแจ้งให้ผู้ขอกู้ส่งข้อมูลเครดิตบู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โร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 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ธ.ก.ส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เพื่อใช้ในการวิเคราะห์รายได้ รายจ่าย และหนี้สินอื่น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10" name="กลุ่ม 9">
            <a:extLst>
              <a:ext uri="{FF2B5EF4-FFF2-40B4-BE49-F238E27FC236}">
                <a16:creationId xmlns:a16="http://schemas.microsoft.com/office/drawing/2014/main" id="{6D52148C-DAE6-4132-B773-72FA400509A1}"/>
              </a:ext>
            </a:extLst>
          </p:cNvPr>
          <p:cNvGrpSpPr/>
          <p:nvPr/>
        </p:nvGrpSpPr>
        <p:grpSpPr>
          <a:xfrm>
            <a:off x="1879601" y="2650067"/>
            <a:ext cx="2091820" cy="2282875"/>
            <a:chOff x="1879601" y="2650067"/>
            <a:chExt cx="2091820" cy="2282875"/>
          </a:xfrm>
        </p:grpSpPr>
        <p:pic>
          <p:nvPicPr>
            <p:cNvPr id="4" name="รูปภาพ 3">
              <a:extLst>
                <a:ext uri="{FF2B5EF4-FFF2-40B4-BE49-F238E27FC236}">
                  <a16:creationId xmlns:a16="http://schemas.microsoft.com/office/drawing/2014/main" id="{BB72F86E-5D7E-41B6-B2E8-461A581463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1073" t="-32899" r="-24977" b="-1"/>
            <a:stretch/>
          </p:blipFill>
          <p:spPr>
            <a:xfrm>
              <a:off x="1879601" y="2650067"/>
              <a:ext cx="2091820" cy="1781496"/>
            </a:xfrm>
            <a:prstGeom prst="rect">
              <a:avLst/>
            </a:prstGeom>
          </p:spPr>
        </p:pic>
        <p:pic>
          <p:nvPicPr>
            <p:cNvPr id="9" name="รูปภาพ 8">
              <a:extLst>
                <a:ext uri="{FF2B5EF4-FFF2-40B4-BE49-F238E27FC236}">
                  <a16:creationId xmlns:a16="http://schemas.microsoft.com/office/drawing/2014/main" id="{D92B7212-88B2-45A6-99A7-DB5D6FF50B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64" t="8710" r="7164" b="6115"/>
            <a:stretch/>
          </p:blipFill>
          <p:spPr>
            <a:xfrm>
              <a:off x="1879601" y="2853267"/>
              <a:ext cx="2091819" cy="20796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117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3B1E999-2E23-42EF-9D2C-675A1F7C6AF8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529B12A-0B10-4B61-8627-76CBE89D2468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840DD-AD0E-4856-AA82-0530A2C7C11C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C0007065-6919-4358-BF8A-CE2F8C07F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787692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ที่ดินเป็นกรรมสิทธิ์รวมของพี่น้อง 3 คน สามารถส่งตัวแทนคนใดคนหนึ่งที่มีชื่อเป็นเจ้าของกรรมสิทธิ์รวมนั้นมาขอกู้ได้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ABD8CC87-DD02-4B6B-A72E-5BEEED55E66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78042A2F-BA29-498F-86C3-114CF8DB4A51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B70E7A43-F240-4DA6-9DDC-A57136B90B36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46AB8A45-45C0-4264-90C3-FD7B9B8B76E3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11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9D660CA6-B49E-4476-AABB-EC8648DB950A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CE9423F-D0AB-6AE2-7354-46AB44807F45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5AA8F80-67B4-799A-C11E-EFC09702C40A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3850D42-6167-40AA-A983-E0459896E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065556"/>
              </p:ext>
            </p:extLst>
          </p:nvPr>
        </p:nvGraphicFramePr>
        <p:xfrm>
          <a:off x="330045" y="1086282"/>
          <a:ext cx="3914775" cy="631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ที่ดินกรรมสิทธิ์รวม</a:t>
                      </a:r>
                      <a:endParaRPr lang="en-US" sz="2000" dirty="0">
                        <a:solidFill>
                          <a:schemeClr val="accent3"/>
                        </a:solidFill>
                      </a:endParaRP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7" name="ตาราง 16">
            <a:extLst>
              <a:ext uri="{FF2B5EF4-FFF2-40B4-BE49-F238E27FC236}">
                <a16:creationId xmlns:a16="http://schemas.microsoft.com/office/drawing/2014/main" id="{8DD46439-CD10-4B91-BB1E-F3C08940DE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5503610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ตามระเบียบฯ พ.ศ. 2561 ข้อ 6 วรรคแรก ผู้กู้ยืมต้องเป็นเกษตรกรหรือผู้ยากจน หรือเป็นบิดา มารดา หรือบุตร หรือคู่สมรสของเกษตรกรหรือ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ผู้ยากจน พี่น้องจึงไม่สามารถยื่นเรื่องกู้แทนกันได้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18" name="Graphic 218">
            <a:extLst>
              <a:ext uri="{FF2B5EF4-FFF2-40B4-BE49-F238E27FC236}">
                <a16:creationId xmlns:a16="http://schemas.microsoft.com/office/drawing/2014/main" id="{DED380A1-9BD3-43EA-B71E-A0FDE5CA4A39}"/>
              </a:ext>
            </a:extLst>
          </p:cNvPr>
          <p:cNvGrpSpPr/>
          <p:nvPr/>
        </p:nvGrpSpPr>
        <p:grpSpPr>
          <a:xfrm>
            <a:off x="5102861" y="3334810"/>
            <a:ext cx="3472384" cy="1622964"/>
            <a:chOff x="2954650" y="4247773"/>
            <a:chExt cx="4229979" cy="1972859"/>
          </a:xfrm>
        </p:grpSpPr>
        <p:sp>
          <p:nvSpPr>
            <p:cNvPr id="19" name="Freeform: Shape 220">
              <a:extLst>
                <a:ext uri="{FF2B5EF4-FFF2-40B4-BE49-F238E27FC236}">
                  <a16:creationId xmlns:a16="http://schemas.microsoft.com/office/drawing/2014/main" id="{C33CD8AE-1F78-4D28-8797-44F5B13F68AC}"/>
                </a:ext>
              </a:extLst>
            </p:cNvPr>
            <p:cNvSpPr/>
            <p:nvPr/>
          </p:nvSpPr>
          <p:spPr>
            <a:xfrm>
              <a:off x="5021363" y="4395041"/>
              <a:ext cx="1871991" cy="1823738"/>
            </a:xfrm>
            <a:custGeom>
              <a:avLst/>
              <a:gdLst>
                <a:gd name="connsiteX0" fmla="*/ 1787828 w 1871991"/>
                <a:gd name="connsiteY0" fmla="*/ 1823521 h 1823738"/>
                <a:gd name="connsiteX1" fmla="*/ 83961 w 1871991"/>
                <a:gd name="connsiteY1" fmla="*/ 1823521 h 1823738"/>
                <a:gd name="connsiteX2" fmla="*/ -91 w 1871991"/>
                <a:gd name="connsiteY2" fmla="*/ 1730538 h 1823738"/>
                <a:gd name="connsiteX3" fmla="*/ -91 w 1871991"/>
                <a:gd name="connsiteY3" fmla="*/ 463452 h 1823738"/>
                <a:gd name="connsiteX4" fmla="*/ 27668 w 1871991"/>
                <a:gd name="connsiteY4" fmla="*/ 416256 h 1823738"/>
                <a:gd name="connsiteX5" fmla="*/ 671537 w 1871991"/>
                <a:gd name="connsiteY5" fmla="*/ 26476 h 1823738"/>
                <a:gd name="connsiteX6" fmla="*/ 898705 w 1871991"/>
                <a:gd name="connsiteY6" fmla="*/ 26246 h 1823738"/>
                <a:gd name="connsiteX7" fmla="*/ 1843950 w 1871991"/>
                <a:gd name="connsiteY7" fmla="*/ 416217 h 1823738"/>
                <a:gd name="connsiteX8" fmla="*/ 1871880 w 1871991"/>
                <a:gd name="connsiteY8" fmla="*/ 463491 h 1823738"/>
                <a:gd name="connsiteX9" fmla="*/ 1871880 w 1871991"/>
                <a:gd name="connsiteY9" fmla="*/ 1730538 h 1823738"/>
                <a:gd name="connsiteX10" fmla="*/ 1787828 w 1871991"/>
                <a:gd name="connsiteY10" fmla="*/ 1823521 h 1823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71991" h="1823738">
                  <a:moveTo>
                    <a:pt x="1787828" y="1823521"/>
                  </a:moveTo>
                  <a:lnTo>
                    <a:pt x="83961" y="1823521"/>
                  </a:lnTo>
                  <a:cubicBezTo>
                    <a:pt x="37614" y="1823521"/>
                    <a:pt x="-91" y="1781809"/>
                    <a:pt x="-91" y="1730538"/>
                  </a:cubicBezTo>
                  <a:lnTo>
                    <a:pt x="-91" y="463452"/>
                  </a:lnTo>
                  <a:cubicBezTo>
                    <a:pt x="-492" y="443740"/>
                    <a:pt x="10245" y="425484"/>
                    <a:pt x="27668" y="416256"/>
                  </a:cubicBezTo>
                  <a:lnTo>
                    <a:pt x="671537" y="26476"/>
                  </a:lnTo>
                  <a:cubicBezTo>
                    <a:pt x="743078" y="-9034"/>
                    <a:pt x="827092" y="-9119"/>
                    <a:pt x="898705" y="26246"/>
                  </a:cubicBezTo>
                  <a:lnTo>
                    <a:pt x="1843950" y="416217"/>
                  </a:lnTo>
                  <a:cubicBezTo>
                    <a:pt x="1861464" y="425411"/>
                    <a:pt x="1872278" y="443714"/>
                    <a:pt x="1871880" y="463491"/>
                  </a:cubicBezTo>
                  <a:lnTo>
                    <a:pt x="1871880" y="1730538"/>
                  </a:lnTo>
                  <a:cubicBezTo>
                    <a:pt x="1871880" y="1781809"/>
                    <a:pt x="1834175" y="1823521"/>
                    <a:pt x="1787828" y="1823521"/>
                  </a:cubicBezTo>
                  <a:close/>
                </a:path>
              </a:pathLst>
            </a:custGeom>
            <a:solidFill>
              <a:srgbClr val="F2F2F2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221">
              <a:extLst>
                <a:ext uri="{FF2B5EF4-FFF2-40B4-BE49-F238E27FC236}">
                  <a16:creationId xmlns:a16="http://schemas.microsoft.com/office/drawing/2014/main" id="{871DAC0C-E12B-4960-BA7B-743F3404401C}"/>
                </a:ext>
              </a:extLst>
            </p:cNvPr>
            <p:cNvSpPr/>
            <p:nvPr/>
          </p:nvSpPr>
          <p:spPr>
            <a:xfrm>
              <a:off x="5022069" y="4941317"/>
              <a:ext cx="1608107" cy="1276088"/>
            </a:xfrm>
            <a:custGeom>
              <a:avLst/>
              <a:gdLst>
                <a:gd name="connsiteX0" fmla="*/ 1535529 w 1608107"/>
                <a:gd name="connsiteY0" fmla="*/ 1275871 h 1276088"/>
                <a:gd name="connsiteX1" fmla="*/ 72375 w 1608107"/>
                <a:gd name="connsiteY1" fmla="*/ 1275871 h 1276088"/>
                <a:gd name="connsiteX2" fmla="*/ -101 w 1608107"/>
                <a:gd name="connsiteY2" fmla="*/ 1210238 h 1276088"/>
                <a:gd name="connsiteX3" fmla="*/ -101 w 1608107"/>
                <a:gd name="connsiteY3" fmla="*/ 324535 h 1276088"/>
                <a:gd name="connsiteX4" fmla="*/ 24050 w 1608107"/>
                <a:gd name="connsiteY4" fmla="*/ 290904 h 1276088"/>
                <a:gd name="connsiteX5" fmla="*/ 705324 w 1608107"/>
                <a:gd name="connsiteY5" fmla="*/ 18383 h 1276088"/>
                <a:gd name="connsiteX6" fmla="*/ 900228 w 1608107"/>
                <a:gd name="connsiteY6" fmla="*/ 18286 h 1276088"/>
                <a:gd name="connsiteX7" fmla="*/ 1583813 w 1608107"/>
                <a:gd name="connsiteY7" fmla="*/ 290917 h 1276088"/>
                <a:gd name="connsiteX8" fmla="*/ 1608006 w 1608107"/>
                <a:gd name="connsiteY8" fmla="*/ 324562 h 1276088"/>
                <a:gd name="connsiteX9" fmla="*/ 1608006 w 1608107"/>
                <a:gd name="connsiteY9" fmla="*/ 1210238 h 1276088"/>
                <a:gd name="connsiteX10" fmla="*/ 1535529 w 1608107"/>
                <a:gd name="connsiteY10" fmla="*/ 1275871 h 1276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08107" h="1276088">
                  <a:moveTo>
                    <a:pt x="1535529" y="1275871"/>
                  </a:moveTo>
                  <a:lnTo>
                    <a:pt x="72375" y="1275871"/>
                  </a:lnTo>
                  <a:cubicBezTo>
                    <a:pt x="32412" y="1275871"/>
                    <a:pt x="-101" y="1246429"/>
                    <a:pt x="-101" y="1210238"/>
                  </a:cubicBezTo>
                  <a:lnTo>
                    <a:pt x="-101" y="324535"/>
                  </a:lnTo>
                  <a:cubicBezTo>
                    <a:pt x="283" y="309431"/>
                    <a:pt x="9860" y="296095"/>
                    <a:pt x="24050" y="290904"/>
                  </a:cubicBezTo>
                  <a:lnTo>
                    <a:pt x="705324" y="18383"/>
                  </a:lnTo>
                  <a:cubicBezTo>
                    <a:pt x="767925" y="-6384"/>
                    <a:pt x="837602" y="-6418"/>
                    <a:pt x="900228" y="18286"/>
                  </a:cubicBezTo>
                  <a:lnTo>
                    <a:pt x="1583813" y="290917"/>
                  </a:lnTo>
                  <a:cubicBezTo>
                    <a:pt x="1598025" y="296095"/>
                    <a:pt x="1607621" y="309441"/>
                    <a:pt x="1608006" y="324562"/>
                  </a:cubicBezTo>
                  <a:lnTo>
                    <a:pt x="1608006" y="1210238"/>
                  </a:lnTo>
                  <a:cubicBezTo>
                    <a:pt x="1608006" y="1246429"/>
                    <a:pt x="1575493" y="1275871"/>
                    <a:pt x="1535529" y="1275871"/>
                  </a:cubicBezTo>
                  <a:close/>
                </a:path>
              </a:pathLst>
            </a:custGeom>
            <a:solidFill>
              <a:schemeClr val="accent1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22">
              <a:extLst>
                <a:ext uri="{FF2B5EF4-FFF2-40B4-BE49-F238E27FC236}">
                  <a16:creationId xmlns:a16="http://schemas.microsoft.com/office/drawing/2014/main" id="{920224F6-CAFC-41E2-A9BC-CCF92C058A9D}"/>
                </a:ext>
              </a:extLst>
            </p:cNvPr>
            <p:cNvSpPr/>
            <p:nvPr/>
          </p:nvSpPr>
          <p:spPr>
            <a:xfrm>
              <a:off x="4007491" y="4858503"/>
              <a:ext cx="428782" cy="428782"/>
            </a:xfrm>
            <a:custGeom>
              <a:avLst/>
              <a:gdLst>
                <a:gd name="connsiteX0" fmla="*/ 428782 w 428782"/>
                <a:gd name="connsiteY0" fmla="*/ 214391 h 428782"/>
                <a:gd name="connsiteX1" fmla="*/ 214391 w 428782"/>
                <a:gd name="connsiteY1" fmla="*/ 428782 h 428782"/>
                <a:gd name="connsiteX2" fmla="*/ 0 w 428782"/>
                <a:gd name="connsiteY2" fmla="*/ 214391 h 428782"/>
                <a:gd name="connsiteX3" fmla="*/ 214391 w 428782"/>
                <a:gd name="connsiteY3" fmla="*/ 0 h 428782"/>
                <a:gd name="connsiteX4" fmla="*/ 428782 w 428782"/>
                <a:gd name="connsiteY4" fmla="*/ 214391 h 428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782" h="428782">
                  <a:moveTo>
                    <a:pt x="428782" y="214391"/>
                  </a:moveTo>
                  <a:cubicBezTo>
                    <a:pt x="428782" y="332796"/>
                    <a:pt x="332796" y="428782"/>
                    <a:pt x="214391" y="428782"/>
                  </a:cubicBezTo>
                  <a:cubicBezTo>
                    <a:pt x="95986" y="428782"/>
                    <a:pt x="0" y="332796"/>
                    <a:pt x="0" y="214391"/>
                  </a:cubicBezTo>
                  <a:cubicBezTo>
                    <a:pt x="0" y="95986"/>
                    <a:pt x="95986" y="0"/>
                    <a:pt x="214391" y="0"/>
                  </a:cubicBezTo>
                  <a:cubicBezTo>
                    <a:pt x="332796" y="0"/>
                    <a:pt x="428782" y="95986"/>
                    <a:pt x="428782" y="214391"/>
                  </a:cubicBezTo>
                  <a:close/>
                </a:path>
              </a:pathLst>
            </a:custGeom>
            <a:solidFill>
              <a:srgbClr val="FF6584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23">
              <a:extLst>
                <a:ext uri="{FF2B5EF4-FFF2-40B4-BE49-F238E27FC236}">
                  <a16:creationId xmlns:a16="http://schemas.microsoft.com/office/drawing/2014/main" id="{8B8441E9-7898-4634-9F8B-008C3A201EBE}"/>
                </a:ext>
              </a:extLst>
            </p:cNvPr>
            <p:cNvSpPr/>
            <p:nvPr/>
          </p:nvSpPr>
          <p:spPr>
            <a:xfrm>
              <a:off x="4039975" y="5173688"/>
              <a:ext cx="543072" cy="679764"/>
            </a:xfrm>
            <a:custGeom>
              <a:avLst/>
              <a:gdLst>
                <a:gd name="connsiteX0" fmla="*/ 543073 w 543072"/>
                <a:gd name="connsiteY0" fmla="*/ 339882 h 679764"/>
                <a:gd name="connsiteX1" fmla="*/ 271536 w 543072"/>
                <a:gd name="connsiteY1" fmla="*/ 679764 h 679764"/>
                <a:gd name="connsiteX2" fmla="*/ 0 w 543072"/>
                <a:gd name="connsiteY2" fmla="*/ 339882 h 679764"/>
                <a:gd name="connsiteX3" fmla="*/ 271536 w 543072"/>
                <a:gd name="connsiteY3" fmla="*/ 0 h 679764"/>
                <a:gd name="connsiteX4" fmla="*/ 543073 w 543072"/>
                <a:gd name="connsiteY4" fmla="*/ 339882 h 67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3072" h="679764">
                  <a:moveTo>
                    <a:pt x="543073" y="339882"/>
                  </a:moveTo>
                  <a:cubicBezTo>
                    <a:pt x="543073" y="527594"/>
                    <a:pt x="421502" y="679764"/>
                    <a:pt x="271536" y="679764"/>
                  </a:cubicBezTo>
                  <a:cubicBezTo>
                    <a:pt x="121571" y="679764"/>
                    <a:pt x="0" y="527594"/>
                    <a:pt x="0" y="339882"/>
                  </a:cubicBezTo>
                  <a:cubicBezTo>
                    <a:pt x="0" y="152170"/>
                    <a:pt x="121571" y="0"/>
                    <a:pt x="271536" y="0"/>
                  </a:cubicBezTo>
                  <a:cubicBezTo>
                    <a:pt x="421502" y="0"/>
                    <a:pt x="543073" y="152170"/>
                    <a:pt x="543073" y="339882"/>
                  </a:cubicBezTo>
                  <a:close/>
                </a:path>
              </a:pathLst>
            </a:custGeom>
            <a:solidFill>
              <a:srgbClr val="F2F2F2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24">
              <a:extLst>
                <a:ext uri="{FF2B5EF4-FFF2-40B4-BE49-F238E27FC236}">
                  <a16:creationId xmlns:a16="http://schemas.microsoft.com/office/drawing/2014/main" id="{F726A83C-1DF7-4C3F-80F5-A2D5FCFF1DFF}"/>
                </a:ext>
              </a:extLst>
            </p:cNvPr>
            <p:cNvSpPr/>
            <p:nvPr/>
          </p:nvSpPr>
          <p:spPr>
            <a:xfrm>
              <a:off x="4298086" y="5445226"/>
              <a:ext cx="28345" cy="769847"/>
            </a:xfrm>
            <a:custGeom>
              <a:avLst/>
              <a:gdLst>
                <a:gd name="connsiteX0" fmla="*/ 14171 w 28345"/>
                <a:gd name="connsiteY0" fmla="*/ 0 h 769847"/>
                <a:gd name="connsiteX1" fmla="*/ 14917 w 28345"/>
                <a:gd name="connsiteY1" fmla="*/ 0 h 769847"/>
                <a:gd name="connsiteX2" fmla="*/ 28346 w 28345"/>
                <a:gd name="connsiteY2" fmla="*/ 769848 h 769847"/>
                <a:gd name="connsiteX3" fmla="*/ 0 w 28345"/>
                <a:gd name="connsiteY3" fmla="*/ 769848 h 769847"/>
                <a:gd name="connsiteX4" fmla="*/ 14171 w 28345"/>
                <a:gd name="connsiteY4" fmla="*/ 0 h 769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45" h="769847">
                  <a:moveTo>
                    <a:pt x="14171" y="0"/>
                  </a:moveTo>
                  <a:lnTo>
                    <a:pt x="14917" y="0"/>
                  </a:lnTo>
                  <a:lnTo>
                    <a:pt x="28346" y="769848"/>
                  </a:lnTo>
                  <a:lnTo>
                    <a:pt x="0" y="769848"/>
                  </a:lnTo>
                  <a:lnTo>
                    <a:pt x="14171" y="0"/>
                  </a:lnTo>
                  <a:close/>
                </a:path>
              </a:pathLst>
            </a:custGeom>
            <a:solidFill>
              <a:srgbClr val="CCCCCC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25">
              <a:extLst>
                <a:ext uri="{FF2B5EF4-FFF2-40B4-BE49-F238E27FC236}">
                  <a16:creationId xmlns:a16="http://schemas.microsoft.com/office/drawing/2014/main" id="{91301209-E17C-46A7-AB4F-1A3C147468B0}"/>
                </a:ext>
              </a:extLst>
            </p:cNvPr>
            <p:cNvSpPr/>
            <p:nvPr/>
          </p:nvSpPr>
          <p:spPr>
            <a:xfrm>
              <a:off x="4310558" y="5951301"/>
              <a:ext cx="48787" cy="33159"/>
            </a:xfrm>
            <a:custGeom>
              <a:avLst/>
              <a:gdLst>
                <a:gd name="connsiteX0" fmla="*/ 47912 w 48787"/>
                <a:gd name="connsiteY0" fmla="*/ 3370 h 33159"/>
                <a:gd name="connsiteX1" fmla="*/ 47912 w 48787"/>
                <a:gd name="connsiteY1" fmla="*/ 3370 h 33159"/>
                <a:gd name="connsiteX2" fmla="*/ 45099 w 48787"/>
                <a:gd name="connsiteY2" fmla="*/ 12438 h 33159"/>
                <a:gd name="connsiteX3" fmla="*/ 6154 w 48787"/>
                <a:gd name="connsiteY3" fmla="*/ 32942 h 33159"/>
                <a:gd name="connsiteX4" fmla="*/ -101 w 48787"/>
                <a:gd name="connsiteY4" fmla="*/ 21061 h 33159"/>
                <a:gd name="connsiteX5" fmla="*/ 38844 w 48787"/>
                <a:gd name="connsiteY5" fmla="*/ 557 h 33159"/>
                <a:gd name="connsiteX6" fmla="*/ 47912 w 48787"/>
                <a:gd name="connsiteY6" fmla="*/ 3370 h 33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787" h="33159">
                  <a:moveTo>
                    <a:pt x="47912" y="3370"/>
                  </a:moveTo>
                  <a:lnTo>
                    <a:pt x="47912" y="3370"/>
                  </a:lnTo>
                  <a:cubicBezTo>
                    <a:pt x="49639" y="6651"/>
                    <a:pt x="48380" y="10711"/>
                    <a:pt x="45099" y="12438"/>
                  </a:cubicBezTo>
                  <a:lnTo>
                    <a:pt x="6154" y="32942"/>
                  </a:lnTo>
                  <a:lnTo>
                    <a:pt x="-101" y="21061"/>
                  </a:lnTo>
                  <a:lnTo>
                    <a:pt x="38844" y="557"/>
                  </a:lnTo>
                  <a:cubicBezTo>
                    <a:pt x="42125" y="-1170"/>
                    <a:pt x="46185" y="89"/>
                    <a:pt x="47912" y="3370"/>
                  </a:cubicBezTo>
                  <a:close/>
                </a:path>
              </a:pathLst>
            </a:custGeom>
            <a:solidFill>
              <a:srgbClr val="CCCCCC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26">
              <a:extLst>
                <a:ext uri="{FF2B5EF4-FFF2-40B4-BE49-F238E27FC236}">
                  <a16:creationId xmlns:a16="http://schemas.microsoft.com/office/drawing/2014/main" id="{973C5739-8AB5-4B5F-ABF2-1EAADF00E9BB}"/>
                </a:ext>
              </a:extLst>
            </p:cNvPr>
            <p:cNvSpPr/>
            <p:nvPr/>
          </p:nvSpPr>
          <p:spPr>
            <a:xfrm>
              <a:off x="3259317" y="5173688"/>
              <a:ext cx="543072" cy="679764"/>
            </a:xfrm>
            <a:custGeom>
              <a:avLst/>
              <a:gdLst>
                <a:gd name="connsiteX0" fmla="*/ 543073 w 543072"/>
                <a:gd name="connsiteY0" fmla="*/ 339882 h 679764"/>
                <a:gd name="connsiteX1" fmla="*/ 271536 w 543072"/>
                <a:gd name="connsiteY1" fmla="*/ 679764 h 679764"/>
                <a:gd name="connsiteX2" fmla="*/ 0 w 543072"/>
                <a:gd name="connsiteY2" fmla="*/ 339882 h 679764"/>
                <a:gd name="connsiteX3" fmla="*/ 271536 w 543072"/>
                <a:gd name="connsiteY3" fmla="*/ 0 h 679764"/>
                <a:gd name="connsiteX4" fmla="*/ 543073 w 543072"/>
                <a:gd name="connsiteY4" fmla="*/ 339882 h 67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3072" h="679764">
                  <a:moveTo>
                    <a:pt x="543073" y="339882"/>
                  </a:moveTo>
                  <a:cubicBezTo>
                    <a:pt x="543073" y="527594"/>
                    <a:pt x="421502" y="679764"/>
                    <a:pt x="271536" y="679764"/>
                  </a:cubicBezTo>
                  <a:cubicBezTo>
                    <a:pt x="121571" y="679764"/>
                    <a:pt x="0" y="527594"/>
                    <a:pt x="0" y="339882"/>
                  </a:cubicBezTo>
                  <a:cubicBezTo>
                    <a:pt x="0" y="152170"/>
                    <a:pt x="121571" y="0"/>
                    <a:pt x="271536" y="0"/>
                  </a:cubicBezTo>
                  <a:cubicBezTo>
                    <a:pt x="421502" y="0"/>
                    <a:pt x="543073" y="152170"/>
                    <a:pt x="543073" y="339882"/>
                  </a:cubicBezTo>
                  <a:close/>
                </a:path>
              </a:pathLst>
            </a:custGeom>
            <a:solidFill>
              <a:srgbClr val="F2F2F2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27">
              <a:extLst>
                <a:ext uri="{FF2B5EF4-FFF2-40B4-BE49-F238E27FC236}">
                  <a16:creationId xmlns:a16="http://schemas.microsoft.com/office/drawing/2014/main" id="{1F203B50-770F-451C-B362-971CE4D7021E}"/>
                </a:ext>
              </a:extLst>
            </p:cNvPr>
            <p:cNvSpPr/>
            <p:nvPr/>
          </p:nvSpPr>
          <p:spPr>
            <a:xfrm>
              <a:off x="3517427" y="5445224"/>
              <a:ext cx="61261" cy="769849"/>
            </a:xfrm>
            <a:custGeom>
              <a:avLst/>
              <a:gdLst>
                <a:gd name="connsiteX0" fmla="*/ 60386 w 61261"/>
                <a:gd name="connsiteY0" fmla="*/ 522175 h 769849"/>
                <a:gd name="connsiteX1" fmla="*/ 60386 w 61261"/>
                <a:gd name="connsiteY1" fmla="*/ 522175 h 769849"/>
                <a:gd name="connsiteX2" fmla="*/ 51317 w 61261"/>
                <a:gd name="connsiteY2" fmla="*/ 519362 h 769849"/>
                <a:gd name="connsiteX3" fmla="*/ 24128 w 61261"/>
                <a:gd name="connsiteY3" fmla="*/ 533676 h 769849"/>
                <a:gd name="connsiteX4" fmla="*/ 14816 w 61261"/>
                <a:gd name="connsiteY4" fmla="*/ -217 h 769849"/>
                <a:gd name="connsiteX5" fmla="*/ 14071 w 61261"/>
                <a:gd name="connsiteY5" fmla="*/ -217 h 769849"/>
                <a:gd name="connsiteX6" fmla="*/ -101 w 61261"/>
                <a:gd name="connsiteY6" fmla="*/ 769632 h 769849"/>
                <a:gd name="connsiteX7" fmla="*/ 28245 w 61261"/>
                <a:gd name="connsiteY7" fmla="*/ 769632 h 769849"/>
                <a:gd name="connsiteX8" fmla="*/ 24392 w 61261"/>
                <a:gd name="connsiteY8" fmla="*/ 548713 h 769849"/>
                <a:gd name="connsiteX9" fmla="*/ 57573 w 61261"/>
                <a:gd name="connsiteY9" fmla="*/ 531244 h 769849"/>
                <a:gd name="connsiteX10" fmla="*/ 60386 w 61261"/>
                <a:gd name="connsiteY10" fmla="*/ 522175 h 769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1261" h="769849">
                  <a:moveTo>
                    <a:pt x="60386" y="522175"/>
                  </a:moveTo>
                  <a:lnTo>
                    <a:pt x="60386" y="522175"/>
                  </a:lnTo>
                  <a:cubicBezTo>
                    <a:pt x="58658" y="518894"/>
                    <a:pt x="54598" y="517635"/>
                    <a:pt x="51317" y="519362"/>
                  </a:cubicBezTo>
                  <a:lnTo>
                    <a:pt x="24128" y="533676"/>
                  </a:lnTo>
                  <a:lnTo>
                    <a:pt x="14816" y="-217"/>
                  </a:lnTo>
                  <a:lnTo>
                    <a:pt x="14071" y="-217"/>
                  </a:lnTo>
                  <a:lnTo>
                    <a:pt x="-101" y="769632"/>
                  </a:lnTo>
                  <a:lnTo>
                    <a:pt x="28245" y="769632"/>
                  </a:lnTo>
                  <a:lnTo>
                    <a:pt x="24392" y="548713"/>
                  </a:lnTo>
                  <a:lnTo>
                    <a:pt x="57573" y="531244"/>
                  </a:lnTo>
                  <a:cubicBezTo>
                    <a:pt x="60853" y="529515"/>
                    <a:pt x="62112" y="525456"/>
                    <a:pt x="60386" y="522175"/>
                  </a:cubicBezTo>
                  <a:close/>
                </a:path>
              </a:pathLst>
            </a:custGeom>
            <a:solidFill>
              <a:srgbClr val="CCCCCC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28">
              <a:extLst>
                <a:ext uri="{FF2B5EF4-FFF2-40B4-BE49-F238E27FC236}">
                  <a16:creationId xmlns:a16="http://schemas.microsoft.com/office/drawing/2014/main" id="{928F1A57-2C7E-4457-B85A-8F4BE70CFA16}"/>
                </a:ext>
              </a:extLst>
            </p:cNvPr>
            <p:cNvSpPr/>
            <p:nvPr/>
          </p:nvSpPr>
          <p:spPr>
            <a:xfrm>
              <a:off x="3576578" y="4730295"/>
              <a:ext cx="688131" cy="1026565"/>
            </a:xfrm>
            <a:custGeom>
              <a:avLst/>
              <a:gdLst>
                <a:gd name="connsiteX0" fmla="*/ 343558 w 688131"/>
                <a:gd name="connsiteY0" fmla="*/ -217 h 1026565"/>
                <a:gd name="connsiteX1" fmla="*/ 688030 w 688131"/>
                <a:gd name="connsiteY1" fmla="*/ 595681 h 1026565"/>
                <a:gd name="connsiteX2" fmla="*/ 343964 w 688131"/>
                <a:gd name="connsiteY2" fmla="*/ 1026348 h 1026565"/>
                <a:gd name="connsiteX3" fmla="*/ -101 w 688131"/>
                <a:gd name="connsiteY3" fmla="*/ 595681 h 1026565"/>
                <a:gd name="connsiteX4" fmla="*/ 343558 w 688131"/>
                <a:gd name="connsiteY4" fmla="*/ -217 h 1026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8131" h="1026565">
                  <a:moveTo>
                    <a:pt x="343558" y="-217"/>
                  </a:moveTo>
                  <a:cubicBezTo>
                    <a:pt x="533580" y="-217"/>
                    <a:pt x="688030" y="357830"/>
                    <a:pt x="688030" y="595681"/>
                  </a:cubicBezTo>
                  <a:cubicBezTo>
                    <a:pt x="688030" y="833532"/>
                    <a:pt x="533987" y="1026348"/>
                    <a:pt x="343964" y="1026348"/>
                  </a:cubicBezTo>
                  <a:cubicBezTo>
                    <a:pt x="153942" y="1026348"/>
                    <a:pt x="-101" y="833532"/>
                    <a:pt x="-101" y="595681"/>
                  </a:cubicBezTo>
                  <a:cubicBezTo>
                    <a:pt x="-101" y="357830"/>
                    <a:pt x="153536" y="-217"/>
                    <a:pt x="343558" y="-217"/>
                  </a:cubicBezTo>
                  <a:close/>
                </a:path>
              </a:pathLst>
            </a:custGeom>
            <a:solidFill>
              <a:schemeClr val="accent1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29">
              <a:extLst>
                <a:ext uri="{FF2B5EF4-FFF2-40B4-BE49-F238E27FC236}">
                  <a16:creationId xmlns:a16="http://schemas.microsoft.com/office/drawing/2014/main" id="{E421114F-D83F-4A96-B6AA-635867EC7130}"/>
                </a:ext>
              </a:extLst>
            </p:cNvPr>
            <p:cNvSpPr/>
            <p:nvPr/>
          </p:nvSpPr>
          <p:spPr>
            <a:xfrm>
              <a:off x="3903631" y="5239592"/>
              <a:ext cx="77624" cy="975481"/>
            </a:xfrm>
            <a:custGeom>
              <a:avLst/>
              <a:gdLst>
                <a:gd name="connsiteX0" fmla="*/ 76541 w 77624"/>
                <a:gd name="connsiteY0" fmla="*/ 661710 h 975481"/>
                <a:gd name="connsiteX1" fmla="*/ 65053 w 77624"/>
                <a:gd name="connsiteY1" fmla="*/ 658145 h 975481"/>
                <a:gd name="connsiteX2" fmla="*/ 65051 w 77624"/>
                <a:gd name="connsiteY2" fmla="*/ 658146 h 975481"/>
                <a:gd name="connsiteX3" fmla="*/ 30600 w 77624"/>
                <a:gd name="connsiteY3" fmla="*/ 676283 h 975481"/>
                <a:gd name="connsiteX4" fmla="*/ 18802 w 77624"/>
                <a:gd name="connsiteY4" fmla="*/ -217 h 975481"/>
                <a:gd name="connsiteX5" fmla="*/ 17858 w 77624"/>
                <a:gd name="connsiteY5" fmla="*/ -217 h 975481"/>
                <a:gd name="connsiteX6" fmla="*/ -101 w 77624"/>
                <a:gd name="connsiteY6" fmla="*/ 975265 h 975481"/>
                <a:gd name="connsiteX7" fmla="*/ 35817 w 77624"/>
                <a:gd name="connsiteY7" fmla="*/ 975265 h 975481"/>
                <a:gd name="connsiteX8" fmla="*/ 30934 w 77624"/>
                <a:gd name="connsiteY8" fmla="*/ 695336 h 975481"/>
                <a:gd name="connsiteX9" fmla="*/ 72978 w 77624"/>
                <a:gd name="connsiteY9" fmla="*/ 673201 h 975481"/>
                <a:gd name="connsiteX10" fmla="*/ 76542 w 77624"/>
                <a:gd name="connsiteY10" fmla="*/ 661712 h 975481"/>
                <a:gd name="connsiteX11" fmla="*/ 76541 w 77624"/>
                <a:gd name="connsiteY11" fmla="*/ 661710 h 975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7624" h="975481">
                  <a:moveTo>
                    <a:pt x="76541" y="661710"/>
                  </a:moveTo>
                  <a:cubicBezTo>
                    <a:pt x="74353" y="657553"/>
                    <a:pt x="69209" y="655957"/>
                    <a:pt x="65053" y="658145"/>
                  </a:cubicBezTo>
                  <a:cubicBezTo>
                    <a:pt x="65052" y="658145"/>
                    <a:pt x="65052" y="658145"/>
                    <a:pt x="65051" y="658146"/>
                  </a:cubicBezTo>
                  <a:lnTo>
                    <a:pt x="30600" y="676283"/>
                  </a:lnTo>
                  <a:lnTo>
                    <a:pt x="18802" y="-217"/>
                  </a:lnTo>
                  <a:lnTo>
                    <a:pt x="17858" y="-217"/>
                  </a:lnTo>
                  <a:lnTo>
                    <a:pt x="-101" y="975265"/>
                  </a:lnTo>
                  <a:lnTo>
                    <a:pt x="35817" y="975265"/>
                  </a:lnTo>
                  <a:lnTo>
                    <a:pt x="30934" y="695336"/>
                  </a:lnTo>
                  <a:lnTo>
                    <a:pt x="72978" y="673201"/>
                  </a:lnTo>
                  <a:cubicBezTo>
                    <a:pt x="77134" y="671013"/>
                    <a:pt x="78730" y="665869"/>
                    <a:pt x="76542" y="661712"/>
                  </a:cubicBezTo>
                  <a:cubicBezTo>
                    <a:pt x="76542" y="661711"/>
                    <a:pt x="76541" y="661710"/>
                    <a:pt x="76541" y="661710"/>
                  </a:cubicBezTo>
                  <a:close/>
                </a:path>
              </a:pathLst>
            </a:custGeom>
            <a:solidFill>
              <a:srgbClr val="3F3D56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30">
              <a:extLst>
                <a:ext uri="{FF2B5EF4-FFF2-40B4-BE49-F238E27FC236}">
                  <a16:creationId xmlns:a16="http://schemas.microsoft.com/office/drawing/2014/main" id="{DFD6FDD3-8E29-4BB2-8346-38E0C4F07408}"/>
                </a:ext>
              </a:extLst>
            </p:cNvPr>
            <p:cNvSpPr/>
            <p:nvPr/>
          </p:nvSpPr>
          <p:spPr>
            <a:xfrm>
              <a:off x="5163239" y="5472089"/>
              <a:ext cx="321253" cy="136652"/>
            </a:xfrm>
            <a:custGeom>
              <a:avLst/>
              <a:gdLst>
                <a:gd name="connsiteX0" fmla="*/ 321152 w 321253"/>
                <a:gd name="connsiteY0" fmla="*/ 136435 h 136652"/>
                <a:gd name="connsiteX1" fmla="*/ 321152 w 321253"/>
                <a:gd name="connsiteY1" fmla="*/ 44831 h 136652"/>
                <a:gd name="connsiteX2" fmla="*/ 276104 w 321253"/>
                <a:gd name="connsiteY2" fmla="*/ -217 h 136652"/>
                <a:gd name="connsiteX3" fmla="*/ 44947 w 321253"/>
                <a:gd name="connsiteY3" fmla="*/ -217 h 136652"/>
                <a:gd name="connsiteX4" fmla="*/ -101 w 321253"/>
                <a:gd name="connsiteY4" fmla="*/ 44831 h 136652"/>
                <a:gd name="connsiteX5" fmla="*/ -101 w 321253"/>
                <a:gd name="connsiteY5" fmla="*/ 136435 h 136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1253" h="136652">
                  <a:moveTo>
                    <a:pt x="321152" y="136435"/>
                  </a:moveTo>
                  <a:lnTo>
                    <a:pt x="321152" y="44831"/>
                  </a:lnTo>
                  <a:cubicBezTo>
                    <a:pt x="321152" y="19952"/>
                    <a:pt x="300983" y="-217"/>
                    <a:pt x="276104" y="-217"/>
                  </a:cubicBezTo>
                  <a:lnTo>
                    <a:pt x="44947" y="-217"/>
                  </a:lnTo>
                  <a:cubicBezTo>
                    <a:pt x="20067" y="-217"/>
                    <a:pt x="-101" y="19952"/>
                    <a:pt x="-101" y="44831"/>
                  </a:cubicBezTo>
                  <a:lnTo>
                    <a:pt x="-101" y="136435"/>
                  </a:lnTo>
                  <a:close/>
                </a:path>
              </a:pathLst>
            </a:custGeom>
            <a:solidFill>
              <a:srgbClr val="FFFFFF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231">
              <a:extLst>
                <a:ext uri="{FF2B5EF4-FFF2-40B4-BE49-F238E27FC236}">
                  <a16:creationId xmlns:a16="http://schemas.microsoft.com/office/drawing/2014/main" id="{AE89567A-95B3-41BD-8D19-1924D5455FFF}"/>
                </a:ext>
              </a:extLst>
            </p:cNvPr>
            <p:cNvSpPr/>
            <p:nvPr/>
          </p:nvSpPr>
          <p:spPr>
            <a:xfrm>
              <a:off x="5163239" y="5623126"/>
              <a:ext cx="321253" cy="186997"/>
            </a:xfrm>
            <a:custGeom>
              <a:avLst/>
              <a:gdLst>
                <a:gd name="connsiteX0" fmla="*/ -101 w 321253"/>
                <a:gd name="connsiteY0" fmla="*/ -217 h 186997"/>
                <a:gd name="connsiteX1" fmla="*/ -101 w 321253"/>
                <a:gd name="connsiteY1" fmla="*/ 141732 h 186997"/>
                <a:gd name="connsiteX2" fmla="*/ 44947 w 321253"/>
                <a:gd name="connsiteY2" fmla="*/ 186780 h 186997"/>
                <a:gd name="connsiteX3" fmla="*/ 276104 w 321253"/>
                <a:gd name="connsiteY3" fmla="*/ 186780 h 186997"/>
                <a:gd name="connsiteX4" fmla="*/ 321152 w 321253"/>
                <a:gd name="connsiteY4" fmla="*/ 141732 h 186997"/>
                <a:gd name="connsiteX5" fmla="*/ 321152 w 321253"/>
                <a:gd name="connsiteY5" fmla="*/ -217 h 18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1253" h="186997">
                  <a:moveTo>
                    <a:pt x="-101" y="-217"/>
                  </a:moveTo>
                  <a:lnTo>
                    <a:pt x="-101" y="141732"/>
                  </a:lnTo>
                  <a:cubicBezTo>
                    <a:pt x="-101" y="166612"/>
                    <a:pt x="20067" y="186780"/>
                    <a:pt x="44947" y="186780"/>
                  </a:cubicBezTo>
                  <a:lnTo>
                    <a:pt x="276104" y="186780"/>
                  </a:lnTo>
                  <a:cubicBezTo>
                    <a:pt x="300983" y="186780"/>
                    <a:pt x="321152" y="166612"/>
                    <a:pt x="321152" y="141732"/>
                  </a:cubicBezTo>
                  <a:lnTo>
                    <a:pt x="321152" y="-217"/>
                  </a:lnTo>
                  <a:close/>
                </a:path>
              </a:pathLst>
            </a:custGeom>
            <a:solidFill>
              <a:srgbClr val="FFFFFF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232">
              <a:extLst>
                <a:ext uri="{FF2B5EF4-FFF2-40B4-BE49-F238E27FC236}">
                  <a16:creationId xmlns:a16="http://schemas.microsoft.com/office/drawing/2014/main" id="{A81A6E12-C950-46F3-93A9-5971417A5A41}"/>
                </a:ext>
              </a:extLst>
            </p:cNvPr>
            <p:cNvSpPr/>
            <p:nvPr/>
          </p:nvSpPr>
          <p:spPr>
            <a:xfrm>
              <a:off x="4925759" y="4885125"/>
              <a:ext cx="1778875" cy="478119"/>
            </a:xfrm>
            <a:custGeom>
              <a:avLst/>
              <a:gdLst>
                <a:gd name="connsiteX0" fmla="*/ 1648671 w 1778875"/>
                <a:gd name="connsiteY0" fmla="*/ 471962 h 478119"/>
                <a:gd name="connsiteX1" fmla="*/ 954666 w 1778875"/>
                <a:gd name="connsiteY1" fmla="*/ 217556 h 478119"/>
                <a:gd name="connsiteX2" fmla="*/ 824006 w 1778875"/>
                <a:gd name="connsiteY2" fmla="*/ 217556 h 478119"/>
                <a:gd name="connsiteX3" fmla="*/ 130002 w 1778875"/>
                <a:gd name="connsiteY3" fmla="*/ 471962 h 478119"/>
                <a:gd name="connsiteX4" fmla="*/ 5812 w 1778875"/>
                <a:gd name="connsiteY4" fmla="*/ 414399 h 478119"/>
                <a:gd name="connsiteX5" fmla="*/ -101 w 1778875"/>
                <a:gd name="connsiteY5" fmla="*/ 381086 h 478119"/>
                <a:gd name="connsiteX6" fmla="*/ -101 w 1778875"/>
                <a:gd name="connsiteY6" fmla="*/ 381086 h 478119"/>
                <a:gd name="connsiteX7" fmla="*/ 63375 w 1778875"/>
                <a:gd name="connsiteY7" fmla="*/ 290209 h 478119"/>
                <a:gd name="connsiteX8" fmla="*/ 824006 w 1778875"/>
                <a:gd name="connsiteY8" fmla="*/ 11380 h 478119"/>
                <a:gd name="connsiteX9" fmla="*/ 954666 w 1778875"/>
                <a:gd name="connsiteY9" fmla="*/ 11380 h 478119"/>
                <a:gd name="connsiteX10" fmla="*/ 1715297 w 1778875"/>
                <a:gd name="connsiteY10" fmla="*/ 290209 h 478119"/>
                <a:gd name="connsiteX11" fmla="*/ 1778774 w 1778875"/>
                <a:gd name="connsiteY11" fmla="*/ 381086 h 478119"/>
                <a:gd name="connsiteX12" fmla="*/ 1778774 w 1778875"/>
                <a:gd name="connsiteY12" fmla="*/ 381086 h 478119"/>
                <a:gd name="connsiteX13" fmla="*/ 1681984 w 1778875"/>
                <a:gd name="connsiteY13" fmla="*/ 477876 h 478119"/>
                <a:gd name="connsiteX14" fmla="*/ 1648670 w 1778875"/>
                <a:gd name="connsiteY14" fmla="*/ 471962 h 478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8875" h="478119">
                  <a:moveTo>
                    <a:pt x="1648671" y="471962"/>
                  </a:moveTo>
                  <a:lnTo>
                    <a:pt x="954666" y="217556"/>
                  </a:lnTo>
                  <a:cubicBezTo>
                    <a:pt x="912485" y="202094"/>
                    <a:pt x="866187" y="202094"/>
                    <a:pt x="824006" y="217556"/>
                  </a:cubicBezTo>
                  <a:lnTo>
                    <a:pt x="130002" y="471962"/>
                  </a:lnTo>
                  <a:cubicBezTo>
                    <a:pt x="79812" y="490361"/>
                    <a:pt x="24211" y="464589"/>
                    <a:pt x="5812" y="414399"/>
                  </a:cubicBezTo>
                  <a:cubicBezTo>
                    <a:pt x="1900" y="403728"/>
                    <a:pt x="-101" y="392451"/>
                    <a:pt x="-101" y="381086"/>
                  </a:cubicBezTo>
                  <a:lnTo>
                    <a:pt x="-101" y="381086"/>
                  </a:lnTo>
                  <a:cubicBezTo>
                    <a:pt x="-101" y="340477"/>
                    <a:pt x="25248" y="304186"/>
                    <a:pt x="63375" y="290209"/>
                  </a:cubicBezTo>
                  <a:lnTo>
                    <a:pt x="824006" y="11380"/>
                  </a:lnTo>
                  <a:cubicBezTo>
                    <a:pt x="866187" y="-4083"/>
                    <a:pt x="912485" y="-4083"/>
                    <a:pt x="954666" y="11380"/>
                  </a:cubicBezTo>
                  <a:lnTo>
                    <a:pt x="1715297" y="290209"/>
                  </a:lnTo>
                  <a:cubicBezTo>
                    <a:pt x="1753425" y="304186"/>
                    <a:pt x="1778774" y="340477"/>
                    <a:pt x="1778774" y="381086"/>
                  </a:cubicBezTo>
                  <a:lnTo>
                    <a:pt x="1778774" y="381086"/>
                  </a:lnTo>
                  <a:cubicBezTo>
                    <a:pt x="1778774" y="434541"/>
                    <a:pt x="1735439" y="477876"/>
                    <a:pt x="1681984" y="477876"/>
                  </a:cubicBezTo>
                  <a:cubicBezTo>
                    <a:pt x="1670618" y="477876"/>
                    <a:pt x="1659341" y="475874"/>
                    <a:pt x="1648670" y="471962"/>
                  </a:cubicBezTo>
                  <a:close/>
                </a:path>
              </a:pathLst>
            </a:custGeom>
            <a:solidFill>
              <a:srgbClr val="3F3D56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233">
              <a:extLst>
                <a:ext uri="{FF2B5EF4-FFF2-40B4-BE49-F238E27FC236}">
                  <a16:creationId xmlns:a16="http://schemas.microsoft.com/office/drawing/2014/main" id="{32077047-FC3D-417C-B034-564AD616DEC8}"/>
                </a:ext>
              </a:extLst>
            </p:cNvPr>
            <p:cNvSpPr/>
            <p:nvPr/>
          </p:nvSpPr>
          <p:spPr>
            <a:xfrm>
              <a:off x="5667524" y="5623952"/>
              <a:ext cx="333980" cy="597695"/>
            </a:xfrm>
            <a:custGeom>
              <a:avLst/>
              <a:gdLst>
                <a:gd name="connsiteX0" fmla="*/ 259632 w 333980"/>
                <a:gd name="connsiteY0" fmla="*/ 597478 h 597695"/>
                <a:gd name="connsiteX1" fmla="*/ 74146 w 333980"/>
                <a:gd name="connsiteY1" fmla="*/ 597478 h 597695"/>
                <a:gd name="connsiteX2" fmla="*/ -101 w 333980"/>
                <a:gd name="connsiteY2" fmla="*/ 523231 h 597695"/>
                <a:gd name="connsiteX3" fmla="*/ -101 w 333980"/>
                <a:gd name="connsiteY3" fmla="*/ 74030 h 597695"/>
                <a:gd name="connsiteX4" fmla="*/ 74146 w 333980"/>
                <a:gd name="connsiteY4" fmla="*/ -217 h 597695"/>
                <a:gd name="connsiteX5" fmla="*/ 259632 w 333980"/>
                <a:gd name="connsiteY5" fmla="*/ -217 h 597695"/>
                <a:gd name="connsiteX6" fmla="*/ 333879 w 333980"/>
                <a:gd name="connsiteY6" fmla="*/ 74030 h 597695"/>
                <a:gd name="connsiteX7" fmla="*/ 333879 w 333980"/>
                <a:gd name="connsiteY7" fmla="*/ 523231 h 597695"/>
                <a:gd name="connsiteX8" fmla="*/ 259632 w 333980"/>
                <a:gd name="connsiteY8" fmla="*/ 597478 h 597695"/>
                <a:gd name="connsiteX9" fmla="*/ 74146 w 333980"/>
                <a:gd name="connsiteY9" fmla="*/ 12511 h 597695"/>
                <a:gd name="connsiteX10" fmla="*/ 12627 w 333980"/>
                <a:gd name="connsiteY10" fmla="*/ 74030 h 597695"/>
                <a:gd name="connsiteX11" fmla="*/ 12627 w 333980"/>
                <a:gd name="connsiteY11" fmla="*/ 523231 h 597695"/>
                <a:gd name="connsiteX12" fmla="*/ 74146 w 333980"/>
                <a:gd name="connsiteY12" fmla="*/ 584750 h 597695"/>
                <a:gd name="connsiteX13" fmla="*/ 259632 w 333980"/>
                <a:gd name="connsiteY13" fmla="*/ 584750 h 597695"/>
                <a:gd name="connsiteX14" fmla="*/ 321151 w 333980"/>
                <a:gd name="connsiteY14" fmla="*/ 523231 h 597695"/>
                <a:gd name="connsiteX15" fmla="*/ 321151 w 333980"/>
                <a:gd name="connsiteY15" fmla="*/ 74030 h 597695"/>
                <a:gd name="connsiteX16" fmla="*/ 259632 w 333980"/>
                <a:gd name="connsiteY16" fmla="*/ 12511 h 597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33980" h="597695">
                  <a:moveTo>
                    <a:pt x="259632" y="597478"/>
                  </a:moveTo>
                  <a:lnTo>
                    <a:pt x="74146" y="597478"/>
                  </a:lnTo>
                  <a:cubicBezTo>
                    <a:pt x="33160" y="597431"/>
                    <a:pt x="-55" y="564217"/>
                    <a:pt x="-101" y="523231"/>
                  </a:cubicBezTo>
                  <a:lnTo>
                    <a:pt x="-101" y="74030"/>
                  </a:lnTo>
                  <a:cubicBezTo>
                    <a:pt x="-55" y="33044"/>
                    <a:pt x="33160" y="-170"/>
                    <a:pt x="74146" y="-217"/>
                  </a:cubicBezTo>
                  <a:lnTo>
                    <a:pt x="259632" y="-217"/>
                  </a:lnTo>
                  <a:cubicBezTo>
                    <a:pt x="300618" y="-170"/>
                    <a:pt x="333832" y="33044"/>
                    <a:pt x="333879" y="74030"/>
                  </a:cubicBezTo>
                  <a:lnTo>
                    <a:pt x="333879" y="523231"/>
                  </a:lnTo>
                  <a:cubicBezTo>
                    <a:pt x="333832" y="564217"/>
                    <a:pt x="300618" y="597431"/>
                    <a:pt x="259632" y="597478"/>
                  </a:cubicBezTo>
                  <a:close/>
                  <a:moveTo>
                    <a:pt x="74146" y="12511"/>
                  </a:moveTo>
                  <a:cubicBezTo>
                    <a:pt x="40186" y="12550"/>
                    <a:pt x="12666" y="40070"/>
                    <a:pt x="12627" y="74030"/>
                  </a:cubicBezTo>
                  <a:lnTo>
                    <a:pt x="12627" y="523231"/>
                  </a:lnTo>
                  <a:cubicBezTo>
                    <a:pt x="12666" y="557191"/>
                    <a:pt x="40186" y="584711"/>
                    <a:pt x="74146" y="584750"/>
                  </a:cubicBezTo>
                  <a:lnTo>
                    <a:pt x="259632" y="584750"/>
                  </a:lnTo>
                  <a:cubicBezTo>
                    <a:pt x="293592" y="584711"/>
                    <a:pt x="321112" y="557191"/>
                    <a:pt x="321151" y="523231"/>
                  </a:cubicBezTo>
                  <a:lnTo>
                    <a:pt x="321151" y="74030"/>
                  </a:lnTo>
                  <a:cubicBezTo>
                    <a:pt x="321112" y="40070"/>
                    <a:pt x="293592" y="12550"/>
                    <a:pt x="259632" y="12511"/>
                  </a:cubicBezTo>
                  <a:close/>
                </a:path>
              </a:pathLst>
            </a:custGeom>
            <a:solidFill>
              <a:srgbClr val="3F3D56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234">
              <a:extLst>
                <a:ext uri="{FF2B5EF4-FFF2-40B4-BE49-F238E27FC236}">
                  <a16:creationId xmlns:a16="http://schemas.microsoft.com/office/drawing/2014/main" id="{BF58C414-3923-48E7-A446-020057477BC3}"/>
                </a:ext>
              </a:extLst>
            </p:cNvPr>
            <p:cNvSpPr/>
            <p:nvPr/>
          </p:nvSpPr>
          <p:spPr>
            <a:xfrm>
              <a:off x="5677861" y="4546295"/>
              <a:ext cx="267387" cy="122276"/>
            </a:xfrm>
            <a:custGeom>
              <a:avLst/>
              <a:gdLst>
                <a:gd name="connsiteX0" fmla="*/ 267286 w 267387"/>
                <a:gd name="connsiteY0" fmla="*/ 122059 h 122276"/>
                <a:gd name="connsiteX1" fmla="*/ 121632 w 267387"/>
                <a:gd name="connsiteY1" fmla="*/ 325 h 122276"/>
                <a:gd name="connsiteX2" fmla="*/ -101 w 267387"/>
                <a:gd name="connsiteY2" fmla="*/ 122059 h 122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387" h="122276">
                  <a:moveTo>
                    <a:pt x="267286" y="122059"/>
                  </a:moveTo>
                  <a:cubicBezTo>
                    <a:pt x="260681" y="48222"/>
                    <a:pt x="195469" y="-6280"/>
                    <a:pt x="121632" y="325"/>
                  </a:cubicBezTo>
                  <a:cubicBezTo>
                    <a:pt x="56949" y="6111"/>
                    <a:pt x="5685" y="57375"/>
                    <a:pt x="-101" y="122059"/>
                  </a:cubicBezTo>
                  <a:close/>
                </a:path>
              </a:pathLst>
            </a:custGeom>
            <a:solidFill>
              <a:srgbClr val="FFFFFF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235">
              <a:extLst>
                <a:ext uri="{FF2B5EF4-FFF2-40B4-BE49-F238E27FC236}">
                  <a16:creationId xmlns:a16="http://schemas.microsoft.com/office/drawing/2014/main" id="{6921218D-84B1-44BE-867D-8F526D8EA96D}"/>
                </a:ext>
              </a:extLst>
            </p:cNvPr>
            <p:cNvSpPr/>
            <p:nvPr/>
          </p:nvSpPr>
          <p:spPr>
            <a:xfrm>
              <a:off x="5677360" y="4682956"/>
              <a:ext cx="268388" cy="131856"/>
            </a:xfrm>
            <a:custGeom>
              <a:avLst/>
              <a:gdLst>
                <a:gd name="connsiteX0" fmla="*/ -101 w 268388"/>
                <a:gd name="connsiteY0" fmla="*/ -217 h 131856"/>
                <a:gd name="connsiteX1" fmla="*/ 136451 w 268388"/>
                <a:gd name="connsiteY1" fmla="*/ 131618 h 131856"/>
                <a:gd name="connsiteX2" fmla="*/ 268287 w 268388"/>
                <a:gd name="connsiteY2" fmla="*/ -217 h 131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8388" h="131856">
                  <a:moveTo>
                    <a:pt x="-101" y="-217"/>
                  </a:moveTo>
                  <a:cubicBezTo>
                    <a:pt x="1201" y="73896"/>
                    <a:pt x="62338" y="132921"/>
                    <a:pt x="136451" y="131618"/>
                  </a:cubicBezTo>
                  <a:cubicBezTo>
                    <a:pt x="208729" y="130348"/>
                    <a:pt x="267017" y="72061"/>
                    <a:pt x="268287" y="-217"/>
                  </a:cubicBezTo>
                  <a:close/>
                </a:path>
              </a:pathLst>
            </a:custGeom>
            <a:solidFill>
              <a:srgbClr val="FFFFFF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236">
              <a:extLst>
                <a:ext uri="{FF2B5EF4-FFF2-40B4-BE49-F238E27FC236}">
                  <a16:creationId xmlns:a16="http://schemas.microsoft.com/office/drawing/2014/main" id="{1841E1C0-585E-44E9-9BAA-B53AFFD2189B}"/>
                </a:ext>
              </a:extLst>
            </p:cNvPr>
            <p:cNvSpPr/>
            <p:nvPr/>
          </p:nvSpPr>
          <p:spPr>
            <a:xfrm>
              <a:off x="5658396" y="4750359"/>
              <a:ext cx="306315" cy="80959"/>
            </a:xfrm>
            <a:custGeom>
              <a:avLst/>
              <a:gdLst>
                <a:gd name="connsiteX0" fmla="*/ 265735 w 306315"/>
                <a:gd name="connsiteY0" fmla="*/ 80742 h 80959"/>
                <a:gd name="connsiteX1" fmla="*/ 40378 w 306315"/>
                <a:gd name="connsiteY1" fmla="*/ 80742 h 80959"/>
                <a:gd name="connsiteX2" fmla="*/ -101 w 306315"/>
                <a:gd name="connsiteY2" fmla="*/ 40262 h 80959"/>
                <a:gd name="connsiteX3" fmla="*/ 40378 w 306315"/>
                <a:gd name="connsiteY3" fmla="*/ -217 h 80959"/>
                <a:gd name="connsiteX4" fmla="*/ 265735 w 306315"/>
                <a:gd name="connsiteY4" fmla="*/ -217 h 80959"/>
                <a:gd name="connsiteX5" fmla="*/ 306215 w 306315"/>
                <a:gd name="connsiteY5" fmla="*/ 40262 h 80959"/>
                <a:gd name="connsiteX6" fmla="*/ 265735 w 306315"/>
                <a:gd name="connsiteY6" fmla="*/ 80742 h 80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6315" h="80959">
                  <a:moveTo>
                    <a:pt x="265735" y="80742"/>
                  </a:moveTo>
                  <a:lnTo>
                    <a:pt x="40378" y="80742"/>
                  </a:lnTo>
                  <a:cubicBezTo>
                    <a:pt x="18022" y="80742"/>
                    <a:pt x="-101" y="62619"/>
                    <a:pt x="-101" y="40262"/>
                  </a:cubicBezTo>
                  <a:cubicBezTo>
                    <a:pt x="-101" y="17906"/>
                    <a:pt x="18022" y="-217"/>
                    <a:pt x="40378" y="-217"/>
                  </a:cubicBezTo>
                  <a:lnTo>
                    <a:pt x="265735" y="-217"/>
                  </a:lnTo>
                  <a:cubicBezTo>
                    <a:pt x="288091" y="-217"/>
                    <a:pt x="306215" y="17906"/>
                    <a:pt x="306215" y="40262"/>
                  </a:cubicBezTo>
                  <a:cubicBezTo>
                    <a:pt x="306215" y="62619"/>
                    <a:pt x="288091" y="80742"/>
                    <a:pt x="265735" y="80742"/>
                  </a:cubicBezTo>
                  <a:close/>
                </a:path>
              </a:pathLst>
            </a:custGeom>
            <a:solidFill>
              <a:srgbClr val="CCCCCC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237">
              <a:extLst>
                <a:ext uri="{FF2B5EF4-FFF2-40B4-BE49-F238E27FC236}">
                  <a16:creationId xmlns:a16="http://schemas.microsoft.com/office/drawing/2014/main" id="{EE378A4F-CA45-4241-AECF-D92AC3871FB0}"/>
                </a:ext>
              </a:extLst>
            </p:cNvPr>
            <p:cNvSpPr/>
            <p:nvPr/>
          </p:nvSpPr>
          <p:spPr>
            <a:xfrm>
              <a:off x="5129400" y="5764296"/>
              <a:ext cx="388931" cy="72474"/>
            </a:xfrm>
            <a:custGeom>
              <a:avLst/>
              <a:gdLst>
                <a:gd name="connsiteX0" fmla="*/ 36136 w 388931"/>
                <a:gd name="connsiteY0" fmla="*/ -217 h 72474"/>
                <a:gd name="connsiteX1" fmla="*/ -101 w 388931"/>
                <a:gd name="connsiteY1" fmla="*/ 36020 h 72474"/>
                <a:gd name="connsiteX2" fmla="*/ 36136 w 388931"/>
                <a:gd name="connsiteY2" fmla="*/ 72257 h 72474"/>
                <a:gd name="connsiteX3" fmla="*/ 352593 w 388931"/>
                <a:gd name="connsiteY3" fmla="*/ 72257 h 72474"/>
                <a:gd name="connsiteX4" fmla="*/ 388830 w 388931"/>
                <a:gd name="connsiteY4" fmla="*/ 36020 h 72474"/>
                <a:gd name="connsiteX5" fmla="*/ 352593 w 388931"/>
                <a:gd name="connsiteY5" fmla="*/ -217 h 72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88931" h="72474">
                  <a:moveTo>
                    <a:pt x="36136" y="-217"/>
                  </a:moveTo>
                  <a:cubicBezTo>
                    <a:pt x="16123" y="-217"/>
                    <a:pt x="-101" y="16006"/>
                    <a:pt x="-101" y="36020"/>
                  </a:cubicBezTo>
                  <a:cubicBezTo>
                    <a:pt x="-101" y="56033"/>
                    <a:pt x="16122" y="72257"/>
                    <a:pt x="36136" y="72257"/>
                  </a:cubicBezTo>
                  <a:lnTo>
                    <a:pt x="352593" y="72257"/>
                  </a:lnTo>
                  <a:cubicBezTo>
                    <a:pt x="372606" y="72257"/>
                    <a:pt x="388830" y="56033"/>
                    <a:pt x="388830" y="36020"/>
                  </a:cubicBezTo>
                  <a:cubicBezTo>
                    <a:pt x="388830" y="16007"/>
                    <a:pt x="372607" y="-217"/>
                    <a:pt x="352593" y="-217"/>
                  </a:cubicBezTo>
                  <a:close/>
                </a:path>
              </a:pathLst>
            </a:custGeom>
            <a:solidFill>
              <a:srgbClr val="CCCCCC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238">
              <a:extLst>
                <a:ext uri="{FF2B5EF4-FFF2-40B4-BE49-F238E27FC236}">
                  <a16:creationId xmlns:a16="http://schemas.microsoft.com/office/drawing/2014/main" id="{E0C366D8-5894-4B0F-A846-BF2709DB8D72}"/>
                </a:ext>
              </a:extLst>
            </p:cNvPr>
            <p:cNvSpPr/>
            <p:nvPr/>
          </p:nvSpPr>
          <p:spPr>
            <a:xfrm>
              <a:off x="6148573" y="5623126"/>
              <a:ext cx="321253" cy="186997"/>
            </a:xfrm>
            <a:custGeom>
              <a:avLst/>
              <a:gdLst>
                <a:gd name="connsiteX0" fmla="*/ -101 w 321253"/>
                <a:gd name="connsiteY0" fmla="*/ -217 h 186997"/>
                <a:gd name="connsiteX1" fmla="*/ -101 w 321253"/>
                <a:gd name="connsiteY1" fmla="*/ 141732 h 186997"/>
                <a:gd name="connsiteX2" fmla="*/ 44947 w 321253"/>
                <a:gd name="connsiteY2" fmla="*/ 186780 h 186997"/>
                <a:gd name="connsiteX3" fmla="*/ 276104 w 321253"/>
                <a:gd name="connsiteY3" fmla="*/ 186780 h 186997"/>
                <a:gd name="connsiteX4" fmla="*/ 321152 w 321253"/>
                <a:gd name="connsiteY4" fmla="*/ 141732 h 186997"/>
                <a:gd name="connsiteX5" fmla="*/ 321152 w 321253"/>
                <a:gd name="connsiteY5" fmla="*/ -217 h 18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1253" h="186997">
                  <a:moveTo>
                    <a:pt x="-101" y="-217"/>
                  </a:moveTo>
                  <a:lnTo>
                    <a:pt x="-101" y="141732"/>
                  </a:lnTo>
                  <a:cubicBezTo>
                    <a:pt x="-101" y="166612"/>
                    <a:pt x="20067" y="186780"/>
                    <a:pt x="44947" y="186780"/>
                  </a:cubicBezTo>
                  <a:lnTo>
                    <a:pt x="276104" y="186780"/>
                  </a:lnTo>
                  <a:cubicBezTo>
                    <a:pt x="300983" y="186780"/>
                    <a:pt x="321152" y="166612"/>
                    <a:pt x="321152" y="141732"/>
                  </a:cubicBezTo>
                  <a:lnTo>
                    <a:pt x="321152" y="-217"/>
                  </a:lnTo>
                  <a:close/>
                </a:path>
              </a:pathLst>
            </a:custGeom>
            <a:solidFill>
              <a:srgbClr val="FFFFFF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239">
              <a:extLst>
                <a:ext uri="{FF2B5EF4-FFF2-40B4-BE49-F238E27FC236}">
                  <a16:creationId xmlns:a16="http://schemas.microsoft.com/office/drawing/2014/main" id="{A3DBCBC3-13C7-4FAF-A6F0-491804A1A089}"/>
                </a:ext>
              </a:extLst>
            </p:cNvPr>
            <p:cNvSpPr/>
            <p:nvPr/>
          </p:nvSpPr>
          <p:spPr>
            <a:xfrm>
              <a:off x="6148573" y="5472089"/>
              <a:ext cx="321253" cy="136652"/>
            </a:xfrm>
            <a:custGeom>
              <a:avLst/>
              <a:gdLst>
                <a:gd name="connsiteX0" fmla="*/ 321152 w 321253"/>
                <a:gd name="connsiteY0" fmla="*/ 136435 h 136652"/>
                <a:gd name="connsiteX1" fmla="*/ 321152 w 321253"/>
                <a:gd name="connsiteY1" fmla="*/ 44831 h 136652"/>
                <a:gd name="connsiteX2" fmla="*/ 276104 w 321253"/>
                <a:gd name="connsiteY2" fmla="*/ -217 h 136652"/>
                <a:gd name="connsiteX3" fmla="*/ 44947 w 321253"/>
                <a:gd name="connsiteY3" fmla="*/ -217 h 136652"/>
                <a:gd name="connsiteX4" fmla="*/ -101 w 321253"/>
                <a:gd name="connsiteY4" fmla="*/ 44831 h 136652"/>
                <a:gd name="connsiteX5" fmla="*/ -101 w 321253"/>
                <a:gd name="connsiteY5" fmla="*/ 136435 h 136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1253" h="136652">
                  <a:moveTo>
                    <a:pt x="321152" y="136435"/>
                  </a:moveTo>
                  <a:lnTo>
                    <a:pt x="321152" y="44831"/>
                  </a:lnTo>
                  <a:cubicBezTo>
                    <a:pt x="321152" y="19952"/>
                    <a:pt x="300983" y="-217"/>
                    <a:pt x="276104" y="-217"/>
                  </a:cubicBezTo>
                  <a:lnTo>
                    <a:pt x="44947" y="-217"/>
                  </a:lnTo>
                  <a:cubicBezTo>
                    <a:pt x="20067" y="-217"/>
                    <a:pt x="-101" y="19952"/>
                    <a:pt x="-101" y="44831"/>
                  </a:cubicBezTo>
                  <a:lnTo>
                    <a:pt x="-101" y="136435"/>
                  </a:lnTo>
                  <a:close/>
                </a:path>
              </a:pathLst>
            </a:custGeom>
            <a:solidFill>
              <a:srgbClr val="FFFFFF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240">
              <a:extLst>
                <a:ext uri="{FF2B5EF4-FFF2-40B4-BE49-F238E27FC236}">
                  <a16:creationId xmlns:a16="http://schemas.microsoft.com/office/drawing/2014/main" id="{2DE66705-33A2-4FF4-A1F5-DD9ED4093187}"/>
                </a:ext>
              </a:extLst>
            </p:cNvPr>
            <p:cNvSpPr/>
            <p:nvPr/>
          </p:nvSpPr>
          <p:spPr>
            <a:xfrm>
              <a:off x="5918423" y="5884443"/>
              <a:ext cx="52742" cy="52742"/>
            </a:xfrm>
            <a:custGeom>
              <a:avLst/>
              <a:gdLst>
                <a:gd name="connsiteX0" fmla="*/ 52743 w 52742"/>
                <a:gd name="connsiteY0" fmla="*/ 26371 h 52742"/>
                <a:gd name="connsiteX1" fmla="*/ 26372 w 52742"/>
                <a:gd name="connsiteY1" fmla="*/ 52743 h 52742"/>
                <a:gd name="connsiteX2" fmla="*/ 0 w 52742"/>
                <a:gd name="connsiteY2" fmla="*/ 26371 h 52742"/>
                <a:gd name="connsiteX3" fmla="*/ 26372 w 52742"/>
                <a:gd name="connsiteY3" fmla="*/ 0 h 52742"/>
                <a:gd name="connsiteX4" fmla="*/ 52743 w 52742"/>
                <a:gd name="connsiteY4" fmla="*/ 26371 h 52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742" h="52742">
                  <a:moveTo>
                    <a:pt x="52743" y="26371"/>
                  </a:moveTo>
                  <a:cubicBezTo>
                    <a:pt x="52743" y="40936"/>
                    <a:pt x="40936" y="52743"/>
                    <a:pt x="26372" y="52743"/>
                  </a:cubicBezTo>
                  <a:cubicBezTo>
                    <a:pt x="11807" y="52743"/>
                    <a:pt x="0" y="40936"/>
                    <a:pt x="0" y="26371"/>
                  </a:cubicBezTo>
                  <a:cubicBezTo>
                    <a:pt x="0" y="11807"/>
                    <a:pt x="11807" y="0"/>
                    <a:pt x="26372" y="0"/>
                  </a:cubicBezTo>
                  <a:cubicBezTo>
                    <a:pt x="40936" y="0"/>
                    <a:pt x="52743" y="11807"/>
                    <a:pt x="52743" y="26371"/>
                  </a:cubicBezTo>
                  <a:close/>
                </a:path>
              </a:pathLst>
            </a:custGeom>
            <a:solidFill>
              <a:srgbClr val="3F3D56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241">
              <a:extLst>
                <a:ext uri="{FF2B5EF4-FFF2-40B4-BE49-F238E27FC236}">
                  <a16:creationId xmlns:a16="http://schemas.microsoft.com/office/drawing/2014/main" id="{F9809568-5752-4B15-A1EF-74BF15104E50}"/>
                </a:ext>
              </a:extLst>
            </p:cNvPr>
            <p:cNvSpPr/>
            <p:nvPr/>
          </p:nvSpPr>
          <p:spPr>
            <a:xfrm>
              <a:off x="4955099" y="5763115"/>
              <a:ext cx="188749" cy="164672"/>
            </a:xfrm>
            <a:custGeom>
              <a:avLst/>
              <a:gdLst>
                <a:gd name="connsiteX0" fmla="*/ 103874 w 188749"/>
                <a:gd name="connsiteY0" fmla="*/ 164672 h 164672"/>
                <a:gd name="connsiteX1" fmla="*/ 0 w 188749"/>
                <a:gd name="connsiteY1" fmla="*/ 3093 h 164672"/>
                <a:gd name="connsiteX2" fmla="*/ 4807 w 188749"/>
                <a:gd name="connsiteY2" fmla="*/ 0 h 164672"/>
                <a:gd name="connsiteX3" fmla="*/ 103374 w 188749"/>
                <a:gd name="connsiteY3" fmla="*/ 153327 h 164672"/>
                <a:gd name="connsiteX4" fmla="*/ 183692 w 188749"/>
                <a:gd name="connsiteY4" fmla="*/ 221 h 164672"/>
                <a:gd name="connsiteX5" fmla="*/ 188750 w 188749"/>
                <a:gd name="connsiteY5" fmla="*/ 2872 h 164672"/>
                <a:gd name="connsiteX6" fmla="*/ 103874 w 188749"/>
                <a:gd name="connsiteY6" fmla="*/ 164672 h 164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749" h="164672">
                  <a:moveTo>
                    <a:pt x="103874" y="164672"/>
                  </a:moveTo>
                  <a:lnTo>
                    <a:pt x="0" y="3093"/>
                  </a:lnTo>
                  <a:lnTo>
                    <a:pt x="4807" y="0"/>
                  </a:lnTo>
                  <a:lnTo>
                    <a:pt x="103374" y="153327"/>
                  </a:lnTo>
                  <a:lnTo>
                    <a:pt x="183692" y="221"/>
                  </a:lnTo>
                  <a:lnTo>
                    <a:pt x="188750" y="2872"/>
                  </a:lnTo>
                  <a:lnTo>
                    <a:pt x="103874" y="164672"/>
                  </a:lnTo>
                  <a:close/>
                </a:path>
              </a:pathLst>
            </a:custGeom>
            <a:solidFill>
              <a:srgbClr val="3F3D56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242">
              <a:extLst>
                <a:ext uri="{FF2B5EF4-FFF2-40B4-BE49-F238E27FC236}">
                  <a16:creationId xmlns:a16="http://schemas.microsoft.com/office/drawing/2014/main" id="{E189AF1E-7CDC-4CD6-B554-EF830466388F}"/>
                </a:ext>
              </a:extLst>
            </p:cNvPr>
            <p:cNvSpPr/>
            <p:nvPr/>
          </p:nvSpPr>
          <p:spPr>
            <a:xfrm>
              <a:off x="4713623" y="5656106"/>
              <a:ext cx="482784" cy="562839"/>
            </a:xfrm>
            <a:custGeom>
              <a:avLst/>
              <a:gdLst>
                <a:gd name="connsiteX0" fmla="*/ 429833 w 482784"/>
                <a:gd name="connsiteY0" fmla="*/ 56917 h 562839"/>
                <a:gd name="connsiteX1" fmla="*/ 182728 w 482784"/>
                <a:gd name="connsiteY1" fmla="*/ 56917 h 562839"/>
                <a:gd name="connsiteX2" fmla="*/ 182728 w 482784"/>
                <a:gd name="connsiteY2" fmla="*/ 52632 h 562839"/>
                <a:gd name="connsiteX3" fmla="*/ 129879 w 482784"/>
                <a:gd name="connsiteY3" fmla="*/ -217 h 562839"/>
                <a:gd name="connsiteX4" fmla="*/ 129879 w 482784"/>
                <a:gd name="connsiteY4" fmla="*/ -217 h 562839"/>
                <a:gd name="connsiteX5" fmla="*/ 77030 w 482784"/>
                <a:gd name="connsiteY5" fmla="*/ 52632 h 562839"/>
                <a:gd name="connsiteX6" fmla="*/ 77030 w 482784"/>
                <a:gd name="connsiteY6" fmla="*/ 56917 h 562839"/>
                <a:gd name="connsiteX7" fmla="*/ 52748 w 482784"/>
                <a:gd name="connsiteY7" fmla="*/ 56917 h 562839"/>
                <a:gd name="connsiteX8" fmla="*/ -101 w 482784"/>
                <a:gd name="connsiteY8" fmla="*/ 109766 h 562839"/>
                <a:gd name="connsiteX9" fmla="*/ 52748 w 482784"/>
                <a:gd name="connsiteY9" fmla="*/ 162616 h 562839"/>
                <a:gd name="connsiteX10" fmla="*/ 77030 w 482784"/>
                <a:gd name="connsiteY10" fmla="*/ 162615 h 562839"/>
                <a:gd name="connsiteX11" fmla="*/ 77030 w 482784"/>
                <a:gd name="connsiteY11" fmla="*/ 562004 h 562839"/>
                <a:gd name="connsiteX12" fmla="*/ 182728 w 482784"/>
                <a:gd name="connsiteY12" fmla="*/ 562004 h 562839"/>
                <a:gd name="connsiteX13" fmla="*/ 182728 w 482784"/>
                <a:gd name="connsiteY13" fmla="*/ 162615 h 562839"/>
                <a:gd name="connsiteX14" fmla="*/ 429833 w 482784"/>
                <a:gd name="connsiteY14" fmla="*/ 162615 h 562839"/>
                <a:gd name="connsiteX15" fmla="*/ 482683 w 482784"/>
                <a:gd name="connsiteY15" fmla="*/ 109766 h 562839"/>
                <a:gd name="connsiteX16" fmla="*/ 429833 w 482784"/>
                <a:gd name="connsiteY16" fmla="*/ 56917 h 562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2784" h="562839">
                  <a:moveTo>
                    <a:pt x="429833" y="56917"/>
                  </a:moveTo>
                  <a:lnTo>
                    <a:pt x="182728" y="56917"/>
                  </a:lnTo>
                  <a:lnTo>
                    <a:pt x="182728" y="52632"/>
                  </a:lnTo>
                  <a:cubicBezTo>
                    <a:pt x="182728" y="23444"/>
                    <a:pt x="159067" y="-217"/>
                    <a:pt x="129879" y="-217"/>
                  </a:cubicBezTo>
                  <a:lnTo>
                    <a:pt x="129879" y="-217"/>
                  </a:lnTo>
                  <a:cubicBezTo>
                    <a:pt x="100691" y="-217"/>
                    <a:pt x="77030" y="23444"/>
                    <a:pt x="77030" y="52632"/>
                  </a:cubicBezTo>
                  <a:lnTo>
                    <a:pt x="77030" y="56917"/>
                  </a:lnTo>
                  <a:lnTo>
                    <a:pt x="52748" y="56917"/>
                  </a:lnTo>
                  <a:cubicBezTo>
                    <a:pt x="23560" y="56917"/>
                    <a:pt x="-101" y="80579"/>
                    <a:pt x="-101" y="109766"/>
                  </a:cubicBezTo>
                  <a:cubicBezTo>
                    <a:pt x="-101" y="138954"/>
                    <a:pt x="23560" y="162616"/>
                    <a:pt x="52748" y="162616"/>
                  </a:cubicBezTo>
                  <a:lnTo>
                    <a:pt x="77030" y="162615"/>
                  </a:lnTo>
                  <a:lnTo>
                    <a:pt x="77030" y="562004"/>
                  </a:lnTo>
                  <a:cubicBezTo>
                    <a:pt x="182335" y="559894"/>
                    <a:pt x="76267" y="564136"/>
                    <a:pt x="182728" y="562004"/>
                  </a:cubicBezTo>
                  <a:lnTo>
                    <a:pt x="182728" y="162615"/>
                  </a:lnTo>
                  <a:lnTo>
                    <a:pt x="429833" y="162615"/>
                  </a:lnTo>
                  <a:cubicBezTo>
                    <a:pt x="459021" y="162615"/>
                    <a:pt x="482683" y="138954"/>
                    <a:pt x="482683" y="109766"/>
                  </a:cubicBezTo>
                  <a:cubicBezTo>
                    <a:pt x="482683" y="80578"/>
                    <a:pt x="459021" y="56917"/>
                    <a:pt x="429833" y="56917"/>
                  </a:cubicBezTo>
                  <a:close/>
                </a:path>
              </a:pathLst>
            </a:custGeom>
            <a:solidFill>
              <a:srgbClr val="3F3D56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243">
              <a:extLst>
                <a:ext uri="{FF2B5EF4-FFF2-40B4-BE49-F238E27FC236}">
                  <a16:creationId xmlns:a16="http://schemas.microsoft.com/office/drawing/2014/main" id="{D6944AE5-2A32-40F8-8FCA-BAD3B39A63A2}"/>
                </a:ext>
              </a:extLst>
            </p:cNvPr>
            <p:cNvSpPr/>
            <p:nvPr/>
          </p:nvSpPr>
          <p:spPr>
            <a:xfrm>
              <a:off x="4822178" y="5744664"/>
              <a:ext cx="39993" cy="39993"/>
            </a:xfrm>
            <a:custGeom>
              <a:avLst/>
              <a:gdLst>
                <a:gd name="connsiteX0" fmla="*/ 39994 w 39993"/>
                <a:gd name="connsiteY0" fmla="*/ 19997 h 39993"/>
                <a:gd name="connsiteX1" fmla="*/ 19997 w 39993"/>
                <a:gd name="connsiteY1" fmla="*/ 39994 h 39993"/>
                <a:gd name="connsiteX2" fmla="*/ 0 w 39993"/>
                <a:gd name="connsiteY2" fmla="*/ 19997 h 39993"/>
                <a:gd name="connsiteX3" fmla="*/ 19997 w 39993"/>
                <a:gd name="connsiteY3" fmla="*/ 0 h 39993"/>
                <a:gd name="connsiteX4" fmla="*/ 39994 w 39993"/>
                <a:gd name="connsiteY4" fmla="*/ 19997 h 3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993" h="39993">
                  <a:moveTo>
                    <a:pt x="39994" y="19997"/>
                  </a:moveTo>
                  <a:cubicBezTo>
                    <a:pt x="39994" y="31041"/>
                    <a:pt x="31041" y="39994"/>
                    <a:pt x="19997" y="39994"/>
                  </a:cubicBezTo>
                  <a:cubicBezTo>
                    <a:pt x="8953" y="39994"/>
                    <a:pt x="0" y="31041"/>
                    <a:pt x="0" y="19997"/>
                  </a:cubicBezTo>
                  <a:cubicBezTo>
                    <a:pt x="0" y="8953"/>
                    <a:pt x="8953" y="0"/>
                    <a:pt x="19997" y="0"/>
                  </a:cubicBezTo>
                  <a:cubicBezTo>
                    <a:pt x="31041" y="0"/>
                    <a:pt x="39994" y="8953"/>
                    <a:pt x="39994" y="19997"/>
                  </a:cubicBezTo>
                  <a:close/>
                </a:path>
              </a:pathLst>
            </a:custGeom>
            <a:solidFill>
              <a:srgbClr val="FFFFFF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244">
              <a:extLst>
                <a:ext uri="{FF2B5EF4-FFF2-40B4-BE49-F238E27FC236}">
                  <a16:creationId xmlns:a16="http://schemas.microsoft.com/office/drawing/2014/main" id="{37B1755B-20FE-431C-9D9B-A09E40659342}"/>
                </a:ext>
              </a:extLst>
            </p:cNvPr>
            <p:cNvSpPr/>
            <p:nvPr/>
          </p:nvSpPr>
          <p:spPr>
            <a:xfrm>
              <a:off x="4905758" y="5873952"/>
              <a:ext cx="309910" cy="155648"/>
            </a:xfrm>
            <a:custGeom>
              <a:avLst/>
              <a:gdLst>
                <a:gd name="connsiteX0" fmla="*/ 269102 w 309910"/>
                <a:gd name="connsiteY0" fmla="*/ 155431 h 155648"/>
                <a:gd name="connsiteX1" fmla="*/ 40605 w 309910"/>
                <a:gd name="connsiteY1" fmla="*/ 155431 h 155648"/>
                <a:gd name="connsiteX2" fmla="*/ -101 w 309910"/>
                <a:gd name="connsiteY2" fmla="*/ 114723 h 155648"/>
                <a:gd name="connsiteX3" fmla="*/ -101 w 309910"/>
                <a:gd name="connsiteY3" fmla="*/ 40488 h 155648"/>
                <a:gd name="connsiteX4" fmla="*/ 40605 w 309910"/>
                <a:gd name="connsiteY4" fmla="*/ -217 h 155648"/>
                <a:gd name="connsiteX5" fmla="*/ 269102 w 309910"/>
                <a:gd name="connsiteY5" fmla="*/ -217 h 155648"/>
                <a:gd name="connsiteX6" fmla="*/ 309809 w 309910"/>
                <a:gd name="connsiteY6" fmla="*/ 40488 h 155648"/>
                <a:gd name="connsiteX7" fmla="*/ 309809 w 309910"/>
                <a:gd name="connsiteY7" fmla="*/ 114723 h 155648"/>
                <a:gd name="connsiteX8" fmla="*/ 269102 w 309910"/>
                <a:gd name="connsiteY8" fmla="*/ 155431 h 155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9910" h="155648">
                  <a:moveTo>
                    <a:pt x="269102" y="155431"/>
                  </a:moveTo>
                  <a:lnTo>
                    <a:pt x="40605" y="155431"/>
                  </a:lnTo>
                  <a:cubicBezTo>
                    <a:pt x="18134" y="155405"/>
                    <a:pt x="-77" y="137195"/>
                    <a:pt x="-101" y="114723"/>
                  </a:cubicBezTo>
                  <a:lnTo>
                    <a:pt x="-101" y="40488"/>
                  </a:lnTo>
                  <a:cubicBezTo>
                    <a:pt x="-76" y="18018"/>
                    <a:pt x="18134" y="-192"/>
                    <a:pt x="40605" y="-217"/>
                  </a:cubicBezTo>
                  <a:lnTo>
                    <a:pt x="269102" y="-217"/>
                  </a:lnTo>
                  <a:cubicBezTo>
                    <a:pt x="291573" y="-192"/>
                    <a:pt x="309783" y="18018"/>
                    <a:pt x="309809" y="40488"/>
                  </a:cubicBezTo>
                  <a:lnTo>
                    <a:pt x="309809" y="114723"/>
                  </a:lnTo>
                  <a:cubicBezTo>
                    <a:pt x="309784" y="137195"/>
                    <a:pt x="291574" y="155405"/>
                    <a:pt x="269102" y="155431"/>
                  </a:cubicBezTo>
                  <a:close/>
                </a:path>
              </a:pathLst>
            </a:custGeom>
            <a:solidFill>
              <a:srgbClr val="CCCCCC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245">
              <a:extLst>
                <a:ext uri="{FF2B5EF4-FFF2-40B4-BE49-F238E27FC236}">
                  <a16:creationId xmlns:a16="http://schemas.microsoft.com/office/drawing/2014/main" id="{72A318D2-6677-41D3-BC9C-DE4625CFAD03}"/>
                </a:ext>
              </a:extLst>
            </p:cNvPr>
            <p:cNvSpPr/>
            <p:nvPr/>
          </p:nvSpPr>
          <p:spPr>
            <a:xfrm>
              <a:off x="4970727" y="5933207"/>
              <a:ext cx="177115" cy="31423"/>
            </a:xfrm>
            <a:custGeom>
              <a:avLst/>
              <a:gdLst>
                <a:gd name="connsiteX0" fmla="*/ 161404 w 177115"/>
                <a:gd name="connsiteY0" fmla="*/ 0 h 31423"/>
                <a:gd name="connsiteX1" fmla="*/ 177116 w 177115"/>
                <a:gd name="connsiteY1" fmla="*/ 0 h 31423"/>
                <a:gd name="connsiteX2" fmla="*/ 177116 w 177115"/>
                <a:gd name="connsiteY2" fmla="*/ 31424 h 31423"/>
                <a:gd name="connsiteX3" fmla="*/ 161404 w 177115"/>
                <a:gd name="connsiteY3" fmla="*/ 31424 h 31423"/>
                <a:gd name="connsiteX4" fmla="*/ 15712 w 177115"/>
                <a:gd name="connsiteY4" fmla="*/ 31424 h 31423"/>
                <a:gd name="connsiteX5" fmla="*/ 0 w 177115"/>
                <a:gd name="connsiteY5" fmla="*/ 31424 h 31423"/>
                <a:gd name="connsiteX6" fmla="*/ 0 w 177115"/>
                <a:gd name="connsiteY6" fmla="*/ 0 h 31423"/>
                <a:gd name="connsiteX7" fmla="*/ 15712 w 177115"/>
                <a:gd name="connsiteY7" fmla="*/ 0 h 31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7115" h="31423">
                  <a:moveTo>
                    <a:pt x="161404" y="0"/>
                  </a:moveTo>
                  <a:cubicBezTo>
                    <a:pt x="170082" y="0"/>
                    <a:pt x="177116" y="0"/>
                    <a:pt x="177116" y="0"/>
                  </a:cubicBezTo>
                  <a:lnTo>
                    <a:pt x="177116" y="31424"/>
                  </a:lnTo>
                  <a:cubicBezTo>
                    <a:pt x="177116" y="31424"/>
                    <a:pt x="170081" y="31424"/>
                    <a:pt x="161404" y="31424"/>
                  </a:cubicBezTo>
                  <a:lnTo>
                    <a:pt x="15712" y="31424"/>
                  </a:lnTo>
                  <a:cubicBezTo>
                    <a:pt x="7034" y="31424"/>
                    <a:pt x="0" y="31424"/>
                    <a:pt x="0" y="31424"/>
                  </a:cubicBezTo>
                  <a:lnTo>
                    <a:pt x="0" y="0"/>
                  </a:lnTo>
                  <a:cubicBezTo>
                    <a:pt x="0" y="0"/>
                    <a:pt x="7034" y="0"/>
                    <a:pt x="15712" y="0"/>
                  </a:cubicBezTo>
                  <a:close/>
                </a:path>
              </a:pathLst>
            </a:custGeom>
            <a:solidFill>
              <a:schemeClr val="accent1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246">
              <a:extLst>
                <a:ext uri="{FF2B5EF4-FFF2-40B4-BE49-F238E27FC236}">
                  <a16:creationId xmlns:a16="http://schemas.microsoft.com/office/drawing/2014/main" id="{E066FBBF-AF28-41D0-B96B-7B771CFF9A00}"/>
                </a:ext>
              </a:extLst>
            </p:cNvPr>
            <p:cNvSpPr/>
            <p:nvPr/>
          </p:nvSpPr>
          <p:spPr>
            <a:xfrm>
              <a:off x="2954649" y="6216021"/>
              <a:ext cx="4230722" cy="6559"/>
            </a:xfrm>
            <a:custGeom>
              <a:avLst/>
              <a:gdLst>
                <a:gd name="connsiteX0" fmla="*/ 4227342 w 4230722"/>
                <a:gd name="connsiteY0" fmla="*/ 6343 h 6559"/>
                <a:gd name="connsiteX1" fmla="*/ 3178 w 4230722"/>
                <a:gd name="connsiteY1" fmla="*/ 6343 h 6559"/>
                <a:gd name="connsiteX2" fmla="*/ -101 w 4230722"/>
                <a:gd name="connsiteY2" fmla="*/ 3063 h 6559"/>
                <a:gd name="connsiteX3" fmla="*/ 3178 w 4230722"/>
                <a:gd name="connsiteY3" fmla="*/ -217 h 6559"/>
                <a:gd name="connsiteX4" fmla="*/ 4227342 w 4230722"/>
                <a:gd name="connsiteY4" fmla="*/ -217 h 6559"/>
                <a:gd name="connsiteX5" fmla="*/ 4230622 w 4230722"/>
                <a:gd name="connsiteY5" fmla="*/ 3063 h 6559"/>
                <a:gd name="connsiteX6" fmla="*/ 4227342 w 4230722"/>
                <a:gd name="connsiteY6" fmla="*/ 6343 h 6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30722" h="6559">
                  <a:moveTo>
                    <a:pt x="4227342" y="6343"/>
                  </a:moveTo>
                  <a:lnTo>
                    <a:pt x="3178" y="6343"/>
                  </a:lnTo>
                  <a:cubicBezTo>
                    <a:pt x="1367" y="6343"/>
                    <a:pt x="-101" y="4874"/>
                    <a:pt x="-101" y="3063"/>
                  </a:cubicBezTo>
                  <a:cubicBezTo>
                    <a:pt x="-101" y="1251"/>
                    <a:pt x="1367" y="-217"/>
                    <a:pt x="3178" y="-217"/>
                  </a:cubicBezTo>
                  <a:lnTo>
                    <a:pt x="4227342" y="-217"/>
                  </a:lnTo>
                  <a:cubicBezTo>
                    <a:pt x="4229153" y="-217"/>
                    <a:pt x="4230622" y="1251"/>
                    <a:pt x="4230622" y="3063"/>
                  </a:cubicBezTo>
                  <a:cubicBezTo>
                    <a:pt x="4230622" y="4874"/>
                    <a:pt x="4229153" y="6343"/>
                    <a:pt x="4227342" y="6343"/>
                  </a:cubicBezTo>
                  <a:close/>
                </a:path>
              </a:pathLst>
            </a:custGeom>
            <a:solidFill>
              <a:srgbClr val="CCCCCC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247">
              <a:extLst>
                <a:ext uri="{FF2B5EF4-FFF2-40B4-BE49-F238E27FC236}">
                  <a16:creationId xmlns:a16="http://schemas.microsoft.com/office/drawing/2014/main" id="{D2BC512C-0C8B-45FA-9273-F04C06DE4A31}"/>
                </a:ext>
              </a:extLst>
            </p:cNvPr>
            <p:cNvSpPr/>
            <p:nvPr/>
          </p:nvSpPr>
          <p:spPr>
            <a:xfrm>
              <a:off x="6108093" y="5760053"/>
              <a:ext cx="397417" cy="80959"/>
            </a:xfrm>
            <a:custGeom>
              <a:avLst/>
              <a:gdLst>
                <a:gd name="connsiteX0" fmla="*/ 356836 w 397417"/>
                <a:gd name="connsiteY0" fmla="*/ 80742 h 80959"/>
                <a:gd name="connsiteX1" fmla="*/ 40378 w 397417"/>
                <a:gd name="connsiteY1" fmla="*/ 80742 h 80959"/>
                <a:gd name="connsiteX2" fmla="*/ -101 w 397417"/>
                <a:gd name="connsiteY2" fmla="*/ 40262 h 80959"/>
                <a:gd name="connsiteX3" fmla="*/ 40378 w 397417"/>
                <a:gd name="connsiteY3" fmla="*/ -217 h 80959"/>
                <a:gd name="connsiteX4" fmla="*/ 356836 w 397417"/>
                <a:gd name="connsiteY4" fmla="*/ -217 h 80959"/>
                <a:gd name="connsiteX5" fmla="*/ 397316 w 397417"/>
                <a:gd name="connsiteY5" fmla="*/ 40263 h 80959"/>
                <a:gd name="connsiteX6" fmla="*/ 356836 w 397417"/>
                <a:gd name="connsiteY6" fmla="*/ 80742 h 80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7417" h="80959">
                  <a:moveTo>
                    <a:pt x="356836" y="80742"/>
                  </a:moveTo>
                  <a:lnTo>
                    <a:pt x="40378" y="80742"/>
                  </a:lnTo>
                  <a:cubicBezTo>
                    <a:pt x="18022" y="80742"/>
                    <a:pt x="-101" y="62619"/>
                    <a:pt x="-101" y="40262"/>
                  </a:cubicBezTo>
                  <a:cubicBezTo>
                    <a:pt x="-101" y="17906"/>
                    <a:pt x="18022" y="-217"/>
                    <a:pt x="40378" y="-217"/>
                  </a:cubicBezTo>
                  <a:lnTo>
                    <a:pt x="356836" y="-217"/>
                  </a:lnTo>
                  <a:cubicBezTo>
                    <a:pt x="379192" y="-217"/>
                    <a:pt x="397316" y="17906"/>
                    <a:pt x="397316" y="40263"/>
                  </a:cubicBezTo>
                  <a:cubicBezTo>
                    <a:pt x="397316" y="62619"/>
                    <a:pt x="379192" y="80742"/>
                    <a:pt x="356836" y="80742"/>
                  </a:cubicBezTo>
                  <a:close/>
                </a:path>
              </a:pathLst>
            </a:custGeom>
            <a:solidFill>
              <a:srgbClr val="CCCCCC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248">
              <a:extLst>
                <a:ext uri="{FF2B5EF4-FFF2-40B4-BE49-F238E27FC236}">
                  <a16:creationId xmlns:a16="http://schemas.microsoft.com/office/drawing/2014/main" id="{A3D438AF-B0DF-430C-A371-ED9594ED0C0C}"/>
                </a:ext>
              </a:extLst>
            </p:cNvPr>
            <p:cNvSpPr/>
            <p:nvPr/>
          </p:nvSpPr>
          <p:spPr>
            <a:xfrm>
              <a:off x="5863383" y="4247773"/>
              <a:ext cx="1027046" cy="653205"/>
            </a:xfrm>
            <a:custGeom>
              <a:avLst/>
              <a:gdLst>
                <a:gd name="connsiteX0" fmla="*/ 1026648 w 1027046"/>
                <a:gd name="connsiteY0" fmla="*/ 652988 h 653205"/>
                <a:gd name="connsiteX1" fmla="*/ 793299 w 1027046"/>
                <a:gd name="connsiteY1" fmla="*/ 640260 h 653205"/>
                <a:gd name="connsiteX2" fmla="*/ -101 w 1027046"/>
                <a:gd name="connsiteY2" fmla="*/ -217 h 653205"/>
                <a:gd name="connsiteX3" fmla="*/ -101 w 1027046"/>
                <a:gd name="connsiteY3" fmla="*/ -217 h 653205"/>
                <a:gd name="connsiteX4" fmla="*/ 745622 w 1027046"/>
                <a:gd name="connsiteY4" fmla="*/ -217 h 653205"/>
                <a:gd name="connsiteX5" fmla="*/ 1026946 w 1027046"/>
                <a:gd name="connsiteY5" fmla="*/ 281107 h 653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7046" h="653205">
                  <a:moveTo>
                    <a:pt x="1026648" y="652988"/>
                  </a:moveTo>
                  <a:cubicBezTo>
                    <a:pt x="1026648" y="652988"/>
                    <a:pt x="949905" y="647544"/>
                    <a:pt x="793299" y="640260"/>
                  </a:cubicBezTo>
                  <a:cubicBezTo>
                    <a:pt x="606620" y="313571"/>
                    <a:pt x="-101" y="234826"/>
                    <a:pt x="-101" y="-217"/>
                  </a:cubicBezTo>
                  <a:lnTo>
                    <a:pt x="-101" y="-217"/>
                  </a:lnTo>
                  <a:lnTo>
                    <a:pt x="745622" y="-217"/>
                  </a:lnTo>
                  <a:cubicBezTo>
                    <a:pt x="900992" y="-217"/>
                    <a:pt x="1026946" y="125736"/>
                    <a:pt x="1026946" y="281107"/>
                  </a:cubicBezTo>
                  <a:close/>
                </a:path>
              </a:pathLst>
            </a:custGeom>
            <a:solidFill>
              <a:srgbClr val="CCCCCC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249">
              <a:extLst>
                <a:ext uri="{FF2B5EF4-FFF2-40B4-BE49-F238E27FC236}">
                  <a16:creationId xmlns:a16="http://schemas.microsoft.com/office/drawing/2014/main" id="{8D477000-FA3D-40CF-A77D-D0E459F53C53}"/>
                </a:ext>
              </a:extLst>
            </p:cNvPr>
            <p:cNvSpPr/>
            <p:nvPr/>
          </p:nvSpPr>
          <p:spPr>
            <a:xfrm>
              <a:off x="6236989" y="4333660"/>
              <a:ext cx="145079" cy="225203"/>
            </a:xfrm>
            <a:custGeom>
              <a:avLst/>
              <a:gdLst>
                <a:gd name="connsiteX0" fmla="*/ 6263 w 145079"/>
                <a:gd name="connsiteY0" fmla="*/ -217 h 225203"/>
                <a:gd name="connsiteX1" fmla="*/ -101 w 145079"/>
                <a:gd name="connsiteY1" fmla="*/ 6147 h 225203"/>
                <a:gd name="connsiteX2" fmla="*/ -101 w 145079"/>
                <a:gd name="connsiteY2" fmla="*/ 218622 h 225203"/>
                <a:gd name="connsiteX3" fmla="*/ 6263 w 145079"/>
                <a:gd name="connsiteY3" fmla="*/ 224986 h 225203"/>
                <a:gd name="connsiteX4" fmla="*/ 138614 w 145079"/>
                <a:gd name="connsiteY4" fmla="*/ 224986 h 225203"/>
                <a:gd name="connsiteX5" fmla="*/ 144978 w 145079"/>
                <a:gd name="connsiteY5" fmla="*/ 218622 h 225203"/>
                <a:gd name="connsiteX6" fmla="*/ 144978 w 145079"/>
                <a:gd name="connsiteY6" fmla="*/ 6147 h 225203"/>
                <a:gd name="connsiteX7" fmla="*/ 138614 w 145079"/>
                <a:gd name="connsiteY7" fmla="*/ -217 h 225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5079" h="225203">
                  <a:moveTo>
                    <a:pt x="6263" y="-217"/>
                  </a:moveTo>
                  <a:cubicBezTo>
                    <a:pt x="2749" y="-213"/>
                    <a:pt x="-98" y="2634"/>
                    <a:pt x="-101" y="6147"/>
                  </a:cubicBezTo>
                  <a:lnTo>
                    <a:pt x="-101" y="218622"/>
                  </a:lnTo>
                  <a:cubicBezTo>
                    <a:pt x="-98" y="222135"/>
                    <a:pt x="2749" y="224982"/>
                    <a:pt x="6263" y="224986"/>
                  </a:cubicBezTo>
                  <a:lnTo>
                    <a:pt x="138614" y="224986"/>
                  </a:lnTo>
                  <a:cubicBezTo>
                    <a:pt x="142127" y="224982"/>
                    <a:pt x="144974" y="222135"/>
                    <a:pt x="144978" y="218622"/>
                  </a:cubicBezTo>
                  <a:lnTo>
                    <a:pt x="144978" y="6147"/>
                  </a:lnTo>
                  <a:cubicBezTo>
                    <a:pt x="144974" y="2634"/>
                    <a:pt x="142127" y="-213"/>
                    <a:pt x="138614" y="-217"/>
                  </a:cubicBezTo>
                  <a:close/>
                </a:path>
              </a:pathLst>
            </a:custGeom>
            <a:solidFill>
              <a:srgbClr val="F2F2F2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250">
              <a:extLst>
                <a:ext uri="{FF2B5EF4-FFF2-40B4-BE49-F238E27FC236}">
                  <a16:creationId xmlns:a16="http://schemas.microsoft.com/office/drawing/2014/main" id="{A2C1217F-4AE3-400D-8F4C-38234AF52BE9}"/>
                </a:ext>
              </a:extLst>
            </p:cNvPr>
            <p:cNvSpPr/>
            <p:nvPr/>
          </p:nvSpPr>
          <p:spPr>
            <a:xfrm>
              <a:off x="4962179" y="4247772"/>
              <a:ext cx="1778875" cy="642010"/>
            </a:xfrm>
            <a:custGeom>
              <a:avLst/>
              <a:gdLst>
                <a:gd name="connsiteX0" fmla="*/ 1648670 w 1778875"/>
                <a:gd name="connsiteY0" fmla="*/ 635853 h 642010"/>
                <a:gd name="connsiteX1" fmla="*/ 954666 w 1778875"/>
                <a:gd name="connsiteY1" fmla="*/ 217557 h 642010"/>
                <a:gd name="connsiteX2" fmla="*/ 824006 w 1778875"/>
                <a:gd name="connsiteY2" fmla="*/ 217557 h 642010"/>
                <a:gd name="connsiteX3" fmla="*/ 130002 w 1778875"/>
                <a:gd name="connsiteY3" fmla="*/ 635853 h 642010"/>
                <a:gd name="connsiteX4" fmla="*/ 5812 w 1778875"/>
                <a:gd name="connsiteY4" fmla="*/ 578290 h 642010"/>
                <a:gd name="connsiteX5" fmla="*/ -101 w 1778875"/>
                <a:gd name="connsiteY5" fmla="*/ 544976 h 642010"/>
                <a:gd name="connsiteX6" fmla="*/ -101 w 1778875"/>
                <a:gd name="connsiteY6" fmla="*/ 544976 h 642010"/>
                <a:gd name="connsiteX7" fmla="*/ 63375 w 1778875"/>
                <a:gd name="connsiteY7" fmla="*/ 454100 h 642010"/>
                <a:gd name="connsiteX8" fmla="*/ 824006 w 1778875"/>
                <a:gd name="connsiteY8" fmla="*/ 11380 h 642010"/>
                <a:gd name="connsiteX9" fmla="*/ 954666 w 1778875"/>
                <a:gd name="connsiteY9" fmla="*/ 11380 h 642010"/>
                <a:gd name="connsiteX10" fmla="*/ 1715297 w 1778875"/>
                <a:gd name="connsiteY10" fmla="*/ 454100 h 642010"/>
                <a:gd name="connsiteX11" fmla="*/ 1778774 w 1778875"/>
                <a:gd name="connsiteY11" fmla="*/ 544976 h 642010"/>
                <a:gd name="connsiteX12" fmla="*/ 1778774 w 1778875"/>
                <a:gd name="connsiteY12" fmla="*/ 544976 h 642010"/>
                <a:gd name="connsiteX13" fmla="*/ 1681984 w 1778875"/>
                <a:gd name="connsiteY13" fmla="*/ 641767 h 642010"/>
                <a:gd name="connsiteX14" fmla="*/ 1648670 w 1778875"/>
                <a:gd name="connsiteY14" fmla="*/ 635853 h 642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78875" h="642010">
                  <a:moveTo>
                    <a:pt x="1648670" y="635853"/>
                  </a:moveTo>
                  <a:lnTo>
                    <a:pt x="954666" y="217557"/>
                  </a:lnTo>
                  <a:cubicBezTo>
                    <a:pt x="912485" y="202094"/>
                    <a:pt x="866187" y="202094"/>
                    <a:pt x="824006" y="217557"/>
                  </a:cubicBezTo>
                  <a:lnTo>
                    <a:pt x="130002" y="635853"/>
                  </a:lnTo>
                  <a:cubicBezTo>
                    <a:pt x="79812" y="654251"/>
                    <a:pt x="24211" y="628479"/>
                    <a:pt x="5812" y="578290"/>
                  </a:cubicBezTo>
                  <a:cubicBezTo>
                    <a:pt x="1901" y="567619"/>
                    <a:pt x="-101" y="556342"/>
                    <a:pt x="-101" y="544976"/>
                  </a:cubicBezTo>
                  <a:lnTo>
                    <a:pt x="-101" y="544976"/>
                  </a:lnTo>
                  <a:cubicBezTo>
                    <a:pt x="-101" y="504368"/>
                    <a:pt x="25248" y="468077"/>
                    <a:pt x="63375" y="454100"/>
                  </a:cubicBezTo>
                  <a:lnTo>
                    <a:pt x="824006" y="11380"/>
                  </a:lnTo>
                  <a:cubicBezTo>
                    <a:pt x="866187" y="-4083"/>
                    <a:pt x="912485" y="-4083"/>
                    <a:pt x="954666" y="11380"/>
                  </a:cubicBezTo>
                  <a:lnTo>
                    <a:pt x="1715297" y="454100"/>
                  </a:lnTo>
                  <a:cubicBezTo>
                    <a:pt x="1753425" y="468077"/>
                    <a:pt x="1778774" y="504367"/>
                    <a:pt x="1778774" y="544976"/>
                  </a:cubicBezTo>
                  <a:lnTo>
                    <a:pt x="1778774" y="544976"/>
                  </a:lnTo>
                  <a:cubicBezTo>
                    <a:pt x="1778774" y="598432"/>
                    <a:pt x="1735440" y="641766"/>
                    <a:pt x="1681984" y="641767"/>
                  </a:cubicBezTo>
                  <a:cubicBezTo>
                    <a:pt x="1670618" y="641767"/>
                    <a:pt x="1659342" y="639765"/>
                    <a:pt x="1648670" y="635853"/>
                  </a:cubicBezTo>
                  <a:close/>
                </a:path>
              </a:pathLst>
            </a:custGeom>
            <a:solidFill>
              <a:srgbClr val="CCCCCC"/>
            </a:solidFill>
            <a:ln w="424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2F703DC0-39E3-4D74-B521-6F1732F68D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625" b="81522" l="9375" r="89946">
                        <a14:foregroundMark x1="14674" y1="19701" x2="24592" y2="19293"/>
                        <a14:foregroundMark x1="24592" y1="19293" x2="25000" y2="19158"/>
                        <a14:foregroundMark x1="16848" y1="23641" x2="23370" y2="30571"/>
                        <a14:foregroundMark x1="23370" y1="30571" x2="23234" y2="31114"/>
                        <a14:foregroundMark x1="17799" y1="36549" x2="22962" y2="38723"/>
                        <a14:foregroundMark x1="13995" y1="37636" x2="13587" y2="43614"/>
                        <a14:foregroundMark x1="18750" y1="44429" x2="20516" y2="52853"/>
                        <a14:foregroundMark x1="17799" y1="52310" x2="17391" y2="62364"/>
                        <a14:foregroundMark x1="10190" y1="79891" x2="9375" y2="81522"/>
                        <a14:foregroundMark x1="26766" y1="77038" x2="30571" y2="81114"/>
                        <a14:foregroundMark x1="44837" y1="28261" x2="52582" y2="33424"/>
                        <a14:foregroundMark x1="52582" y1="33424" x2="48370" y2="41712"/>
                        <a14:foregroundMark x1="48370" y1="41712" x2="47011" y2="70788"/>
                        <a14:foregroundMark x1="47011" y1="70788" x2="45788" y2="78397"/>
                        <a14:foregroundMark x1="78533" y1="29620" x2="74457" y2="55435"/>
                        <a14:foregroundMark x1="74457" y1="55435" x2="78125" y2="75136"/>
                        <a14:foregroundMark x1="78125" y1="75136" x2="77989" y2="79484"/>
                        <a14:foregroundMark x1="18207" y1="15625" x2="23505" y2="18478"/>
                        <a14:foregroundMark x1="85598" y1="74049" x2="86277" y2="80978"/>
                        <a14:foregroundMark x1="78397" y1="40353" x2="79484" y2="55435"/>
                        <a14:foregroundMark x1="53261" y1="47283" x2="56114" y2="52989"/>
                        <a14:foregroundMark x1="44022" y1="49728" x2="46467" y2="54755"/>
                        <a14:foregroundMark x1="72962" y1="80571" x2="72962" y2="80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029" b="13679"/>
          <a:stretch/>
        </p:blipFill>
        <p:spPr>
          <a:xfrm>
            <a:off x="1076099" y="2838344"/>
            <a:ext cx="2977336" cy="224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312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D8812-A09B-C82B-D672-68CA3371B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2304A128-3558-A867-7A40-617476374440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9BBC55E-64B8-AEB6-AF82-FD02B1205332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C02E327E-0A07-9219-645D-11DCC3F11803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3E4F71CA-DECD-B8DC-ADD6-D6E962AED5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421173"/>
              </p:ext>
            </p:extLst>
          </p:nvPr>
        </p:nvGraphicFramePr>
        <p:xfrm>
          <a:off x="330047" y="2009782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ที่ดินเป็นกรรมสิทธิ์รวมของพี่น้อง 3 คน ทำสัญญาจำนองทั้งแปลง พี่คนโตเป็นข้าราชการ คนที่ 2 เป็นพนักงานบริษัท คนที่ 3 เป็นเกษตรกร ถือว่าที่ดินเป็นของเกษตรกรหรือผู้ยากจน สามารถยื่นเรื่องขอกู้ได้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49424DE8-A831-803D-8B44-A8B711D80449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861E9445-41BB-E3AA-5909-EE838E70C120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17813361-2137-B761-F719-B74FEA2D42FA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BD0987FA-DBD3-B1C1-5128-ACEA2404018B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7805931A-3701-4BF6-CB51-C3FBCF20F080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B6147CB-8A97-F6DA-1611-87BFB64FE39C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501C2EE-B927-051C-7953-1CAFDB50F8E8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681A1DC-BE71-845E-B27D-EDCE7DA1AB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306563"/>
              </p:ext>
            </p:extLst>
          </p:nvPr>
        </p:nvGraphicFramePr>
        <p:xfrm>
          <a:off x="330047" y="1165078"/>
          <a:ext cx="3914775" cy="8587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ข้าราชการมีกรรมสิทธิ์รวม</a:t>
                      </a:r>
                      <a:endParaRPr lang="en-US" sz="2000" dirty="0">
                        <a:solidFill>
                          <a:schemeClr val="accent3"/>
                        </a:solidFill>
                      </a:endParaRPr>
                    </a:p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ในที่ดิน</a:t>
                      </a:r>
                      <a:endParaRPr lang="en-US" sz="2000" dirty="0">
                        <a:solidFill>
                          <a:schemeClr val="accent3"/>
                        </a:solidFill>
                      </a:endParaRP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7" name="ตาราง 16">
            <a:extLst>
              <a:ext uri="{FF2B5EF4-FFF2-40B4-BE49-F238E27FC236}">
                <a16:creationId xmlns:a16="http://schemas.microsoft.com/office/drawing/2014/main" id="{7A1EDDBE-2C46-DC55-3F57-4308F6241C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758543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เจ้าของที่ดินทุกรายต้องมีคุณสมบัติตามหลักเกณฑ์การขอกู้เงินกองทุนฯ พี่คนโตเป็นข้าราชการ</a:t>
                      </a:r>
                      <a:br>
                        <a:rPr lang="en-US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ไม่สามารถยื่นกู้ได้ ต้องเสนอคู่สมรสเป็นผู้กู้แทน หากไม่มีคู่สมรส ถือว่าหนี้นั้นไม่เป็นไปตามหลักเกณฑ์กองทุนฯ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pic>
        <p:nvPicPr>
          <p:cNvPr id="18" name="Picture 3">
            <a:extLst>
              <a:ext uri="{FF2B5EF4-FFF2-40B4-BE49-F238E27FC236}">
                <a16:creationId xmlns:a16="http://schemas.microsoft.com/office/drawing/2014/main" id="{88DDA216-16A4-416D-B409-675738DDD3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64" b="97091" l="8186" r="94027">
                        <a14:foregroundMark x1="58407" y1="6545" x2="58407" y2="6545"/>
                        <a14:foregroundMark x1="75221" y1="2909" x2="75221" y2="2909"/>
                        <a14:foregroundMark x1="94027" y1="19818" x2="94027" y2="19818"/>
                        <a14:foregroundMark x1="22124" y1="92000" x2="22124" y2="92000"/>
                        <a14:foregroundMark x1="20133" y1="97091" x2="20133" y2="97091"/>
                        <a14:foregroundMark x1="8186" y1="90000" x2="8186" y2="9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090" y="3332489"/>
            <a:ext cx="1386780" cy="1687454"/>
          </a:xfrm>
          <a:prstGeom prst="rect">
            <a:avLst/>
          </a:prstGeom>
        </p:spPr>
      </p:pic>
      <p:pic>
        <p:nvPicPr>
          <p:cNvPr id="19" name="Picture 3">
            <a:extLst>
              <a:ext uri="{FF2B5EF4-FFF2-40B4-BE49-F238E27FC236}">
                <a16:creationId xmlns:a16="http://schemas.microsoft.com/office/drawing/2014/main" id="{62810103-8014-4DEA-8C28-0406AEF879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3145" flipH="1">
            <a:off x="6074693" y="3653671"/>
            <a:ext cx="1430812" cy="143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345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FECEC7-1CA9-9CFF-7456-23262B9A3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F868D602-06EB-5BDC-F430-D5500E916D9A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5040A540-7B10-2395-C6B2-F27A671F7A86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5FF4888C-BDD2-C08A-D909-652686230A5D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13A1A7F3-904C-C9F3-2863-CE50166108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309638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สัญญาขายฝาก กำหนดระยะเวลาไถ่ถอนไว้ไม่เกิน 1 ปี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833ED52A-D9E2-1612-79C7-0A0C601BEC3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954C3AFF-85ED-BCA4-4389-6E4D7ADB3F17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AB19E483-B75D-818D-0839-B5409433F66B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091D26D1-8034-2AE6-5AD5-4708C8B9D3E5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13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02CC13CB-E332-21A6-48E3-10096747814F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E29B048-BC64-F3FA-E6A4-041A3646F6F2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3343CDC-F8C1-CEF7-88B7-C9C8E51F7849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7F0FDA2D-F0E5-9987-F3CA-EBF240A960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046575"/>
              </p:ext>
            </p:extLst>
          </p:nvPr>
        </p:nvGraphicFramePr>
        <p:xfrm>
          <a:off x="330045" y="1086282"/>
          <a:ext cx="3914775" cy="631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ระยะเวลาในสัญญาขายฝาก</a:t>
                      </a:r>
                      <a:endParaRPr lang="en-US" sz="2000" dirty="0">
                        <a:solidFill>
                          <a:schemeClr val="accent3"/>
                        </a:solidFill>
                      </a:endParaRP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7" name="ตาราง 16">
            <a:extLst>
              <a:ext uri="{FF2B5EF4-FFF2-40B4-BE49-F238E27FC236}">
                <a16:creationId xmlns:a16="http://schemas.microsoft.com/office/drawing/2014/main" id="{2C61CEFD-5905-58EB-7A7C-4B310139FE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245459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ไม่เกิน 10 ปี (ส่วนใหญ่มักกำหนดไว้ 1 ปี และผู้รับซื้อฝากอาจขยายระยะเลาไถ่จากขายฝากได้เป็นคราว ๆ แต่ไม่เกิน 10 ปี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49099660-D6AE-498D-A7AF-B05E1C3D91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00" b="97241" l="2419" r="99083">
                        <a14:foregroundMark x1="7339" y1="24397" x2="7339" y2="24397"/>
                        <a14:foregroundMark x1="42702" y1="7759" x2="42702" y2="7759"/>
                        <a14:foregroundMark x1="2419" y1="19914" x2="2419" y2="19914"/>
                        <a14:foregroundMark x1="47123" y1="2500" x2="47123" y2="2500"/>
                        <a14:foregroundMark x1="87406" y1="84138" x2="87406" y2="84138"/>
                        <a14:foregroundMark x1="92077" y1="80517" x2="87573" y2="92328"/>
                        <a14:foregroundMark x1="72894" y1="96810" x2="82235" y2="97931"/>
                        <a14:foregroundMark x1="82235" y1="97931" x2="91993" y2="96293"/>
                        <a14:foregroundMark x1="91993" y1="96293" x2="99083" y2="90172"/>
                        <a14:foregroundMark x1="99083" y1="90172" x2="96497" y2="83793"/>
                        <a14:foregroundMark x1="85822" y1="92672" x2="76897" y2="97241"/>
                        <a14:foregroundMark x1="76897" y1="97241" x2="76147" y2="97241"/>
                        <a14:foregroundMark x1="59550" y1="66379" x2="70726" y2="68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201" y="2734114"/>
            <a:ext cx="2390364" cy="2312613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B55A00D2-7453-41AC-AFC4-4C3A8CEFD6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64" y="3106055"/>
            <a:ext cx="2312613" cy="2312613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C23E8D6A-3383-497B-8CEE-A1B4B4940A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609" y="3830334"/>
            <a:ext cx="1210955" cy="1057113"/>
          </a:xfrm>
          <a:prstGeom prst="rect">
            <a:avLst/>
          </a:prstGeom>
        </p:spPr>
      </p:pic>
      <p:grpSp>
        <p:nvGrpSpPr>
          <p:cNvPr id="21" name="Graphic 41">
            <a:extLst>
              <a:ext uri="{FF2B5EF4-FFF2-40B4-BE49-F238E27FC236}">
                <a16:creationId xmlns:a16="http://schemas.microsoft.com/office/drawing/2014/main" id="{9786267F-5016-487A-8BF3-B4F9249559EA}"/>
              </a:ext>
            </a:extLst>
          </p:cNvPr>
          <p:cNvGrpSpPr/>
          <p:nvPr/>
        </p:nvGrpSpPr>
        <p:grpSpPr>
          <a:xfrm>
            <a:off x="5031735" y="3590297"/>
            <a:ext cx="714519" cy="672065"/>
            <a:chOff x="179338" y="1078781"/>
            <a:chExt cx="714519" cy="672065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6C4E702-0C77-42E2-8972-14B48CFC4FEA}"/>
                </a:ext>
              </a:extLst>
            </p:cNvPr>
            <p:cNvSpPr/>
            <p:nvPr/>
          </p:nvSpPr>
          <p:spPr>
            <a:xfrm>
              <a:off x="179338" y="1078781"/>
              <a:ext cx="714519" cy="672065"/>
            </a:xfrm>
            <a:custGeom>
              <a:avLst/>
              <a:gdLst>
                <a:gd name="connsiteX0" fmla="*/ 554220 w 714519"/>
                <a:gd name="connsiteY0" fmla="*/ 103959 h 672065"/>
                <a:gd name="connsiteX1" fmla="*/ 446819 w 714519"/>
                <a:gd name="connsiteY1" fmla="*/ 30669 h 672065"/>
                <a:gd name="connsiteX2" fmla="*/ 369814 w 714519"/>
                <a:gd name="connsiteY2" fmla="*/ 3987 h 672065"/>
                <a:gd name="connsiteX3" fmla="*/ 341443 w 714519"/>
                <a:gd name="connsiteY3" fmla="*/ 23576 h 672065"/>
                <a:gd name="connsiteX4" fmla="*/ 281832 w 714519"/>
                <a:gd name="connsiteY4" fmla="*/ 122534 h 672065"/>
                <a:gd name="connsiteX5" fmla="*/ 106375 w 714519"/>
                <a:gd name="connsiteY5" fmla="*/ 321464 h 672065"/>
                <a:gd name="connsiteX6" fmla="*/ 4884 w 714519"/>
                <a:gd name="connsiteY6" fmla="*/ 438323 h 672065"/>
                <a:gd name="connsiteX7" fmla="*/ 143358 w 714519"/>
                <a:gd name="connsiteY7" fmla="*/ 581356 h 672065"/>
                <a:gd name="connsiteX8" fmla="*/ 311891 w 714519"/>
                <a:gd name="connsiteY8" fmla="*/ 672040 h 672065"/>
                <a:gd name="connsiteX9" fmla="*/ 377413 w 714519"/>
                <a:gd name="connsiteY9" fmla="*/ 651776 h 672065"/>
                <a:gd name="connsiteX10" fmla="*/ 468772 w 714519"/>
                <a:gd name="connsiteY10" fmla="*/ 571393 h 672065"/>
                <a:gd name="connsiteX11" fmla="*/ 591541 w 714519"/>
                <a:gd name="connsiteY11" fmla="*/ 405900 h 672065"/>
                <a:gd name="connsiteX12" fmla="*/ 666688 w 714519"/>
                <a:gd name="connsiteY12" fmla="*/ 294951 h 672065"/>
                <a:gd name="connsiteX13" fmla="*/ 714479 w 714519"/>
                <a:gd name="connsiteY13" fmla="*/ 190927 h 672065"/>
                <a:gd name="connsiteX14" fmla="*/ 554220 w 714519"/>
                <a:gd name="connsiteY14" fmla="*/ 103959 h 672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14519" h="672065">
                  <a:moveTo>
                    <a:pt x="554220" y="103959"/>
                  </a:moveTo>
                  <a:cubicBezTo>
                    <a:pt x="510821" y="83525"/>
                    <a:pt x="489712" y="51102"/>
                    <a:pt x="446819" y="30669"/>
                  </a:cubicBezTo>
                  <a:cubicBezTo>
                    <a:pt x="425710" y="20536"/>
                    <a:pt x="391767" y="-11042"/>
                    <a:pt x="369814" y="3987"/>
                  </a:cubicBezTo>
                  <a:cubicBezTo>
                    <a:pt x="358330" y="6013"/>
                    <a:pt x="349718" y="11924"/>
                    <a:pt x="341443" y="23576"/>
                  </a:cubicBezTo>
                  <a:cubicBezTo>
                    <a:pt x="319321" y="54817"/>
                    <a:pt x="305643" y="91462"/>
                    <a:pt x="281832" y="122534"/>
                  </a:cubicBezTo>
                  <a:cubicBezTo>
                    <a:pt x="227624" y="193629"/>
                    <a:pt x="182029" y="270972"/>
                    <a:pt x="106375" y="321464"/>
                  </a:cubicBezTo>
                  <a:cubicBezTo>
                    <a:pt x="63144" y="350510"/>
                    <a:pt x="-21122" y="373645"/>
                    <a:pt x="4884" y="438323"/>
                  </a:cubicBezTo>
                  <a:cubicBezTo>
                    <a:pt x="29370" y="499116"/>
                    <a:pt x="96581" y="540152"/>
                    <a:pt x="143358" y="581356"/>
                  </a:cubicBezTo>
                  <a:cubicBezTo>
                    <a:pt x="189122" y="621548"/>
                    <a:pt x="244343" y="673391"/>
                    <a:pt x="311891" y="672040"/>
                  </a:cubicBezTo>
                  <a:cubicBezTo>
                    <a:pt x="340092" y="671533"/>
                    <a:pt x="355291" y="667143"/>
                    <a:pt x="377413" y="651776"/>
                  </a:cubicBezTo>
                  <a:cubicBezTo>
                    <a:pt x="411187" y="628303"/>
                    <a:pt x="436855" y="597230"/>
                    <a:pt x="468772" y="571393"/>
                  </a:cubicBezTo>
                  <a:cubicBezTo>
                    <a:pt x="526694" y="524616"/>
                    <a:pt x="554896" y="471084"/>
                    <a:pt x="591541" y="405900"/>
                  </a:cubicBezTo>
                  <a:cubicBezTo>
                    <a:pt x="612143" y="369424"/>
                    <a:pt x="647775" y="332441"/>
                    <a:pt x="666688" y="294951"/>
                  </a:cubicBezTo>
                  <a:cubicBezTo>
                    <a:pt x="683744" y="261177"/>
                    <a:pt x="715830" y="230274"/>
                    <a:pt x="714479" y="190927"/>
                  </a:cubicBezTo>
                  <a:cubicBezTo>
                    <a:pt x="712114" y="122365"/>
                    <a:pt x="602180" y="126418"/>
                    <a:pt x="554220" y="103959"/>
                  </a:cubicBezTo>
                  <a:close/>
                </a:path>
              </a:pathLst>
            </a:custGeom>
            <a:solidFill>
              <a:srgbClr val="8FBF5B"/>
            </a:solidFill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22">
              <a:extLst>
                <a:ext uri="{FF2B5EF4-FFF2-40B4-BE49-F238E27FC236}">
                  <a16:creationId xmlns:a16="http://schemas.microsoft.com/office/drawing/2014/main" id="{BC9BCB57-9E45-4A30-A9B9-60704504151B}"/>
                </a:ext>
              </a:extLst>
            </p:cNvPr>
            <p:cNvSpPr/>
            <p:nvPr/>
          </p:nvSpPr>
          <p:spPr>
            <a:xfrm>
              <a:off x="236644" y="1133854"/>
              <a:ext cx="591575" cy="570182"/>
            </a:xfrm>
            <a:custGeom>
              <a:avLst/>
              <a:gdLst>
                <a:gd name="connsiteX0" fmla="*/ 583375 w 591575"/>
                <a:gd name="connsiteY0" fmla="*/ 134841 h 570182"/>
                <a:gd name="connsiteX1" fmla="*/ 510592 w 591575"/>
                <a:gd name="connsiteY1" fmla="*/ 92117 h 570182"/>
                <a:gd name="connsiteX2" fmla="*/ 426832 w 591575"/>
                <a:gd name="connsiteY2" fmla="*/ 53445 h 570182"/>
                <a:gd name="connsiteX3" fmla="*/ 388161 w 591575"/>
                <a:gd name="connsiteY3" fmla="*/ 28959 h 570182"/>
                <a:gd name="connsiteX4" fmla="*/ 352360 w 591575"/>
                <a:gd name="connsiteY4" fmla="*/ 3629 h 570182"/>
                <a:gd name="connsiteX5" fmla="*/ 296126 w 591575"/>
                <a:gd name="connsiteY5" fmla="*/ 28453 h 570182"/>
                <a:gd name="connsiteX6" fmla="*/ 196155 w 591575"/>
                <a:gd name="connsiteY6" fmla="*/ 155612 h 570182"/>
                <a:gd name="connsiteX7" fmla="*/ 62241 w 591575"/>
                <a:gd name="connsiteY7" fmla="*/ 285812 h 570182"/>
                <a:gd name="connsiteX8" fmla="*/ 30831 w 591575"/>
                <a:gd name="connsiteY8" fmla="*/ 313675 h 570182"/>
                <a:gd name="connsiteX9" fmla="*/ 3305 w 591575"/>
                <a:gd name="connsiteY9" fmla="*/ 345085 h 570182"/>
                <a:gd name="connsiteX10" fmla="*/ 25764 w 591575"/>
                <a:gd name="connsiteY10" fmla="*/ 412634 h 570182"/>
                <a:gd name="connsiteX11" fmla="*/ 164238 w 591575"/>
                <a:gd name="connsiteY11" fmla="*/ 523582 h 570182"/>
                <a:gd name="connsiteX12" fmla="*/ 238710 w 591575"/>
                <a:gd name="connsiteY12" fmla="*/ 566813 h 570182"/>
                <a:gd name="connsiteX13" fmla="*/ 310818 w 591575"/>
                <a:gd name="connsiteY13" fmla="*/ 551446 h 570182"/>
                <a:gd name="connsiteX14" fmla="*/ 368065 w 591575"/>
                <a:gd name="connsiteY14" fmla="*/ 493523 h 570182"/>
                <a:gd name="connsiteX15" fmla="*/ 425312 w 591575"/>
                <a:gd name="connsiteY15" fmla="*/ 427157 h 570182"/>
                <a:gd name="connsiteX16" fmla="*/ 532714 w 591575"/>
                <a:gd name="connsiteY16" fmla="*/ 284292 h 570182"/>
                <a:gd name="connsiteX17" fmla="*/ 578816 w 591575"/>
                <a:gd name="connsiteY17" fmla="*/ 208976 h 570182"/>
                <a:gd name="connsiteX18" fmla="*/ 583375 w 591575"/>
                <a:gd name="connsiteY18" fmla="*/ 134841 h 570182"/>
                <a:gd name="connsiteX19" fmla="*/ 499447 w 591575"/>
                <a:gd name="connsiteY19" fmla="*/ 280746 h 570182"/>
                <a:gd name="connsiteX20" fmla="*/ 405723 w 591575"/>
                <a:gd name="connsiteY20" fmla="*/ 404697 h 570182"/>
                <a:gd name="connsiteX21" fmla="*/ 304908 w 591575"/>
                <a:gd name="connsiteY21" fmla="*/ 518009 h 570182"/>
                <a:gd name="connsiteX22" fmla="*/ 295958 w 591575"/>
                <a:gd name="connsiteY22" fmla="*/ 525608 h 570182"/>
                <a:gd name="connsiteX23" fmla="*/ 292073 w 591575"/>
                <a:gd name="connsiteY23" fmla="*/ 518347 h 570182"/>
                <a:gd name="connsiteX24" fmla="*/ 217770 w 591575"/>
                <a:gd name="connsiteY24" fmla="*/ 509735 h 570182"/>
                <a:gd name="connsiteX25" fmla="*/ 210847 w 591575"/>
                <a:gd name="connsiteY25" fmla="*/ 519360 h 570182"/>
                <a:gd name="connsiteX26" fmla="*/ 179437 w 591575"/>
                <a:gd name="connsiteY26" fmla="*/ 497914 h 570182"/>
                <a:gd name="connsiteX27" fmla="*/ 60721 w 591575"/>
                <a:gd name="connsiteY27" fmla="*/ 404528 h 570182"/>
                <a:gd name="connsiteX28" fmla="*/ 61227 w 591575"/>
                <a:gd name="connsiteY28" fmla="*/ 404190 h 570182"/>
                <a:gd name="connsiteX29" fmla="*/ 63592 w 591575"/>
                <a:gd name="connsiteY29" fmla="*/ 323977 h 570182"/>
                <a:gd name="connsiteX30" fmla="*/ 97535 w 591575"/>
                <a:gd name="connsiteY30" fmla="*/ 294255 h 570182"/>
                <a:gd name="connsiteX31" fmla="*/ 227227 w 591575"/>
                <a:gd name="connsiteY31" fmla="*/ 166420 h 570182"/>
                <a:gd name="connsiteX32" fmla="*/ 308116 w 591575"/>
                <a:gd name="connsiteY32" fmla="*/ 67293 h 570182"/>
                <a:gd name="connsiteX33" fmla="*/ 308285 w 591575"/>
                <a:gd name="connsiteY33" fmla="*/ 67293 h 570182"/>
                <a:gd name="connsiteX34" fmla="*/ 332265 w 591575"/>
                <a:gd name="connsiteY34" fmla="*/ 69319 h 570182"/>
                <a:gd name="connsiteX35" fmla="*/ 356582 w 591575"/>
                <a:gd name="connsiteY35" fmla="*/ 61382 h 570182"/>
                <a:gd name="connsiteX36" fmla="*/ 366714 w 591575"/>
                <a:gd name="connsiteY36" fmla="*/ 49224 h 570182"/>
                <a:gd name="connsiteX37" fmla="*/ 371780 w 591575"/>
                <a:gd name="connsiteY37" fmla="*/ 53277 h 570182"/>
                <a:gd name="connsiteX38" fmla="*/ 434431 w 591575"/>
                <a:gd name="connsiteY38" fmla="*/ 90428 h 570182"/>
                <a:gd name="connsiteX39" fmla="*/ 499784 w 591575"/>
                <a:gd name="connsiteY39" fmla="*/ 119305 h 570182"/>
                <a:gd name="connsiteX40" fmla="*/ 527817 w 591575"/>
                <a:gd name="connsiteY40" fmla="*/ 131464 h 570182"/>
                <a:gd name="connsiteX41" fmla="*/ 521231 w 591575"/>
                <a:gd name="connsiteY41" fmla="*/ 176890 h 570182"/>
                <a:gd name="connsiteX42" fmla="*/ 546562 w 591575"/>
                <a:gd name="connsiteY42" fmla="*/ 206780 h 570182"/>
                <a:gd name="connsiteX43" fmla="*/ 540820 w 591575"/>
                <a:gd name="connsiteY43" fmla="*/ 216068 h 570182"/>
                <a:gd name="connsiteX44" fmla="*/ 499447 w 591575"/>
                <a:gd name="connsiteY44" fmla="*/ 280746 h 5701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591575" h="570182">
                  <a:moveTo>
                    <a:pt x="583375" y="134841"/>
                  </a:moveTo>
                  <a:cubicBezTo>
                    <a:pt x="568346" y="111537"/>
                    <a:pt x="534741" y="102418"/>
                    <a:pt x="510592" y="92117"/>
                  </a:cubicBezTo>
                  <a:cubicBezTo>
                    <a:pt x="482222" y="80127"/>
                    <a:pt x="453852" y="68137"/>
                    <a:pt x="426832" y="53445"/>
                  </a:cubicBezTo>
                  <a:cubicBezTo>
                    <a:pt x="413491" y="46184"/>
                    <a:pt x="400488" y="38078"/>
                    <a:pt x="388161" y="28959"/>
                  </a:cubicBezTo>
                  <a:cubicBezTo>
                    <a:pt x="376509" y="20347"/>
                    <a:pt x="365870" y="9539"/>
                    <a:pt x="352360" y="3629"/>
                  </a:cubicBezTo>
                  <a:cubicBezTo>
                    <a:pt x="330407" y="-5828"/>
                    <a:pt x="300010" y="3460"/>
                    <a:pt x="296126" y="28453"/>
                  </a:cubicBezTo>
                  <a:cubicBezTo>
                    <a:pt x="270289" y="76243"/>
                    <a:pt x="233475" y="116434"/>
                    <a:pt x="196155" y="155612"/>
                  </a:cubicBezTo>
                  <a:cubicBezTo>
                    <a:pt x="153262" y="200701"/>
                    <a:pt x="108511" y="244101"/>
                    <a:pt x="62241" y="285812"/>
                  </a:cubicBezTo>
                  <a:cubicBezTo>
                    <a:pt x="51771" y="295269"/>
                    <a:pt x="41301" y="304388"/>
                    <a:pt x="30831" y="313675"/>
                  </a:cubicBezTo>
                  <a:cubicBezTo>
                    <a:pt x="20192" y="322963"/>
                    <a:pt x="8709" y="331745"/>
                    <a:pt x="3305" y="345085"/>
                  </a:cubicBezTo>
                  <a:cubicBezTo>
                    <a:pt x="-6996" y="370247"/>
                    <a:pt x="8540" y="395071"/>
                    <a:pt x="25764" y="412634"/>
                  </a:cubicBezTo>
                  <a:cubicBezTo>
                    <a:pt x="66631" y="454683"/>
                    <a:pt x="115773" y="490821"/>
                    <a:pt x="164238" y="523582"/>
                  </a:cubicBezTo>
                  <a:cubicBezTo>
                    <a:pt x="187374" y="539118"/>
                    <a:pt x="212029" y="558032"/>
                    <a:pt x="238710" y="566813"/>
                  </a:cubicBezTo>
                  <a:cubicBezTo>
                    <a:pt x="264210" y="575256"/>
                    <a:pt x="289878" y="566982"/>
                    <a:pt x="310818" y="551446"/>
                  </a:cubicBezTo>
                  <a:cubicBezTo>
                    <a:pt x="332602" y="535234"/>
                    <a:pt x="349996" y="513787"/>
                    <a:pt x="368065" y="493523"/>
                  </a:cubicBezTo>
                  <a:cubicBezTo>
                    <a:pt x="387485" y="471739"/>
                    <a:pt x="406568" y="449616"/>
                    <a:pt x="425312" y="427157"/>
                  </a:cubicBezTo>
                  <a:cubicBezTo>
                    <a:pt x="463308" y="381393"/>
                    <a:pt x="499616" y="333940"/>
                    <a:pt x="532714" y="284292"/>
                  </a:cubicBezTo>
                  <a:cubicBezTo>
                    <a:pt x="548926" y="259975"/>
                    <a:pt x="565813" y="235151"/>
                    <a:pt x="578816" y="208976"/>
                  </a:cubicBezTo>
                  <a:cubicBezTo>
                    <a:pt x="590299" y="186347"/>
                    <a:pt x="598405" y="158145"/>
                    <a:pt x="583375" y="134841"/>
                  </a:cubicBezTo>
                  <a:close/>
                  <a:moveTo>
                    <a:pt x="499447" y="280746"/>
                  </a:moveTo>
                  <a:cubicBezTo>
                    <a:pt x="470232" y="323639"/>
                    <a:pt x="438653" y="364674"/>
                    <a:pt x="405723" y="404697"/>
                  </a:cubicBezTo>
                  <a:cubicBezTo>
                    <a:pt x="373807" y="443199"/>
                    <a:pt x="341721" y="483897"/>
                    <a:pt x="304908" y="518009"/>
                  </a:cubicBezTo>
                  <a:cubicBezTo>
                    <a:pt x="302037" y="520711"/>
                    <a:pt x="298997" y="523244"/>
                    <a:pt x="295958" y="525608"/>
                  </a:cubicBezTo>
                  <a:cubicBezTo>
                    <a:pt x="295451" y="522906"/>
                    <a:pt x="294100" y="520373"/>
                    <a:pt x="292073" y="518347"/>
                  </a:cubicBezTo>
                  <a:cubicBezTo>
                    <a:pt x="272485" y="499771"/>
                    <a:pt x="241243" y="495887"/>
                    <a:pt x="217770" y="509735"/>
                  </a:cubicBezTo>
                  <a:cubicBezTo>
                    <a:pt x="214224" y="511761"/>
                    <a:pt x="211860" y="515476"/>
                    <a:pt x="210847" y="519360"/>
                  </a:cubicBezTo>
                  <a:cubicBezTo>
                    <a:pt x="200039" y="512268"/>
                    <a:pt x="189569" y="504668"/>
                    <a:pt x="179437" y="497914"/>
                  </a:cubicBezTo>
                  <a:cubicBezTo>
                    <a:pt x="137557" y="469712"/>
                    <a:pt x="98041" y="438471"/>
                    <a:pt x="60721" y="404528"/>
                  </a:cubicBezTo>
                  <a:cubicBezTo>
                    <a:pt x="60890" y="404359"/>
                    <a:pt x="61058" y="404359"/>
                    <a:pt x="61227" y="404190"/>
                  </a:cubicBezTo>
                  <a:cubicBezTo>
                    <a:pt x="82505" y="382575"/>
                    <a:pt x="83012" y="346774"/>
                    <a:pt x="63592" y="323977"/>
                  </a:cubicBezTo>
                  <a:cubicBezTo>
                    <a:pt x="74906" y="314013"/>
                    <a:pt x="86389" y="304388"/>
                    <a:pt x="97535" y="294255"/>
                  </a:cubicBezTo>
                  <a:cubicBezTo>
                    <a:pt x="142285" y="253220"/>
                    <a:pt x="185516" y="210664"/>
                    <a:pt x="227227" y="166420"/>
                  </a:cubicBezTo>
                  <a:cubicBezTo>
                    <a:pt x="256442" y="135348"/>
                    <a:pt x="285150" y="103094"/>
                    <a:pt x="308116" y="67293"/>
                  </a:cubicBezTo>
                  <a:cubicBezTo>
                    <a:pt x="308116" y="67293"/>
                    <a:pt x="308285" y="67293"/>
                    <a:pt x="308285" y="67293"/>
                  </a:cubicBezTo>
                  <a:cubicBezTo>
                    <a:pt x="315884" y="69488"/>
                    <a:pt x="324328" y="70333"/>
                    <a:pt x="332265" y="69319"/>
                  </a:cubicBezTo>
                  <a:cubicBezTo>
                    <a:pt x="340708" y="68306"/>
                    <a:pt x="349658" y="66449"/>
                    <a:pt x="356582" y="61382"/>
                  </a:cubicBezTo>
                  <a:cubicBezTo>
                    <a:pt x="361142" y="58005"/>
                    <a:pt x="364519" y="54290"/>
                    <a:pt x="366714" y="49224"/>
                  </a:cubicBezTo>
                  <a:cubicBezTo>
                    <a:pt x="368403" y="50575"/>
                    <a:pt x="370092" y="51926"/>
                    <a:pt x="371780" y="53277"/>
                  </a:cubicBezTo>
                  <a:cubicBezTo>
                    <a:pt x="391201" y="67800"/>
                    <a:pt x="412478" y="79789"/>
                    <a:pt x="434431" y="90428"/>
                  </a:cubicBezTo>
                  <a:cubicBezTo>
                    <a:pt x="455878" y="100898"/>
                    <a:pt x="477831" y="110017"/>
                    <a:pt x="499784" y="119305"/>
                  </a:cubicBezTo>
                  <a:cubicBezTo>
                    <a:pt x="509241" y="123358"/>
                    <a:pt x="518529" y="127411"/>
                    <a:pt x="527817" y="131464"/>
                  </a:cubicBezTo>
                  <a:cubicBezTo>
                    <a:pt x="520724" y="145311"/>
                    <a:pt x="516840" y="161523"/>
                    <a:pt x="521231" y="176890"/>
                  </a:cubicBezTo>
                  <a:cubicBezTo>
                    <a:pt x="524946" y="190062"/>
                    <a:pt x="534234" y="201376"/>
                    <a:pt x="546562" y="206780"/>
                  </a:cubicBezTo>
                  <a:cubicBezTo>
                    <a:pt x="544535" y="210158"/>
                    <a:pt x="542509" y="213366"/>
                    <a:pt x="540820" y="216068"/>
                  </a:cubicBezTo>
                  <a:cubicBezTo>
                    <a:pt x="527479" y="238359"/>
                    <a:pt x="513801" y="259806"/>
                    <a:pt x="499447" y="280746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3">
              <a:extLst>
                <a:ext uri="{FF2B5EF4-FFF2-40B4-BE49-F238E27FC236}">
                  <a16:creationId xmlns:a16="http://schemas.microsoft.com/office/drawing/2014/main" id="{6AC30BD4-D0FF-4592-9E7F-75B6E09C5E22}"/>
                </a:ext>
              </a:extLst>
            </p:cNvPr>
            <p:cNvSpPr/>
            <p:nvPr/>
          </p:nvSpPr>
          <p:spPr>
            <a:xfrm rot="-4846898">
              <a:off x="447552" y="1339012"/>
              <a:ext cx="177654" cy="177654"/>
            </a:xfrm>
            <a:custGeom>
              <a:avLst/>
              <a:gdLst>
                <a:gd name="connsiteX0" fmla="*/ 177655 w 177654"/>
                <a:gd name="connsiteY0" fmla="*/ 88827 h 177654"/>
                <a:gd name="connsiteX1" fmla="*/ 88827 w 177654"/>
                <a:gd name="connsiteY1" fmla="*/ 177655 h 177654"/>
                <a:gd name="connsiteX2" fmla="*/ 0 w 177654"/>
                <a:gd name="connsiteY2" fmla="*/ 88827 h 177654"/>
                <a:gd name="connsiteX3" fmla="*/ 88827 w 177654"/>
                <a:gd name="connsiteY3" fmla="*/ 0 h 177654"/>
                <a:gd name="connsiteX4" fmla="*/ 177655 w 177654"/>
                <a:gd name="connsiteY4" fmla="*/ 88827 h 177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654" h="177654">
                  <a:moveTo>
                    <a:pt x="177655" y="88827"/>
                  </a:moveTo>
                  <a:cubicBezTo>
                    <a:pt x="177655" y="137885"/>
                    <a:pt x="137885" y="177655"/>
                    <a:pt x="88827" y="177655"/>
                  </a:cubicBezTo>
                  <a:cubicBezTo>
                    <a:pt x="39769" y="177655"/>
                    <a:pt x="0" y="137885"/>
                    <a:pt x="0" y="88827"/>
                  </a:cubicBezTo>
                  <a:cubicBezTo>
                    <a:pt x="0" y="39769"/>
                    <a:pt x="39769" y="0"/>
                    <a:pt x="88827" y="0"/>
                  </a:cubicBezTo>
                  <a:cubicBezTo>
                    <a:pt x="137885" y="0"/>
                    <a:pt x="177655" y="39769"/>
                    <a:pt x="177655" y="88827"/>
                  </a:cubicBezTo>
                  <a:close/>
                </a:path>
              </a:pathLst>
            </a:custGeom>
            <a:solidFill>
              <a:srgbClr val="BCD99D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4">
              <a:extLst>
                <a:ext uri="{FF2B5EF4-FFF2-40B4-BE49-F238E27FC236}">
                  <a16:creationId xmlns:a16="http://schemas.microsoft.com/office/drawing/2014/main" id="{438FE14B-BF94-437C-BE00-972B50271D07}"/>
                </a:ext>
              </a:extLst>
            </p:cNvPr>
            <p:cNvSpPr/>
            <p:nvPr/>
          </p:nvSpPr>
          <p:spPr>
            <a:xfrm>
              <a:off x="574144" y="1231543"/>
              <a:ext cx="138811" cy="125977"/>
            </a:xfrm>
            <a:custGeom>
              <a:avLst/>
              <a:gdLst>
                <a:gd name="connsiteX0" fmla="*/ 138812 w 138811"/>
                <a:gd name="connsiteY0" fmla="*/ 62989 h 125977"/>
                <a:gd name="connsiteX1" fmla="*/ 69406 w 138811"/>
                <a:gd name="connsiteY1" fmla="*/ 125978 h 125977"/>
                <a:gd name="connsiteX2" fmla="*/ 0 w 138811"/>
                <a:gd name="connsiteY2" fmla="*/ 62989 h 125977"/>
                <a:gd name="connsiteX3" fmla="*/ 69406 w 138811"/>
                <a:gd name="connsiteY3" fmla="*/ 0 h 125977"/>
                <a:gd name="connsiteX4" fmla="*/ 138812 w 138811"/>
                <a:gd name="connsiteY4" fmla="*/ 62989 h 125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811" h="125977">
                  <a:moveTo>
                    <a:pt x="138812" y="62989"/>
                  </a:moveTo>
                  <a:cubicBezTo>
                    <a:pt x="138812" y="97777"/>
                    <a:pt x="107738" y="125978"/>
                    <a:pt x="69406" y="125978"/>
                  </a:cubicBezTo>
                  <a:cubicBezTo>
                    <a:pt x="31074" y="125978"/>
                    <a:pt x="0" y="97777"/>
                    <a:pt x="0" y="62989"/>
                  </a:cubicBezTo>
                  <a:cubicBezTo>
                    <a:pt x="0" y="28201"/>
                    <a:pt x="31074" y="0"/>
                    <a:pt x="69406" y="0"/>
                  </a:cubicBezTo>
                  <a:cubicBezTo>
                    <a:pt x="107738" y="0"/>
                    <a:pt x="138812" y="28201"/>
                    <a:pt x="138812" y="62989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5">
              <a:extLst>
                <a:ext uri="{FF2B5EF4-FFF2-40B4-BE49-F238E27FC236}">
                  <a16:creationId xmlns:a16="http://schemas.microsoft.com/office/drawing/2014/main" id="{AC35F4BE-63CD-4590-B02F-9BB274ABA929}"/>
                </a:ext>
              </a:extLst>
            </p:cNvPr>
            <p:cNvSpPr/>
            <p:nvPr/>
          </p:nvSpPr>
          <p:spPr>
            <a:xfrm rot="-4519638">
              <a:off x="356996" y="1469956"/>
              <a:ext cx="125978" cy="138813"/>
            </a:xfrm>
            <a:custGeom>
              <a:avLst/>
              <a:gdLst>
                <a:gd name="connsiteX0" fmla="*/ 125979 w 125978"/>
                <a:gd name="connsiteY0" fmla="*/ 69407 h 138813"/>
                <a:gd name="connsiteX1" fmla="*/ 62990 w 125978"/>
                <a:gd name="connsiteY1" fmla="*/ 138813 h 138813"/>
                <a:gd name="connsiteX2" fmla="*/ 0 w 125978"/>
                <a:gd name="connsiteY2" fmla="*/ 69407 h 138813"/>
                <a:gd name="connsiteX3" fmla="*/ 62990 w 125978"/>
                <a:gd name="connsiteY3" fmla="*/ 0 h 138813"/>
                <a:gd name="connsiteX4" fmla="*/ 125979 w 125978"/>
                <a:gd name="connsiteY4" fmla="*/ 69407 h 138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978" h="138813">
                  <a:moveTo>
                    <a:pt x="125979" y="69407"/>
                  </a:moveTo>
                  <a:cubicBezTo>
                    <a:pt x="125979" y="107739"/>
                    <a:pt x="97778" y="138813"/>
                    <a:pt x="62990" y="138813"/>
                  </a:cubicBezTo>
                  <a:cubicBezTo>
                    <a:pt x="28201" y="138813"/>
                    <a:pt x="0" y="107739"/>
                    <a:pt x="0" y="69407"/>
                  </a:cubicBezTo>
                  <a:cubicBezTo>
                    <a:pt x="0" y="31074"/>
                    <a:pt x="28201" y="0"/>
                    <a:pt x="62990" y="0"/>
                  </a:cubicBezTo>
                  <a:cubicBezTo>
                    <a:pt x="97778" y="0"/>
                    <a:pt x="125979" y="31074"/>
                    <a:pt x="125979" y="69407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6">
              <a:extLst>
                <a:ext uri="{FF2B5EF4-FFF2-40B4-BE49-F238E27FC236}">
                  <a16:creationId xmlns:a16="http://schemas.microsoft.com/office/drawing/2014/main" id="{523BBB51-F097-40E0-AE2F-064A8D437418}"/>
                </a:ext>
              </a:extLst>
            </p:cNvPr>
            <p:cNvSpPr/>
            <p:nvPr/>
          </p:nvSpPr>
          <p:spPr>
            <a:xfrm>
              <a:off x="481265" y="1372320"/>
              <a:ext cx="106909" cy="100542"/>
            </a:xfrm>
            <a:custGeom>
              <a:avLst/>
              <a:gdLst>
                <a:gd name="connsiteX0" fmla="*/ 104024 w 106909"/>
                <a:gd name="connsiteY0" fmla="*/ 83314 h 100542"/>
                <a:gd name="connsiteX1" fmla="*/ 96932 w 106909"/>
                <a:gd name="connsiteY1" fmla="*/ 77404 h 100542"/>
                <a:gd name="connsiteX2" fmla="*/ 94736 w 106909"/>
                <a:gd name="connsiteY2" fmla="*/ 76222 h 100542"/>
                <a:gd name="connsiteX3" fmla="*/ 99296 w 106909"/>
                <a:gd name="connsiteY3" fmla="*/ 67441 h 100542"/>
                <a:gd name="connsiteX4" fmla="*/ 85280 w 106909"/>
                <a:gd name="connsiteY4" fmla="*/ 29951 h 100542"/>
                <a:gd name="connsiteX5" fmla="*/ 43737 w 106909"/>
                <a:gd name="connsiteY5" fmla="*/ 42617 h 100542"/>
                <a:gd name="connsiteX6" fmla="*/ 29552 w 106909"/>
                <a:gd name="connsiteY6" fmla="*/ 55282 h 100542"/>
                <a:gd name="connsiteX7" fmla="*/ 28708 w 106909"/>
                <a:gd name="connsiteY7" fmla="*/ 55451 h 100542"/>
                <a:gd name="connsiteX8" fmla="*/ 28708 w 106909"/>
                <a:gd name="connsiteY8" fmla="*/ 55451 h 100542"/>
                <a:gd name="connsiteX9" fmla="*/ 27864 w 106909"/>
                <a:gd name="connsiteY9" fmla="*/ 55113 h 100542"/>
                <a:gd name="connsiteX10" fmla="*/ 25331 w 106909"/>
                <a:gd name="connsiteY10" fmla="*/ 49878 h 100542"/>
                <a:gd name="connsiteX11" fmla="*/ 32592 w 106909"/>
                <a:gd name="connsiteY11" fmla="*/ 30289 h 100542"/>
                <a:gd name="connsiteX12" fmla="*/ 45257 w 106909"/>
                <a:gd name="connsiteY12" fmla="*/ 19481 h 100542"/>
                <a:gd name="connsiteX13" fmla="*/ 40022 w 106909"/>
                <a:gd name="connsiteY13" fmla="*/ 399 h 100542"/>
                <a:gd name="connsiteX14" fmla="*/ 20602 w 106909"/>
                <a:gd name="connsiteY14" fmla="*/ 13571 h 100542"/>
                <a:gd name="connsiteX15" fmla="*/ 16380 w 106909"/>
                <a:gd name="connsiteY15" fmla="*/ 11038 h 100542"/>
                <a:gd name="connsiteX16" fmla="*/ 16549 w 106909"/>
                <a:gd name="connsiteY16" fmla="*/ 11207 h 100542"/>
                <a:gd name="connsiteX17" fmla="*/ 13847 w 106909"/>
                <a:gd name="connsiteY17" fmla="*/ 9518 h 100542"/>
                <a:gd name="connsiteX18" fmla="*/ 9963 w 106909"/>
                <a:gd name="connsiteY18" fmla="*/ 8674 h 100542"/>
                <a:gd name="connsiteX19" fmla="*/ 6079 w 106909"/>
                <a:gd name="connsiteY19" fmla="*/ 9518 h 100542"/>
                <a:gd name="connsiteX20" fmla="*/ 2871 w 106909"/>
                <a:gd name="connsiteY20" fmla="*/ 11544 h 100542"/>
                <a:gd name="connsiteX21" fmla="*/ 1351 w 106909"/>
                <a:gd name="connsiteY21" fmla="*/ 13571 h 100542"/>
                <a:gd name="connsiteX22" fmla="*/ 0 w 106909"/>
                <a:gd name="connsiteY22" fmla="*/ 18637 h 100542"/>
                <a:gd name="connsiteX23" fmla="*/ 338 w 106909"/>
                <a:gd name="connsiteY23" fmla="*/ 21339 h 100542"/>
                <a:gd name="connsiteX24" fmla="*/ 2871 w 106909"/>
                <a:gd name="connsiteY24" fmla="*/ 25730 h 100542"/>
                <a:gd name="connsiteX25" fmla="*/ 6755 w 106909"/>
                <a:gd name="connsiteY25" fmla="*/ 28769 h 100542"/>
                <a:gd name="connsiteX26" fmla="*/ 8950 w 106909"/>
                <a:gd name="connsiteY26" fmla="*/ 30120 h 100542"/>
                <a:gd name="connsiteX27" fmla="*/ 9963 w 106909"/>
                <a:gd name="connsiteY27" fmla="*/ 30627 h 100542"/>
                <a:gd name="connsiteX28" fmla="*/ 5742 w 106909"/>
                <a:gd name="connsiteY28" fmla="*/ 54775 h 100542"/>
                <a:gd name="connsiteX29" fmla="*/ 17731 w 106909"/>
                <a:gd name="connsiteY29" fmla="*/ 72507 h 100542"/>
                <a:gd name="connsiteX30" fmla="*/ 57585 w 106909"/>
                <a:gd name="connsiteY30" fmla="*/ 56971 h 100542"/>
                <a:gd name="connsiteX31" fmla="*/ 72952 w 106909"/>
                <a:gd name="connsiteY31" fmla="*/ 47683 h 100542"/>
                <a:gd name="connsiteX32" fmla="*/ 80720 w 106909"/>
                <a:gd name="connsiteY32" fmla="*/ 53087 h 100542"/>
                <a:gd name="connsiteX33" fmla="*/ 76161 w 106909"/>
                <a:gd name="connsiteY33" fmla="*/ 68285 h 100542"/>
                <a:gd name="connsiteX34" fmla="*/ 56572 w 106909"/>
                <a:gd name="connsiteY34" fmla="*/ 82132 h 100542"/>
                <a:gd name="connsiteX35" fmla="*/ 66535 w 106909"/>
                <a:gd name="connsiteY35" fmla="*/ 99188 h 100542"/>
                <a:gd name="connsiteX36" fmla="*/ 80045 w 106909"/>
                <a:gd name="connsiteY36" fmla="*/ 90745 h 100542"/>
                <a:gd name="connsiteX37" fmla="*/ 80720 w 106909"/>
                <a:gd name="connsiteY37" fmla="*/ 91420 h 100542"/>
                <a:gd name="connsiteX38" fmla="*/ 87137 w 106909"/>
                <a:gd name="connsiteY38" fmla="*/ 95304 h 100542"/>
                <a:gd name="connsiteX39" fmla="*/ 89839 w 106909"/>
                <a:gd name="connsiteY39" fmla="*/ 97669 h 100542"/>
                <a:gd name="connsiteX40" fmla="*/ 93048 w 106909"/>
                <a:gd name="connsiteY40" fmla="*/ 99695 h 100542"/>
                <a:gd name="connsiteX41" fmla="*/ 96932 w 106909"/>
                <a:gd name="connsiteY41" fmla="*/ 100539 h 100542"/>
                <a:gd name="connsiteX42" fmla="*/ 100816 w 106909"/>
                <a:gd name="connsiteY42" fmla="*/ 99695 h 100542"/>
                <a:gd name="connsiteX43" fmla="*/ 104024 w 106909"/>
                <a:gd name="connsiteY43" fmla="*/ 97669 h 100542"/>
                <a:gd name="connsiteX44" fmla="*/ 106895 w 106909"/>
                <a:gd name="connsiteY44" fmla="*/ 90745 h 100542"/>
                <a:gd name="connsiteX45" fmla="*/ 104024 w 106909"/>
                <a:gd name="connsiteY45" fmla="*/ 83314 h 100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06909" h="100542">
                  <a:moveTo>
                    <a:pt x="104024" y="83314"/>
                  </a:moveTo>
                  <a:cubicBezTo>
                    <a:pt x="101829" y="81119"/>
                    <a:pt x="99465" y="79262"/>
                    <a:pt x="96932" y="77404"/>
                  </a:cubicBezTo>
                  <a:cubicBezTo>
                    <a:pt x="96256" y="76897"/>
                    <a:pt x="95412" y="76560"/>
                    <a:pt x="94736" y="76222"/>
                  </a:cubicBezTo>
                  <a:cubicBezTo>
                    <a:pt x="96594" y="73520"/>
                    <a:pt x="98114" y="70649"/>
                    <a:pt x="99296" y="67441"/>
                  </a:cubicBezTo>
                  <a:cubicBezTo>
                    <a:pt x="104362" y="53762"/>
                    <a:pt x="99296" y="36200"/>
                    <a:pt x="85280" y="29951"/>
                  </a:cubicBezTo>
                  <a:cubicBezTo>
                    <a:pt x="69912" y="23196"/>
                    <a:pt x="54714" y="31978"/>
                    <a:pt x="43737" y="42617"/>
                  </a:cubicBezTo>
                  <a:cubicBezTo>
                    <a:pt x="39516" y="46838"/>
                    <a:pt x="35125" y="52918"/>
                    <a:pt x="29552" y="55282"/>
                  </a:cubicBezTo>
                  <a:cubicBezTo>
                    <a:pt x="29552" y="55282"/>
                    <a:pt x="29046" y="55451"/>
                    <a:pt x="28708" y="55451"/>
                  </a:cubicBezTo>
                  <a:cubicBezTo>
                    <a:pt x="28708" y="55451"/>
                    <a:pt x="28708" y="55451"/>
                    <a:pt x="28708" y="55451"/>
                  </a:cubicBezTo>
                  <a:cubicBezTo>
                    <a:pt x="28708" y="55451"/>
                    <a:pt x="27695" y="54944"/>
                    <a:pt x="27864" y="55113"/>
                  </a:cubicBezTo>
                  <a:cubicBezTo>
                    <a:pt x="26006" y="53256"/>
                    <a:pt x="25499" y="52749"/>
                    <a:pt x="25331" y="49878"/>
                  </a:cubicBezTo>
                  <a:cubicBezTo>
                    <a:pt x="24824" y="43123"/>
                    <a:pt x="29215" y="35862"/>
                    <a:pt x="32592" y="30289"/>
                  </a:cubicBezTo>
                  <a:cubicBezTo>
                    <a:pt x="35801" y="25223"/>
                    <a:pt x="39853" y="20832"/>
                    <a:pt x="45257" y="19481"/>
                  </a:cubicBezTo>
                  <a:cubicBezTo>
                    <a:pt x="57585" y="16104"/>
                    <a:pt x="52350" y="-2978"/>
                    <a:pt x="40022" y="399"/>
                  </a:cubicBezTo>
                  <a:cubicBezTo>
                    <a:pt x="32085" y="2594"/>
                    <a:pt x="25668" y="7491"/>
                    <a:pt x="20602" y="13571"/>
                  </a:cubicBezTo>
                  <a:cubicBezTo>
                    <a:pt x="19082" y="12895"/>
                    <a:pt x="17563" y="12051"/>
                    <a:pt x="16380" y="11038"/>
                  </a:cubicBezTo>
                  <a:lnTo>
                    <a:pt x="16549" y="11207"/>
                  </a:lnTo>
                  <a:cubicBezTo>
                    <a:pt x="15705" y="10531"/>
                    <a:pt x="14861" y="9856"/>
                    <a:pt x="13847" y="9518"/>
                  </a:cubicBezTo>
                  <a:cubicBezTo>
                    <a:pt x="12665" y="8842"/>
                    <a:pt x="11314" y="8674"/>
                    <a:pt x="9963" y="8674"/>
                  </a:cubicBezTo>
                  <a:cubicBezTo>
                    <a:pt x="8612" y="8674"/>
                    <a:pt x="7261" y="8842"/>
                    <a:pt x="6079" y="9518"/>
                  </a:cubicBezTo>
                  <a:cubicBezTo>
                    <a:pt x="4897" y="9856"/>
                    <a:pt x="3715" y="10531"/>
                    <a:pt x="2871" y="11544"/>
                  </a:cubicBezTo>
                  <a:cubicBezTo>
                    <a:pt x="2364" y="12220"/>
                    <a:pt x="1858" y="12895"/>
                    <a:pt x="1351" y="13571"/>
                  </a:cubicBezTo>
                  <a:cubicBezTo>
                    <a:pt x="507" y="15091"/>
                    <a:pt x="0" y="16779"/>
                    <a:pt x="0" y="18637"/>
                  </a:cubicBezTo>
                  <a:cubicBezTo>
                    <a:pt x="169" y="19481"/>
                    <a:pt x="169" y="20326"/>
                    <a:pt x="338" y="21339"/>
                  </a:cubicBezTo>
                  <a:cubicBezTo>
                    <a:pt x="844" y="23028"/>
                    <a:pt x="1689" y="24547"/>
                    <a:pt x="2871" y="25730"/>
                  </a:cubicBezTo>
                  <a:cubicBezTo>
                    <a:pt x="4053" y="26912"/>
                    <a:pt x="5404" y="27925"/>
                    <a:pt x="6755" y="28769"/>
                  </a:cubicBezTo>
                  <a:cubicBezTo>
                    <a:pt x="7430" y="29276"/>
                    <a:pt x="8275" y="29782"/>
                    <a:pt x="8950" y="30120"/>
                  </a:cubicBezTo>
                  <a:cubicBezTo>
                    <a:pt x="9288" y="30289"/>
                    <a:pt x="9626" y="30458"/>
                    <a:pt x="9963" y="30627"/>
                  </a:cubicBezTo>
                  <a:cubicBezTo>
                    <a:pt x="6586" y="38226"/>
                    <a:pt x="4391" y="46332"/>
                    <a:pt x="5742" y="54775"/>
                  </a:cubicBezTo>
                  <a:cubicBezTo>
                    <a:pt x="6924" y="62037"/>
                    <a:pt x="11483" y="68792"/>
                    <a:pt x="17731" y="72507"/>
                  </a:cubicBezTo>
                  <a:cubicBezTo>
                    <a:pt x="33605" y="81964"/>
                    <a:pt x="47115" y="67103"/>
                    <a:pt x="57585" y="56971"/>
                  </a:cubicBezTo>
                  <a:cubicBezTo>
                    <a:pt x="61807" y="52918"/>
                    <a:pt x="66873" y="48189"/>
                    <a:pt x="72952" y="47683"/>
                  </a:cubicBezTo>
                  <a:cubicBezTo>
                    <a:pt x="76836" y="47345"/>
                    <a:pt x="79538" y="49709"/>
                    <a:pt x="80720" y="53087"/>
                  </a:cubicBezTo>
                  <a:cubicBezTo>
                    <a:pt x="82240" y="57984"/>
                    <a:pt x="80214" y="63725"/>
                    <a:pt x="76161" y="68285"/>
                  </a:cubicBezTo>
                  <a:cubicBezTo>
                    <a:pt x="70757" y="74364"/>
                    <a:pt x="63495" y="78248"/>
                    <a:pt x="56572" y="82132"/>
                  </a:cubicBezTo>
                  <a:cubicBezTo>
                    <a:pt x="45426" y="88381"/>
                    <a:pt x="55390" y="105437"/>
                    <a:pt x="66535" y="99188"/>
                  </a:cubicBezTo>
                  <a:cubicBezTo>
                    <a:pt x="71263" y="96655"/>
                    <a:pt x="75823" y="93785"/>
                    <a:pt x="80045" y="90745"/>
                  </a:cubicBezTo>
                  <a:cubicBezTo>
                    <a:pt x="80214" y="90914"/>
                    <a:pt x="80382" y="91251"/>
                    <a:pt x="80720" y="91420"/>
                  </a:cubicBezTo>
                  <a:cubicBezTo>
                    <a:pt x="82915" y="92434"/>
                    <a:pt x="85111" y="93785"/>
                    <a:pt x="87137" y="95304"/>
                  </a:cubicBezTo>
                  <a:cubicBezTo>
                    <a:pt x="87982" y="95980"/>
                    <a:pt x="88995" y="96824"/>
                    <a:pt x="89839" y="97669"/>
                  </a:cubicBezTo>
                  <a:cubicBezTo>
                    <a:pt x="90684" y="98682"/>
                    <a:pt x="91866" y="99357"/>
                    <a:pt x="93048" y="99695"/>
                  </a:cubicBezTo>
                  <a:cubicBezTo>
                    <a:pt x="94230" y="100370"/>
                    <a:pt x="95581" y="100539"/>
                    <a:pt x="96932" y="100539"/>
                  </a:cubicBezTo>
                  <a:cubicBezTo>
                    <a:pt x="98283" y="100539"/>
                    <a:pt x="99634" y="100370"/>
                    <a:pt x="100816" y="99695"/>
                  </a:cubicBezTo>
                  <a:cubicBezTo>
                    <a:pt x="101998" y="99357"/>
                    <a:pt x="103180" y="98682"/>
                    <a:pt x="104024" y="97669"/>
                  </a:cubicBezTo>
                  <a:cubicBezTo>
                    <a:pt x="105713" y="95811"/>
                    <a:pt x="107064" y="93278"/>
                    <a:pt x="106895" y="90745"/>
                  </a:cubicBezTo>
                  <a:cubicBezTo>
                    <a:pt x="106726" y="87705"/>
                    <a:pt x="105882" y="85172"/>
                    <a:pt x="104024" y="83314"/>
                  </a:cubicBezTo>
                  <a:close/>
                </a:path>
              </a:pathLst>
            </a:custGeom>
            <a:solidFill>
              <a:srgbClr val="6C983B"/>
            </a:solidFill>
            <a:ln w="1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29" name="รูปภาพ 28">
            <a:extLst>
              <a:ext uri="{FF2B5EF4-FFF2-40B4-BE49-F238E27FC236}">
                <a16:creationId xmlns:a16="http://schemas.microsoft.com/office/drawing/2014/main" id="{D8A726F4-BD07-4E6E-B0FD-6B77079005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61066" y="3552965"/>
            <a:ext cx="1719295" cy="1719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73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FECEC7-1CA9-9CFF-7456-23262B9A3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F868D602-06EB-5BDC-F430-D5500E916D9A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5040A540-7B10-2395-C6B2-F27A671F7A86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5FF4888C-BDD2-C08A-D909-652686230A5D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13A1A7F3-904C-C9F3-2863-CE50166108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713628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ที่ดินที่เป็นเอกสารสิทธิ สปก.4-01 ที่เปลี่ยนเป็น</a:t>
                      </a:r>
                      <a:b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โฉนดเพื่อการเกษตรเรียบร้อยแล้ว สามารถใช้ยื่นกู้เงินกองทุนฯ ได้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833ED52A-D9E2-1612-79C7-0A0C601BEC3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954C3AFF-85ED-BCA4-4389-6E4D7ADB3F17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AB19E483-B75D-818D-0839-B5409433F66B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091D26D1-8034-2AE6-5AD5-4708C8B9D3E5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14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02CC13CB-E332-21A6-48E3-10096747814F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E29B048-BC64-F3FA-E6A4-041A3646F6F2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3343CDC-F8C1-CEF7-88B7-C9C8E51F7849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7F0FDA2D-F0E5-9987-F3CA-EBF240A960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80178"/>
              </p:ext>
            </p:extLst>
          </p:nvPr>
        </p:nvGraphicFramePr>
        <p:xfrm>
          <a:off x="321520" y="1051457"/>
          <a:ext cx="3914775" cy="8587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ขอยื่นกู้โดยใช้</a:t>
                      </a:r>
                    </a:p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โฉนดเพื่อการเกษตร</a:t>
                      </a:r>
                      <a:endParaRPr lang="en-US" sz="2000" dirty="0">
                        <a:solidFill>
                          <a:schemeClr val="accent3"/>
                        </a:solidFill>
                      </a:endParaRP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7" name="ตาราง 16">
            <a:extLst>
              <a:ext uri="{FF2B5EF4-FFF2-40B4-BE49-F238E27FC236}">
                <a16:creationId xmlns:a16="http://schemas.microsoft.com/office/drawing/2014/main" id="{2C61CEFD-5905-58EB-7A7C-4B310139FE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425943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เอกสารสิทธิที่สามารถยื่นเป็นหลักประกันเงินกู้กองทุนฯ ได้ ต้องเป็นเอกสารสิทธิที่สามารถทำนิติกรรมที่สำนักงานที่ดินได้เท่านั้น เช่น </a:t>
                      </a: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โฉนด (น.ส. 4 จ.), น.ส.3 ก., น.ส.3 ข., น.ส.3, โฉนดตราจองที่ตราว่า “ได้ทำประโยชน์แล้ว” เป็นต้น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3BB1D8F1-19E4-4B79-A60A-5F7C350ECC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424" b="96603" l="8832" r="89946">
                        <a14:foregroundMark x1="9239" y1="59783" x2="9511" y2="60054"/>
                        <a14:foregroundMark x1="71332" y1="92663" x2="80571" y2="92799"/>
                        <a14:foregroundMark x1="76766" y1="95924" x2="79891" y2="96739"/>
                        <a14:foregroundMark x1="44701" y1="8560" x2="53940" y2="8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236" y="2642316"/>
            <a:ext cx="2501184" cy="250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7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FECEC7-1CA9-9CFF-7456-23262B9A3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F868D602-06EB-5BDC-F430-D5500E916D9A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5040A540-7B10-2395-C6B2-F27A671F7A86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5FF4888C-BDD2-C08A-D909-652686230A5D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13A1A7F3-904C-C9F3-2863-CE50166108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086622"/>
              </p:ext>
            </p:extLst>
          </p:nvPr>
        </p:nvGraphicFramePr>
        <p:xfrm>
          <a:off x="321520" y="1956786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กรณีที่ 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ธ.ก.ส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วิเคราะห์คำขอกู้แล้ว และเสนอความเห็นว่าผู้ขอกู้ยังไม่มีความสามาถชำระคืนเงินต้นได้ อบก. ส่วนต่าง ๆ ตามอำนาจวงเงินอนุมัติ สามารถอนุมัติเงินกู้ได้โดยยกเว้นการชำระเงินต้นได้ไม่เกินห้าปีแรก (ให้ชำระเฉพาะดอกเบี้ย 1-5 ปีแรก)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833ED52A-D9E2-1612-79C7-0A0C601BEC3C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954C3AFF-85ED-BCA4-4389-6E4D7ADB3F17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AB19E483-B75D-818D-0839-B5409433F66B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091D26D1-8034-2AE6-5AD5-4708C8B9D3E5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15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E29B048-BC64-F3FA-E6A4-041A3646F6F2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3343CDC-F8C1-CEF7-88B7-C9C8E51F7849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7F0FDA2D-F0E5-9987-F3CA-EBF240A960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515472"/>
              </p:ext>
            </p:extLst>
          </p:nvPr>
        </p:nvGraphicFramePr>
        <p:xfrm>
          <a:off x="346979" y="1137084"/>
          <a:ext cx="3914775" cy="631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การยกเว้นการชำระเงินต้น </a:t>
                      </a: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5 ปีแรก</a:t>
                      </a:r>
                      <a:endParaRPr lang="en-US" sz="2000" dirty="0">
                        <a:solidFill>
                          <a:schemeClr val="accent3"/>
                        </a:solidFill>
                      </a:endParaRP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7" name="ตาราง 16">
            <a:extLst>
              <a:ext uri="{FF2B5EF4-FFF2-40B4-BE49-F238E27FC236}">
                <a16:creationId xmlns:a16="http://schemas.microsoft.com/office/drawing/2014/main" id="{2C61CEFD-5905-58EB-7A7C-4B310139FE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461252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เป็นไปตามระเบียบฯ 2561 ข้อ 26 วรรคสอง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sp>
        <p:nvSpPr>
          <p:cNvPr id="18" name="Oval 22">
            <a:extLst>
              <a:ext uri="{FF2B5EF4-FFF2-40B4-BE49-F238E27FC236}">
                <a16:creationId xmlns:a16="http://schemas.microsoft.com/office/drawing/2014/main" id="{08A33815-70DE-440F-9925-D496D07B81DF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rgbClr val="CCFF33"/>
                </a:solidFill>
                <a:sym typeface="Wingdings 2" panose="05020102010507070707" pitchFamily="18" charset="2"/>
              </a:rPr>
              <a:t></a:t>
            </a:r>
            <a:endParaRPr lang="en-US" sz="6000" dirty="0">
              <a:solidFill>
                <a:srgbClr val="CCFF33"/>
              </a:solidFill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42507254-C5FF-4C42-B62B-D37E337C27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22690" y1="24321" x2="22690" y2="24321"/>
                        <a14:foregroundMark x1="23641" y1="24185" x2="23641" y2="24185"/>
                        <a14:foregroundMark x1="22283" y1="23370" x2="23777" y2="247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718" y="1905851"/>
            <a:ext cx="3445929" cy="3445929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D64FEF98-CC9A-4E8E-A290-7E6C6407E8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398" b="89941" l="9961" r="89941">
                        <a14:foregroundMark x1="47656" y1="8398" x2="53613" y2="8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411" y="3347690"/>
            <a:ext cx="1951567" cy="1951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38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3" grpId="0" animBg="1"/>
      <p:bldP spid="5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E2CD2-2453-1513-3860-ABD04A1F7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2D7645A1-3898-53FE-58C5-830E3B3803AF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02484638-3DEF-CD55-4A44-44E2876BB942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08B9CCE3-18C6-1D55-7B23-51CF16EF4AC3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4907EC3D-6ECA-30F3-549F-91A7BBA704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302294"/>
              </p:ext>
            </p:extLst>
          </p:nvPr>
        </p:nvGraphicFramePr>
        <p:xfrm>
          <a:off x="330045" y="1972730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กรณีที่ผู้ขอกู้มีข้อมูลในฐานข้อมูล 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ธ.ก.ส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ซึ่งปรากฏว่าเป็นลูกหนี้ 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ธ.ก.ส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ชั้นดี  ผ่อนชำระได้ตามสัญญา 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ธ.ก.ส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สามารถวิเคราะห์ความสามารถในการชำระหนี้ในตารางประมาณการกระแสเงินสด โดยกำหนดอัตราดอกเบี้ยต่ำกว่า ร้อยละ 5 ได้ เช่น ร้อยละ 2, 3, 4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3BBE3835-02B4-D0EB-ACC3-BF906D692C88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0375D842-FB9F-A769-022F-0A09A346D802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72AEE382-E6B8-21BF-16ED-9726847AF357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5F0CE091-5631-A8F0-898B-5A4F23E4BA9C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16</a:t>
            </a:r>
          </a:p>
        </p:txBody>
      </p:sp>
      <p:sp>
        <p:nvSpPr>
          <p:cNvPr id="46" name="Oval 22">
            <a:extLst>
              <a:ext uri="{FF2B5EF4-FFF2-40B4-BE49-F238E27FC236}">
                <a16:creationId xmlns:a16="http://schemas.microsoft.com/office/drawing/2014/main" id="{5F34A925-39C4-105A-ACF9-A91AC1B4B697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chemeClr val="bg2">
                    <a:lumMod val="75000"/>
                  </a:schemeClr>
                </a:solidFill>
                <a:sym typeface="Wingdings 2" panose="05020102010507070707" pitchFamily="18" charset="2"/>
              </a:rPr>
              <a:t></a:t>
            </a:r>
            <a:endParaRPr lang="en-US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21884A9-CE86-B4CA-7C02-8475297615FF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6F0756C-48FB-B2AF-A37D-22781F2D8214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2C7B2463-142C-AD61-CB67-DE6831CD66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165154"/>
              </p:ext>
            </p:extLst>
          </p:nvPr>
        </p:nvGraphicFramePr>
        <p:xfrm>
          <a:off x="330045" y="1086282"/>
          <a:ext cx="3914775" cy="4716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471641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การวิเคราะห์กระแสเงินสด</a:t>
                      </a:r>
                      <a:endParaRPr lang="en-US" sz="2000" dirty="0">
                        <a:solidFill>
                          <a:schemeClr val="accent3"/>
                        </a:solidFill>
                      </a:endParaRP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7" name="ตาราง 16">
            <a:extLst>
              <a:ext uri="{FF2B5EF4-FFF2-40B4-BE49-F238E27FC236}">
                <a16:creationId xmlns:a16="http://schemas.microsoft.com/office/drawing/2014/main" id="{6E69600C-2172-BD09-63D1-23DD8CEDEC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523836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การวิเคราะห์คำขอกู้เงิน กำหนดอัตราดอกเบี้ยตามระเบียบฯ 2561 ข้อ 25 วรรคแรก (ร้อยละ 5 ต่อปี) </a:t>
                      </a: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อัตราดอกเบี้ยอัตราอื่น (ร้อยละ 4, 3, 2) ใช้ปฏิบัติเมื่อเป็นลูกหนี้แล้ว และสามารถชำระหนี้ได้ตามสัญญาโดยไม่มีหนี้ค้างชำระ จะได้รับการลดอัตราดอกเบี้ยเพื่อเป็นการจูงใจ (ประกาศฯ พ.ศ. 2561 ลงวันที่ 7 มิ.ย. 2561)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7761C461-1590-49BA-9227-F7B3EE951435}"/>
              </a:ext>
            </a:extLst>
          </p:cNvPr>
          <p:cNvSpPr/>
          <p:nvPr/>
        </p:nvSpPr>
        <p:spPr>
          <a:xfrm>
            <a:off x="327178" y="1508550"/>
            <a:ext cx="4572000" cy="3679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b="1" dirty="0">
                <a:solidFill>
                  <a:schemeClr val="accent3"/>
                </a:solidFill>
              </a:rPr>
              <a:t>โดยระบุดอกเบี้ยน้อยกว่าร้อยละ 5</a:t>
            </a:r>
            <a:endParaRPr lang="en-US" b="1" dirty="0">
              <a:solidFill>
                <a:schemeClr val="accent3"/>
              </a:solidFill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90BD58F9-C6C8-47E0-8526-2E0F589255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668" b="94141" l="8008" r="89844">
                        <a14:foregroundMark x1="31934" y1="42773" x2="31934" y2="42773"/>
                        <a14:foregroundMark x1="24512" y1="93359" x2="36523" y2="94141"/>
                        <a14:foregroundMark x1="65820" y1="15820" x2="80273" y2="44141"/>
                        <a14:foregroundMark x1="63379" y1="9668" x2="68262" y2="9668"/>
                        <a14:foregroundMark x1="17090" y1="12305" x2="27734" y2="22852"/>
                        <a14:foregroundMark x1="8008" y1="78027" x2="9668" y2="788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98593" y="3156933"/>
            <a:ext cx="2082249" cy="2082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9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 animBg="1"/>
      <p:bldP spid="3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27C82-1BDD-4514-7794-267ACE8F2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24173BA3-34FF-6C1D-0533-8DC9227C9DEB}"/>
              </a:ext>
            </a:extLst>
          </p:cNvPr>
          <p:cNvGrpSpPr/>
          <p:nvPr/>
        </p:nvGrpSpPr>
        <p:grpSpPr>
          <a:xfrm>
            <a:off x="73435" y="333375"/>
            <a:ext cx="4428000" cy="4788000"/>
            <a:chOff x="4727954" y="429051"/>
            <a:chExt cx="3752091" cy="432071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FD48976E-2381-FA66-AFAF-AED30DABD842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2B173447-1B95-5C2A-D129-50794E2C50C9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23" name="ตาราง 22">
            <a:extLst>
              <a:ext uri="{FF2B5EF4-FFF2-40B4-BE49-F238E27FC236}">
                <a16:creationId xmlns:a16="http://schemas.microsoft.com/office/drawing/2014/main" id="{2E0FE505-1ED3-7C2E-2F39-4EC9B91B33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582691"/>
              </p:ext>
            </p:extLst>
          </p:nvPr>
        </p:nvGraphicFramePr>
        <p:xfrm>
          <a:off x="322539" y="2028780"/>
          <a:ext cx="3914775" cy="2319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2319867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กรณีที่มีการบังคับคดีขายทอดตลาดที่ดินหลักประกัน และเจ้าหนี้นิติบุคคล (เช่น ธนาคาร) ซื้อไว้เอง หรือนิติบุคคลรายอื่นซื้อได้จากการขายทอดตลาดและประสงค์จะขายคืนให้ลูกหนี้ ไม่จำเป็นต้องผ่านการไกล่เกลี่ยอีก สามารถรับคำขอกู้และส่งให้ </a:t>
                      </a:r>
                      <a:r>
                        <a:rPr lang="th-TH" sz="20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ธ.ก.ส</a:t>
                      </a: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วิเคราะห์ต่อไปตามขั้นตอนได้เลย 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pSp>
        <p:nvGrpSpPr>
          <p:cNvPr id="37" name="Group 12">
            <a:extLst>
              <a:ext uri="{FF2B5EF4-FFF2-40B4-BE49-F238E27FC236}">
                <a16:creationId xmlns:a16="http://schemas.microsoft.com/office/drawing/2014/main" id="{54694E1A-BA84-D767-5BDD-1F5C6C6E62BE}"/>
              </a:ext>
            </a:extLst>
          </p:cNvPr>
          <p:cNvGrpSpPr/>
          <p:nvPr/>
        </p:nvGrpSpPr>
        <p:grpSpPr>
          <a:xfrm>
            <a:off x="4642567" y="333375"/>
            <a:ext cx="4428000" cy="4788000"/>
            <a:chOff x="4727954" y="429051"/>
            <a:chExt cx="3752091" cy="4320714"/>
          </a:xfrm>
        </p:grpSpPr>
        <p:sp>
          <p:nvSpPr>
            <p:cNvPr id="38" name="Rectangle: Rounded Corners 13">
              <a:extLst>
                <a:ext uri="{FF2B5EF4-FFF2-40B4-BE49-F238E27FC236}">
                  <a16:creationId xmlns:a16="http://schemas.microsoft.com/office/drawing/2014/main" id="{BDBD8C6E-1F97-52C7-F4F4-9A4633D8A627}"/>
                </a:ext>
              </a:extLst>
            </p:cNvPr>
            <p:cNvSpPr/>
            <p:nvPr userDrawn="1"/>
          </p:nvSpPr>
          <p:spPr>
            <a:xfrm>
              <a:off x="4727954" y="429051"/>
              <a:ext cx="3752091" cy="4285397"/>
            </a:xfrm>
            <a:prstGeom prst="roundRect">
              <a:avLst/>
            </a:prstGeom>
            <a:solidFill>
              <a:schemeClr val="tx2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: Rounded Corners 14">
              <a:extLst>
                <a:ext uri="{FF2B5EF4-FFF2-40B4-BE49-F238E27FC236}">
                  <a16:creationId xmlns:a16="http://schemas.microsoft.com/office/drawing/2014/main" id="{AE758F65-96D7-287F-5BE1-A96D719272B5}"/>
                </a:ext>
              </a:extLst>
            </p:cNvPr>
            <p:cNvSpPr/>
            <p:nvPr userDrawn="1"/>
          </p:nvSpPr>
          <p:spPr>
            <a:xfrm>
              <a:off x="5238781" y="4615040"/>
              <a:ext cx="2730437" cy="1347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7D841BF2-CEB7-8E45-3313-18FF70BAA1C5}"/>
              </a:ext>
            </a:extLst>
          </p:cNvPr>
          <p:cNvSpPr txBox="1">
            <a:spLocks/>
          </p:cNvSpPr>
          <p:nvPr/>
        </p:nvSpPr>
        <p:spPr>
          <a:xfrm>
            <a:off x="555082" y="495300"/>
            <a:ext cx="845093" cy="682779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17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CD42082-3981-14E9-4909-FCD2892D7E24}"/>
              </a:ext>
            </a:extLst>
          </p:cNvPr>
          <p:cNvSpPr/>
          <p:nvPr/>
        </p:nvSpPr>
        <p:spPr>
          <a:xfrm>
            <a:off x="1726648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7D740B5-D2C8-8F4A-3DA2-57BDDF6622D6}"/>
              </a:ext>
            </a:extLst>
          </p:cNvPr>
          <p:cNvSpPr/>
          <p:nvPr/>
        </p:nvSpPr>
        <p:spPr>
          <a:xfrm>
            <a:off x="6295780" y="94340"/>
            <a:ext cx="1121569" cy="801920"/>
          </a:xfrm>
          <a:prstGeom prst="roundRect">
            <a:avLst/>
          </a:prstGeom>
          <a:solidFill>
            <a:schemeClr val="tx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0200004D-A3A9-6CAD-2BF3-280E1EFD87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379314"/>
              </p:ext>
            </p:extLst>
          </p:nvPr>
        </p:nvGraphicFramePr>
        <p:xfrm>
          <a:off x="330047" y="1110788"/>
          <a:ext cx="3914775" cy="8587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631469"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การไกล่เกลี่ยกับเจ้าหนี้</a:t>
                      </a:r>
                      <a:endParaRPr lang="en-US" sz="2000" dirty="0">
                        <a:solidFill>
                          <a:schemeClr val="accent3"/>
                        </a:solidFill>
                      </a:endParaRPr>
                    </a:p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chemeClr val="accent3"/>
                          </a:solidFill>
                        </a:rPr>
                        <a:t>นิติบุคคล</a:t>
                      </a:r>
                      <a:endParaRPr lang="en-US" sz="2000" dirty="0">
                        <a:solidFill>
                          <a:schemeClr val="accent3"/>
                        </a:solidFill>
                      </a:endParaRPr>
                    </a:p>
                  </a:txBody>
                  <a:tcPr marL="61058" marR="6105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graphicFrame>
        <p:nvGraphicFramePr>
          <p:cNvPr id="17" name="ตาราง 16">
            <a:extLst>
              <a:ext uri="{FF2B5EF4-FFF2-40B4-BE49-F238E27FC236}">
                <a16:creationId xmlns:a16="http://schemas.microsoft.com/office/drawing/2014/main" id="{6BFE2A49-2C9A-A7B0-ED57-47FC0699AE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355353"/>
              </p:ext>
            </p:extLst>
          </p:nvPr>
        </p:nvGraphicFramePr>
        <p:xfrm>
          <a:off x="4899178" y="1028488"/>
          <a:ext cx="3914775" cy="361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4775">
                  <a:extLst>
                    <a:ext uri="{9D8B030D-6E8A-4147-A177-3AD203B41FA5}">
                      <a16:colId xmlns:a16="http://schemas.microsoft.com/office/drawing/2014/main" val="1335700172"/>
                    </a:ext>
                  </a:extLst>
                </a:gridCol>
              </a:tblGrid>
              <a:tr h="36197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18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th-TH" sz="20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เนื่องจากระเบียบไม่ได้กำหนดให้มีการไกล่เกลี่ยกรณีซื้อที่ดินคืนจากนิติบุคคล โดยตามระเบียบฯ 2561 ข้อ 8 วรรคแรก กำหนดให้มีการไกล่เกลี่ยเฉพาะกรณีเจ้าหนี้ที่เป็นบุคคลทั่วไป</a:t>
                      </a:r>
                    </a:p>
                  </a:txBody>
                  <a:tcPr marL="61058" marR="61058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338212"/>
                  </a:ext>
                </a:extLst>
              </a:tr>
            </a:tbl>
          </a:graphicData>
        </a:graphic>
      </p:graphicFrame>
      <p:sp>
        <p:nvSpPr>
          <p:cNvPr id="2" name="Oval 22">
            <a:extLst>
              <a:ext uri="{FF2B5EF4-FFF2-40B4-BE49-F238E27FC236}">
                <a16:creationId xmlns:a16="http://schemas.microsoft.com/office/drawing/2014/main" id="{7E8EA7A1-6516-2CC8-CD13-BC2131994E98}"/>
              </a:ext>
            </a:extLst>
          </p:cNvPr>
          <p:cNvSpPr/>
          <p:nvPr/>
        </p:nvSpPr>
        <p:spPr>
          <a:xfrm>
            <a:off x="3971420" y="204901"/>
            <a:ext cx="1201162" cy="1113987"/>
          </a:xfrm>
          <a:prstGeom prst="ellipse">
            <a:avLst/>
          </a:prstGeom>
          <a:solidFill>
            <a:schemeClr val="accent3"/>
          </a:solidFill>
          <a:ln w="25400" cap="flat">
            <a:solidFill>
              <a:schemeClr val="tx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6000" dirty="0">
                <a:solidFill>
                  <a:srgbClr val="CCFF33"/>
                </a:solidFill>
                <a:sym typeface="Wingdings 2" panose="05020102010507070707" pitchFamily="18" charset="2"/>
              </a:rPr>
              <a:t></a:t>
            </a:r>
            <a:endParaRPr lang="en-US" sz="6000" dirty="0">
              <a:solidFill>
                <a:srgbClr val="CCFF33"/>
              </a:solidFill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9A1E9F4B-2DC5-4D3D-88B3-36D89B74A8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417" r="94250">
                        <a14:foregroundMark x1="4417" y1="40000" x2="6083" y2="50167"/>
                        <a14:foregroundMark x1="28083" y1="43750" x2="30083" y2="50667"/>
                        <a14:foregroundMark x1="32583" y1="25333" x2="59417" y2="39000"/>
                        <a14:foregroundMark x1="31083" y1="15667" x2="50333" y2="18000"/>
                        <a14:foregroundMark x1="50333" y1="18000" x2="58583" y2="17250"/>
                        <a14:foregroundMark x1="69583" y1="45417" x2="68583" y2="53500"/>
                        <a14:foregroundMark x1="94250" y1="46583" x2="93000" y2="62083"/>
                        <a14:foregroundMark x1="64333" y1="17583" x2="50917" y2="27833"/>
                        <a14:foregroundMark x1="50917" y1="27833" x2="27250" y2="35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143" y="2701121"/>
            <a:ext cx="2642192" cy="2642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68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3" grpId="0" animBg="1"/>
      <p:bldP spid="5" grpId="0" animBg="1"/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Money Management">
      <a:dk1>
        <a:srgbClr val="3E260D"/>
      </a:dk1>
      <a:lt1>
        <a:srgbClr val="CBD4B9"/>
      </a:lt1>
      <a:dk2>
        <a:srgbClr val="FFFFFF"/>
      </a:dk2>
      <a:lt2>
        <a:srgbClr val="FDC0B1"/>
      </a:lt2>
      <a:accent1>
        <a:srgbClr val="8FBF5B"/>
      </a:accent1>
      <a:accent2>
        <a:srgbClr val="FDE41B"/>
      </a:accent2>
      <a:accent3>
        <a:srgbClr val="3B7197"/>
      </a:accent3>
      <a:accent4>
        <a:srgbClr val="FF7BB1"/>
      </a:accent4>
      <a:accent5>
        <a:srgbClr val="695D4D"/>
      </a:accent5>
      <a:accent6>
        <a:srgbClr val="C8B1AF"/>
      </a:accent6>
      <a:hlink>
        <a:srgbClr val="0563C1"/>
      </a:hlink>
      <a:folHlink>
        <a:srgbClr val="954F72"/>
      </a:folHlink>
    </a:clrScheme>
    <a:fontScheme name="Money Management">
      <a:majorFont>
        <a:latin typeface="Mali"/>
        <a:ea typeface=""/>
        <a:cs typeface="Mali"/>
      </a:majorFont>
      <a:minorFont>
        <a:latin typeface="Mali"/>
        <a:ea typeface=""/>
        <a:cs typeface="Mal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2337</TotalTime>
  <Words>1966</Words>
  <Application>Microsoft Office PowerPoint</Application>
  <PresentationFormat>นำเสนอทางหน้าจอ (16:9)</PresentationFormat>
  <Paragraphs>199</Paragraphs>
  <Slides>18</Slides>
  <Notes>17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18</vt:i4>
      </vt:variant>
    </vt:vector>
  </HeadingPairs>
  <TitlesOfParts>
    <vt:vector size="27" baseType="lpstr">
      <vt:lpstr>Arial</vt:lpstr>
      <vt:lpstr>IBM Plex Sans Thai ExtraLight</vt:lpstr>
      <vt:lpstr>Calibri</vt:lpstr>
      <vt:lpstr>TH SarabunPSK</vt:lpstr>
      <vt:lpstr>Mali</vt:lpstr>
      <vt:lpstr>Wingdings 2</vt:lpstr>
      <vt:lpstr>Courier New</vt:lpstr>
      <vt:lpstr>Cordia New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Manager>Phakawan W.</Manager>
  <Company>Auxein Studio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www.powerpointhub.com; www.islideshare.com</dc:creator>
  <cp:lastModifiedBy>waraporn tantithanapat</cp:lastModifiedBy>
  <cp:revision>43</cp:revision>
  <dcterms:created xsi:type="dcterms:W3CDTF">2023-06-21T05:56:39Z</dcterms:created>
  <dcterms:modified xsi:type="dcterms:W3CDTF">2026-05-20T08:32:58Z</dcterms:modified>
</cp:coreProperties>
</file>