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9525000" cy="3810000"/>
  <p:notesSz cx="6858000" cy="9144000"/>
  <p:embeddedFontLst>
    <p:embeddedFont>
      <p:font typeface="Poppins Bold" charset="1" panose="00000800000000000000"/>
      <p:regular r:id="rId7"/>
    </p:embeddedFont>
    <p:embeddedFont>
      <p:font typeface="Poppins" charset="1" panose="00000500000000000000"/>
      <p:regular r:id="rId8"/>
    </p:embeddedFont>
    <p:embeddedFont>
      <p:font typeface="Noto Sans Thai" charset="1" panose="020B0502040504020204"/>
      <p:regular r:id="rId9"/>
    </p:embeddedFont>
    <p:embeddedFont>
      <p:font typeface="Noto Sans Thai Bold" charset="1" panose="020B0802040504020204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png" Type="http://schemas.openxmlformats.org/officeDocument/2006/relationships/image"/><Relationship Id="rId15" Target="../media/image14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151837">
                <a:alpha val="100000"/>
              </a:srgbClr>
            </a:gs>
            <a:gs pos="100000">
              <a:srgbClr val="183455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18894" y="-1792762"/>
            <a:ext cx="10556635" cy="7125355"/>
          </a:xfrm>
          <a:custGeom>
            <a:avLst/>
            <a:gdLst/>
            <a:ahLst/>
            <a:cxnLst/>
            <a:rect r="r" b="b" t="t" l="l"/>
            <a:pathLst>
              <a:path h="7125355" w="10556635">
                <a:moveTo>
                  <a:pt x="0" y="0"/>
                </a:moveTo>
                <a:lnTo>
                  <a:pt x="10556635" y="0"/>
                </a:lnTo>
                <a:lnTo>
                  <a:pt x="10556635" y="7125355"/>
                </a:lnTo>
                <a:lnTo>
                  <a:pt x="0" y="712535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5000"/>
            </a:blip>
            <a:stretch>
              <a:fillRect l="0" t="0" r="-1118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880977" y="465741"/>
            <a:ext cx="4199716" cy="4218291"/>
          </a:xfrm>
          <a:custGeom>
            <a:avLst/>
            <a:gdLst/>
            <a:ahLst/>
            <a:cxnLst/>
            <a:rect r="r" b="b" t="t" l="l"/>
            <a:pathLst>
              <a:path h="4218291" w="4199716">
                <a:moveTo>
                  <a:pt x="0" y="0"/>
                </a:moveTo>
                <a:lnTo>
                  <a:pt x="4199716" y="0"/>
                </a:lnTo>
                <a:lnTo>
                  <a:pt x="4199716" y="4218291"/>
                </a:lnTo>
                <a:lnTo>
                  <a:pt x="0" y="421829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229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1506609">
            <a:off x="-113819" y="1047594"/>
            <a:ext cx="2857729" cy="2904935"/>
          </a:xfrm>
          <a:custGeom>
            <a:avLst/>
            <a:gdLst/>
            <a:ahLst/>
            <a:cxnLst/>
            <a:rect r="r" b="b" t="t" l="l"/>
            <a:pathLst>
              <a:path h="2904935" w="2857729">
                <a:moveTo>
                  <a:pt x="0" y="0"/>
                </a:moveTo>
                <a:lnTo>
                  <a:pt x="2857729" y="0"/>
                </a:lnTo>
                <a:lnTo>
                  <a:pt x="2857729" y="2904934"/>
                </a:lnTo>
                <a:lnTo>
                  <a:pt x="0" y="29049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2482963" y="1364511"/>
            <a:ext cx="4559074" cy="10857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128"/>
              </a:lnSpc>
            </a:pPr>
            <a:r>
              <a:rPr lang="en-US" b="true" sz="341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ศูนย์ข้อมูลด้านการเกษตรและสหกรณ์ของจังหวัด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6885755" y="184971"/>
            <a:ext cx="2377218" cy="1326355"/>
            <a:chOff x="0" y="0"/>
            <a:chExt cx="3169624" cy="176847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2712130" y="15861"/>
              <a:ext cx="457494" cy="457494"/>
            </a:xfrm>
            <a:custGeom>
              <a:avLst/>
              <a:gdLst/>
              <a:ahLst/>
              <a:cxnLst/>
              <a:rect r="r" b="b" t="t" l="l"/>
              <a:pathLst>
                <a:path h="457494" w="457494">
                  <a:moveTo>
                    <a:pt x="0" y="0"/>
                  </a:moveTo>
                  <a:lnTo>
                    <a:pt x="457494" y="0"/>
                  </a:lnTo>
                  <a:lnTo>
                    <a:pt x="457494" y="457494"/>
                  </a:lnTo>
                  <a:lnTo>
                    <a:pt x="0" y="4574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2712130" y="662201"/>
              <a:ext cx="457494" cy="457494"/>
            </a:xfrm>
            <a:custGeom>
              <a:avLst/>
              <a:gdLst/>
              <a:ahLst/>
              <a:cxnLst/>
              <a:rect r="r" b="b" t="t" l="l"/>
              <a:pathLst>
                <a:path h="457494" w="457494">
                  <a:moveTo>
                    <a:pt x="0" y="0"/>
                  </a:moveTo>
                  <a:lnTo>
                    <a:pt x="457494" y="0"/>
                  </a:lnTo>
                  <a:lnTo>
                    <a:pt x="457494" y="457494"/>
                  </a:lnTo>
                  <a:lnTo>
                    <a:pt x="0" y="4574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9" id="9"/>
            <p:cNvSpPr/>
            <p:nvPr/>
          </p:nvSpPr>
          <p:spPr>
            <a:xfrm flipH="false" flipV="false" rot="0">
              <a:off x="2712130" y="1310979"/>
              <a:ext cx="457494" cy="457494"/>
            </a:xfrm>
            <a:custGeom>
              <a:avLst/>
              <a:gdLst/>
              <a:ahLst/>
              <a:cxnLst/>
              <a:rect r="r" b="b" t="t" l="l"/>
              <a:pathLst>
                <a:path h="457494" w="457494">
                  <a:moveTo>
                    <a:pt x="0" y="0"/>
                  </a:moveTo>
                  <a:lnTo>
                    <a:pt x="457494" y="0"/>
                  </a:lnTo>
                  <a:lnTo>
                    <a:pt x="457494" y="457494"/>
                  </a:lnTo>
                  <a:lnTo>
                    <a:pt x="0" y="4574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0" id="10"/>
            <p:cNvSpPr txBox="true"/>
            <p:nvPr/>
          </p:nvSpPr>
          <p:spPr>
            <a:xfrm rot="0">
              <a:off x="146887" y="-19050"/>
              <a:ext cx="2482156" cy="4731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 marL="0" indent="0" lvl="0">
                <a:lnSpc>
                  <a:spcPts val="1351"/>
                </a:lnSpc>
              </a:pPr>
              <a:r>
                <a:rPr lang="en-US" sz="1117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ข้อมูลเว็บไซต์สำนักงานเกษตรและสหกรณ์จังหวัด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146887" y="597155"/>
              <a:ext cx="2482156" cy="4731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 marL="0" indent="0" lvl="0">
                <a:lnSpc>
                  <a:spcPts val="1351"/>
                </a:lnSpc>
              </a:pPr>
              <a:r>
                <a:rPr lang="en-US" sz="1117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ข้อมูลพื้นฐานด้านการเกษตร ข้อมูลทั่วไปของจังหวัด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0" y="1215682"/>
              <a:ext cx="2629043" cy="473149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r" marL="0" indent="0" lvl="0">
                <a:lnSpc>
                  <a:spcPts val="1351"/>
                </a:lnSpc>
              </a:pPr>
              <a:r>
                <a:rPr lang="en-US" sz="1117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ข้อมูลสารสนเทศอื่นๆ จากสำนักงานเกษตรและสหกรณ์จังหวัด</a:t>
              </a:r>
            </a:p>
          </p:txBody>
        </p:sp>
      </p:grpSp>
      <p:sp>
        <p:nvSpPr>
          <p:cNvPr name="Freeform 13" id="13"/>
          <p:cNvSpPr/>
          <p:nvPr/>
        </p:nvSpPr>
        <p:spPr>
          <a:xfrm flipH="false" flipV="false" rot="0">
            <a:off x="6678326" y="2837665"/>
            <a:ext cx="1070129" cy="516337"/>
          </a:xfrm>
          <a:custGeom>
            <a:avLst/>
            <a:gdLst/>
            <a:ahLst/>
            <a:cxnLst/>
            <a:rect r="r" b="b" t="t" l="l"/>
            <a:pathLst>
              <a:path h="516337" w="1070129">
                <a:moveTo>
                  <a:pt x="0" y="0"/>
                </a:moveTo>
                <a:lnTo>
                  <a:pt x="1070128" y="0"/>
                </a:lnTo>
                <a:lnTo>
                  <a:pt x="1070128" y="516337"/>
                </a:lnTo>
                <a:lnTo>
                  <a:pt x="0" y="51633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AutoShape 14" id="14"/>
          <p:cNvSpPr/>
          <p:nvPr/>
        </p:nvSpPr>
        <p:spPr>
          <a:xfrm>
            <a:off x="3009900" y="2591927"/>
            <a:ext cx="3505200" cy="0"/>
          </a:xfrm>
          <a:prstGeom prst="line">
            <a:avLst/>
          </a:prstGeom>
          <a:ln cap="flat" w="190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15" id="15"/>
          <p:cNvGrpSpPr/>
          <p:nvPr/>
        </p:nvGrpSpPr>
        <p:grpSpPr>
          <a:xfrm rot="0">
            <a:off x="-691315" y="3521680"/>
            <a:ext cx="10416355" cy="668368"/>
            <a:chOff x="0" y="0"/>
            <a:chExt cx="7407186" cy="475284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7407186" cy="475284"/>
            </a:xfrm>
            <a:custGeom>
              <a:avLst/>
              <a:gdLst/>
              <a:ahLst/>
              <a:cxnLst/>
              <a:rect r="r" b="b" t="t" l="l"/>
              <a:pathLst>
                <a:path h="475284" w="7407186">
                  <a:moveTo>
                    <a:pt x="0" y="0"/>
                  </a:moveTo>
                  <a:lnTo>
                    <a:pt x="7407186" y="0"/>
                  </a:lnTo>
                  <a:lnTo>
                    <a:pt x="7407186" y="475284"/>
                  </a:lnTo>
                  <a:lnTo>
                    <a:pt x="0" y="475284"/>
                  </a:lnTo>
                  <a:close/>
                </a:path>
              </a:pathLst>
            </a:custGeom>
            <a:solidFill>
              <a:srgbClr val="A0EFEF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9525"/>
              <a:ext cx="7407186" cy="48480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281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-218894" y="-313697"/>
            <a:ext cx="1776553" cy="1784411"/>
            <a:chOff x="0" y="0"/>
            <a:chExt cx="2368737" cy="2379214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2368737" cy="2379214"/>
            </a:xfrm>
            <a:custGeom>
              <a:avLst/>
              <a:gdLst/>
              <a:ahLst/>
              <a:cxnLst/>
              <a:rect r="r" b="b" t="t" l="l"/>
              <a:pathLst>
                <a:path h="2379214" w="2368737">
                  <a:moveTo>
                    <a:pt x="0" y="0"/>
                  </a:moveTo>
                  <a:lnTo>
                    <a:pt x="2368737" y="0"/>
                  </a:lnTo>
                  <a:lnTo>
                    <a:pt x="2368737" y="2379214"/>
                  </a:lnTo>
                  <a:lnTo>
                    <a:pt x="0" y="23792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29" t="0" r="0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619990" y="665029"/>
              <a:ext cx="1128757" cy="1128757"/>
            </a:xfrm>
            <a:custGeom>
              <a:avLst/>
              <a:gdLst/>
              <a:ahLst/>
              <a:cxnLst/>
              <a:rect r="r" b="b" t="t" l="l"/>
              <a:pathLst>
                <a:path h="1128757" w="1128757">
                  <a:moveTo>
                    <a:pt x="0" y="0"/>
                  </a:moveTo>
                  <a:lnTo>
                    <a:pt x="1128757" y="0"/>
                  </a:lnTo>
                  <a:lnTo>
                    <a:pt x="1128757" y="1128757"/>
                  </a:lnTo>
                  <a:lnTo>
                    <a:pt x="0" y="11287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0" r="0" b="0"/>
              </a:stretch>
            </a:blipFill>
          </p:spPr>
        </p:sp>
      </p:grpSp>
      <p:sp>
        <p:nvSpPr>
          <p:cNvPr name="Freeform 21" id="21"/>
          <p:cNvSpPr/>
          <p:nvPr/>
        </p:nvSpPr>
        <p:spPr>
          <a:xfrm flipH="false" flipV="false" rot="0">
            <a:off x="7876133" y="1769916"/>
            <a:ext cx="1312519" cy="1442329"/>
          </a:xfrm>
          <a:custGeom>
            <a:avLst/>
            <a:gdLst/>
            <a:ahLst/>
            <a:cxnLst/>
            <a:rect r="r" b="b" t="t" l="l"/>
            <a:pathLst>
              <a:path h="1442329" w="1312519">
                <a:moveTo>
                  <a:pt x="0" y="0"/>
                </a:moveTo>
                <a:lnTo>
                  <a:pt x="1312519" y="0"/>
                </a:lnTo>
                <a:lnTo>
                  <a:pt x="1312519" y="1442328"/>
                </a:lnTo>
                <a:lnTo>
                  <a:pt x="0" y="144232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pic>
        <p:nvPicPr>
          <p:cNvPr name="Picture 22" id="22"/>
          <p:cNvPicPr>
            <a:picLocks noChangeAspect="true"/>
          </p:cNvPicPr>
          <p:nvPr/>
        </p:nvPicPr>
        <p:blipFill>
          <a:blip r:embed="rId13"/>
          <a:stretch>
            <a:fillRect/>
          </a:stretch>
        </p:blipFill>
        <p:spPr>
          <a:xfrm rot="0">
            <a:off x="7920549" y="1957817"/>
            <a:ext cx="1241472" cy="1241472"/>
          </a:xfrm>
          <a:prstGeom prst="rect">
            <a:avLst/>
          </a:prstGeom>
        </p:spPr>
      </p:pic>
      <p:sp>
        <p:nvSpPr>
          <p:cNvPr name="TextBox 23" id="23"/>
          <p:cNvSpPr txBox="true"/>
          <p:nvPr/>
        </p:nvSpPr>
        <p:spPr>
          <a:xfrm rot="0">
            <a:off x="1683874" y="540408"/>
            <a:ext cx="4531950" cy="5859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356"/>
              </a:lnSpc>
            </a:pPr>
            <a:r>
              <a:rPr lang="en-US" sz="360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ประเมินความพึงพอใจ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2326674" y="2790040"/>
            <a:ext cx="4380377" cy="4072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25"/>
              </a:lnSpc>
              <a:spcBef>
                <a:spcPct val="0"/>
              </a:spcBef>
            </a:pPr>
            <a:r>
              <a:rPr lang="en-US" sz="2447">
                <a:solidFill>
                  <a:srgbClr val="FFFFFF"/>
                </a:solidFill>
                <a:latin typeface="Noto Sans Thai"/>
                <a:ea typeface="Noto Sans Thai"/>
                <a:cs typeface="Noto Sans Thai"/>
                <a:sym typeface="Noto Sans Thai"/>
              </a:rPr>
              <a:t>“ร่วมกันพัฒนาข้อมูลสารสนเทศ”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939771" y="3540730"/>
            <a:ext cx="5645457" cy="2406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b="true" sz="1400">
                <a:solidFill>
                  <a:srgbClr val="151938"/>
                </a:solidFill>
                <a:latin typeface="Noto Sans Thai Bold"/>
                <a:ea typeface="Noto Sans Thai Bold"/>
                <a:cs typeface="Noto Sans Thai Bold"/>
                <a:sym typeface="Noto Sans Thai Bold"/>
              </a:rPr>
              <a:t>สำนักงานปลัดกระทรวงเกษตรและสหกรณ์</a:t>
            </a:r>
          </a:p>
        </p:txBody>
      </p:sp>
      <p:sp>
        <p:nvSpPr>
          <p:cNvPr name="Freeform 26" id="26"/>
          <p:cNvSpPr/>
          <p:nvPr/>
        </p:nvSpPr>
        <p:spPr>
          <a:xfrm flipH="false" flipV="false" rot="0">
            <a:off x="2901941" y="3546427"/>
            <a:ext cx="215918" cy="215918"/>
          </a:xfrm>
          <a:custGeom>
            <a:avLst/>
            <a:gdLst/>
            <a:ahLst/>
            <a:cxnLst/>
            <a:rect r="r" b="b" t="t" l="l"/>
            <a:pathLst>
              <a:path h="215918" w="215918">
                <a:moveTo>
                  <a:pt x="0" y="0"/>
                </a:moveTo>
                <a:lnTo>
                  <a:pt x="215918" y="0"/>
                </a:lnTo>
                <a:lnTo>
                  <a:pt x="215918" y="215918"/>
                </a:lnTo>
                <a:lnTo>
                  <a:pt x="0" y="21591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DAGgAT6Me3Y</dc:identifier>
  <dcterms:modified xsi:type="dcterms:W3CDTF">2011-08-01T06:04:30Z</dcterms:modified>
  <cp:revision>1</cp:revision>
  <dc:title>แบนเนอร์ (1000 x 400 px)</dc:title>
</cp:coreProperties>
</file>