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66" r:id="rId5"/>
    <p:sldId id="302" r:id="rId6"/>
    <p:sldId id="304" r:id="rId7"/>
    <p:sldId id="305" r:id="rId8"/>
    <p:sldId id="306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30" r:id="rId18"/>
    <p:sldId id="331" r:id="rId19"/>
    <p:sldId id="324" r:id="rId20"/>
    <p:sldId id="325" r:id="rId21"/>
    <p:sldId id="326" r:id="rId22"/>
    <p:sldId id="327" r:id="rId23"/>
    <p:sldId id="323" r:id="rId24"/>
  </p:sldIdLst>
  <p:sldSz cx="12192000" cy="6858000"/>
  <p:notesSz cx="6797675" cy="9926638"/>
  <p:embeddedFontLst>
    <p:embeddedFont>
      <p:font typeface="Prompt" panose="00000500000000000000" pitchFamily="2" charset="-34"/>
      <p:regular r:id="rId27"/>
      <p:bold r:id="rId28"/>
      <p:italic r:id="rId29"/>
      <p:boldItalic r:id="rId30"/>
    </p:embeddedFont>
    <p:embeddedFont>
      <p:font typeface="TH SarabunPSK" panose="020B0500040200020003" pitchFamily="34" charset="-34"/>
      <p:regular r:id="rId31"/>
      <p:bold r:id="rId32"/>
      <p:italic r:id="rId33"/>
      <p:boldItalic r:id="rId34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6" orient="horz" pos="277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8" name="Author" initials="A" lastIdx="0" clrIdx="27"/>
  <p:cmAuthor id="29" name="Dell" initials="D" lastIdx="1" clrIdx="28">
    <p:extLst>
      <p:ext uri="{19B8F6BF-5375-455C-9EA6-DF929625EA0E}">
        <p15:presenceInfo xmlns:p15="http://schemas.microsoft.com/office/powerpoint/2012/main" userId="Del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635F"/>
    <a:srgbClr val="FFC305"/>
    <a:srgbClr val="FD5551"/>
    <a:srgbClr val="FD3E39"/>
    <a:srgbClr val="F3F9E7"/>
    <a:srgbClr val="FFF1EF"/>
    <a:srgbClr val="FEDAD6"/>
    <a:srgbClr val="FFB92D"/>
    <a:srgbClr val="CEFEF8"/>
    <a:srgbClr val="FD9F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54" autoAdjust="0"/>
    <p:restoredTop sz="86577" autoAdjust="0"/>
  </p:normalViewPr>
  <p:slideViewPr>
    <p:cSldViewPr snapToGrid="0" showGuides="1">
      <p:cViewPr varScale="1">
        <p:scale>
          <a:sx n="87" d="100"/>
          <a:sy n="87" d="100"/>
        </p:scale>
        <p:origin x="492" y="78"/>
      </p:cViewPr>
      <p:guideLst>
        <p:guide pos="3840"/>
        <p:guide orient="horz" pos="2772"/>
      </p:guideLst>
    </p:cSldViewPr>
  </p:slideViewPr>
  <p:outlineViewPr>
    <p:cViewPr>
      <p:scale>
        <a:sx n="33" d="100"/>
        <a:sy n="33" d="100"/>
      </p:scale>
      <p:origin x="0" y="-36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060"/>
    </p:cViewPr>
  </p:sorterViewPr>
  <p:notesViewPr>
    <p:cSldViewPr snapToGrid="0">
      <p:cViewPr varScale="1">
        <p:scale>
          <a:sx n="55" d="100"/>
          <a:sy n="55" d="100"/>
        </p:scale>
        <p:origin x="19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9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6.fntdata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2.fntdata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9E02AD-574F-46B1-91CF-758ECD927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CDBB3E-0962-4543-8203-0E0084580C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1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/>
          <a:lstStyle>
            <a:lvl1pPr algn="r">
              <a:defRPr sz="1200"/>
            </a:lvl1pPr>
          </a:lstStyle>
          <a:p>
            <a:fld id="{F702A5B2-8064-4382-9E31-9E46E0F5B2C3}" type="datetimeFigureOut">
              <a:rPr lang="ru-RU" smtClean="0"/>
              <a:pPr/>
              <a:t>03.08.2026</a:t>
            </a:fld>
            <a:endParaRPr lang="ru-R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61A4A7-FC01-4444-9707-74E93BD634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3" y="9428584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8D65D7-8813-49CE-A8BE-42984C5CBD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 anchor="b"/>
          <a:lstStyle>
            <a:lvl1pPr algn="r">
              <a:defRPr sz="1200"/>
            </a:lvl1pPr>
          </a:lstStyle>
          <a:p>
            <a:fld id="{A022FEE5-93F6-4794-9247-D82E88608B7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84001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5" y="1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/>
          <a:lstStyle>
            <a:lvl1pPr algn="r">
              <a:defRPr sz="1200"/>
            </a:lvl1pPr>
          </a:lstStyle>
          <a:p>
            <a:fld id="{7000EB3D-2307-4317-8A1D-B47FA45245F0}" type="datetimeFigureOut">
              <a:rPr lang="ru-RU" smtClean="0"/>
              <a:pPr/>
              <a:t>03.08.2026</a:t>
            </a:fld>
            <a:endParaRPr lang="ru-R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1" tIns="45704" rIns="91411" bIns="45704" rtlCol="0" anchor="ctr"/>
          <a:lstStyle/>
          <a:p>
            <a:endParaRPr lang="ru-R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</p:spPr>
        <p:txBody>
          <a:bodyPr vert="horz" lIns="91411" tIns="45704" rIns="91411" bIns="4570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28584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</p:spPr>
        <p:txBody>
          <a:bodyPr vert="horz" lIns="91411" tIns="45704" rIns="91411" bIns="45704" rtlCol="0" anchor="b"/>
          <a:lstStyle>
            <a:lvl1pPr algn="r">
              <a:defRPr sz="1200"/>
            </a:lvl1pPr>
          </a:lstStyle>
          <a:p>
            <a:fld id="{53D78A92-0141-4330-8F3E-FAADFAC2384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D78A92-0141-4330-8F3E-FAADFAC23844}" type="slidenum">
              <a:rPr lang="ru-RU" smtClean="0"/>
              <a:pPr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99526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1659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2" name="Google Shape;932;p32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3" name="Google Shape;933;p32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28761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63782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2" name="Google Shape;932;p32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3" name="Google Shape;933;p32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69077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01659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2" name="Google Shape;932;p32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3" name="Google Shape;933;p32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628761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163782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2" name="Google Shape;932;p32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3" name="Google Shape;933;p32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96907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090415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0" name="Google Shape;830;p2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23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3385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52254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0" name="Google Shape;830;p2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23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086632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9165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0" name="Google Shape;830;p2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23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3286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04944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0" name="Google Shape;830;p2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23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17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31823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7" name="Google Shape;907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89185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" name="Google Shape;82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5450" y="1243013"/>
            <a:ext cx="5946775" cy="33464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30" name="Google Shape;830;p23:notes"/>
          <p:cNvSpPr txBox="1">
            <a:spLocks noGrp="1"/>
          </p:cNvSpPr>
          <p:nvPr>
            <p:ph type="body" idx="1"/>
          </p:nvPr>
        </p:nvSpPr>
        <p:spPr>
          <a:xfrm>
            <a:off x="679768" y="4777196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1" name="Google Shape;831;p23:notes"/>
          <p:cNvSpPr txBox="1">
            <a:spLocks noGrp="1"/>
          </p:cNvSpPr>
          <p:nvPr>
            <p:ph type="sldNum" idx="12"/>
          </p:nvPr>
        </p:nvSpPr>
        <p:spPr>
          <a:xfrm>
            <a:off x="3850445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45700" rIns="91400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818767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D78A92-0141-4330-8F3E-FAADFAC23844}" type="slidenum">
              <a:rPr lang="ru-RU" smtClean="0"/>
              <a:pPr/>
              <a:t>20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20561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>
            <a:noAutofit/>
          </a:bodyPr>
          <a:lstStyle>
            <a:lvl1pPr>
              <a:defRPr sz="6000"/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   </a:t>
            </a:r>
            <a:endParaRPr lang="ru-RU" dirty="0"/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6259" y="5096662"/>
            <a:ext cx="4367531" cy="949829"/>
          </a:xfrm>
        </p:spPr>
        <p:txBody>
          <a:bodyPr>
            <a:noAutofit/>
          </a:bodyPr>
          <a:lstStyle>
            <a:lvl1pPr marL="0" indent="0" algn="l">
              <a:buNone/>
              <a:defRPr sz="2800" b="0" i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Month</a:t>
            </a:r>
            <a:br>
              <a:rPr lang="en-US" dirty="0"/>
            </a:br>
            <a:r>
              <a:rPr lang="en-US" dirty="0"/>
              <a:t>20XX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786259" y="3425363"/>
            <a:ext cx="3629300" cy="949829"/>
          </a:xfrm>
        </p:spPr>
        <p:txBody>
          <a:bodyPr>
            <a:normAutofit/>
          </a:bodyPr>
          <a:lstStyle>
            <a:lvl1pPr marL="0" indent="0">
              <a:buNone/>
              <a:defRPr sz="2800" b="1" i="0"/>
            </a:lvl1pPr>
          </a:lstStyle>
          <a:p>
            <a:pPr lvl="0"/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Tagline</a:t>
            </a:r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C7B70A1-A813-470C-A829-7CC44559C94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14953" y="0"/>
            <a:ext cx="7585924" cy="5949573"/>
          </a:xfrm>
          <a:custGeom>
            <a:avLst/>
            <a:gdLst>
              <a:gd name="connsiteX0" fmla="*/ 6933229 w 7577047"/>
              <a:gd name="connsiteY0" fmla="*/ 0 h 5937736"/>
              <a:gd name="connsiteX1" fmla="*/ 7577047 w 7577047"/>
              <a:gd name="connsiteY1" fmla="*/ 0 h 5937736"/>
              <a:gd name="connsiteX2" fmla="*/ 6304235 w 7577047"/>
              <a:gd name="connsiteY2" fmla="*/ 626666 h 5937736"/>
              <a:gd name="connsiteX3" fmla="*/ 6159164 w 7577047"/>
              <a:gd name="connsiteY3" fmla="*/ 891545 h 5937736"/>
              <a:gd name="connsiteX4" fmla="*/ 6161282 w 7577047"/>
              <a:gd name="connsiteY4" fmla="*/ 898006 h 5937736"/>
              <a:gd name="connsiteX5" fmla="*/ 6459895 w 7577047"/>
              <a:gd name="connsiteY5" fmla="*/ 944306 h 5937736"/>
              <a:gd name="connsiteX6" fmla="*/ 7577047 w 7577047"/>
              <a:gd name="connsiteY6" fmla="*/ 395166 h 5937736"/>
              <a:gd name="connsiteX7" fmla="*/ 7577047 w 7577047"/>
              <a:gd name="connsiteY7" fmla="*/ 3249617 h 5937736"/>
              <a:gd name="connsiteX8" fmla="*/ 2564157 w 7577047"/>
              <a:gd name="connsiteY8" fmla="*/ 5723977 h 5937736"/>
              <a:gd name="connsiteX9" fmla="*/ 233491 w 7577047"/>
              <a:gd name="connsiteY9" fmla="*/ 4932570 h 5937736"/>
              <a:gd name="connsiteX10" fmla="*/ 213372 w 7577047"/>
              <a:gd name="connsiteY10" fmla="*/ 4891653 h 5937736"/>
              <a:gd name="connsiteX11" fmla="*/ 1004379 w 7577047"/>
              <a:gd name="connsiteY11" fmla="*/ 2559423 h 5937736"/>
              <a:gd name="connsiteX12" fmla="*/ 2132121 w 7577047"/>
              <a:gd name="connsiteY12" fmla="*/ 2002747 h 5937736"/>
              <a:gd name="connsiteX13" fmla="*/ 2176595 w 7577047"/>
              <a:gd name="connsiteY13" fmla="*/ 2037202 h 5937736"/>
              <a:gd name="connsiteX14" fmla="*/ 2467796 w 7577047"/>
              <a:gd name="connsiteY14" fmla="*/ 2127649 h 5937736"/>
              <a:gd name="connsiteX15" fmla="*/ 2781234 w 7577047"/>
              <a:gd name="connsiteY15" fmla="*/ 2046893 h 5937736"/>
              <a:gd name="connsiteX0" fmla="*/ 6948025 w 7577047"/>
              <a:gd name="connsiteY0" fmla="*/ 0 h 5949573"/>
              <a:gd name="connsiteX1" fmla="*/ 7577047 w 7577047"/>
              <a:gd name="connsiteY1" fmla="*/ 11837 h 5949573"/>
              <a:gd name="connsiteX2" fmla="*/ 6304235 w 7577047"/>
              <a:gd name="connsiteY2" fmla="*/ 638503 h 5949573"/>
              <a:gd name="connsiteX3" fmla="*/ 6159164 w 7577047"/>
              <a:gd name="connsiteY3" fmla="*/ 903382 h 5949573"/>
              <a:gd name="connsiteX4" fmla="*/ 6161282 w 7577047"/>
              <a:gd name="connsiteY4" fmla="*/ 909843 h 5949573"/>
              <a:gd name="connsiteX5" fmla="*/ 6459895 w 7577047"/>
              <a:gd name="connsiteY5" fmla="*/ 956143 h 5949573"/>
              <a:gd name="connsiteX6" fmla="*/ 7577047 w 7577047"/>
              <a:gd name="connsiteY6" fmla="*/ 407003 h 5949573"/>
              <a:gd name="connsiteX7" fmla="*/ 7577047 w 7577047"/>
              <a:gd name="connsiteY7" fmla="*/ 3261454 h 5949573"/>
              <a:gd name="connsiteX8" fmla="*/ 2564157 w 7577047"/>
              <a:gd name="connsiteY8" fmla="*/ 5735814 h 5949573"/>
              <a:gd name="connsiteX9" fmla="*/ 233491 w 7577047"/>
              <a:gd name="connsiteY9" fmla="*/ 4944407 h 5949573"/>
              <a:gd name="connsiteX10" fmla="*/ 213372 w 7577047"/>
              <a:gd name="connsiteY10" fmla="*/ 4903490 h 5949573"/>
              <a:gd name="connsiteX11" fmla="*/ 1004379 w 7577047"/>
              <a:gd name="connsiteY11" fmla="*/ 2571260 h 5949573"/>
              <a:gd name="connsiteX12" fmla="*/ 2132121 w 7577047"/>
              <a:gd name="connsiteY12" fmla="*/ 2014584 h 5949573"/>
              <a:gd name="connsiteX13" fmla="*/ 2176595 w 7577047"/>
              <a:gd name="connsiteY13" fmla="*/ 2049039 h 5949573"/>
              <a:gd name="connsiteX14" fmla="*/ 2467796 w 7577047"/>
              <a:gd name="connsiteY14" fmla="*/ 2139486 h 5949573"/>
              <a:gd name="connsiteX15" fmla="*/ 2781234 w 7577047"/>
              <a:gd name="connsiteY15" fmla="*/ 2058730 h 5949573"/>
              <a:gd name="connsiteX16" fmla="*/ 6948025 w 7577047"/>
              <a:gd name="connsiteY16" fmla="*/ 0 h 5949573"/>
              <a:gd name="connsiteX0" fmla="*/ 6948025 w 7580006"/>
              <a:gd name="connsiteY0" fmla="*/ 0 h 5949573"/>
              <a:gd name="connsiteX1" fmla="*/ 7580006 w 7580006"/>
              <a:gd name="connsiteY1" fmla="*/ 0 h 5949573"/>
              <a:gd name="connsiteX2" fmla="*/ 6304235 w 7580006"/>
              <a:gd name="connsiteY2" fmla="*/ 638503 h 5949573"/>
              <a:gd name="connsiteX3" fmla="*/ 6159164 w 7580006"/>
              <a:gd name="connsiteY3" fmla="*/ 903382 h 5949573"/>
              <a:gd name="connsiteX4" fmla="*/ 6161282 w 7580006"/>
              <a:gd name="connsiteY4" fmla="*/ 909843 h 5949573"/>
              <a:gd name="connsiteX5" fmla="*/ 6459895 w 7580006"/>
              <a:gd name="connsiteY5" fmla="*/ 956143 h 5949573"/>
              <a:gd name="connsiteX6" fmla="*/ 7577047 w 7580006"/>
              <a:gd name="connsiteY6" fmla="*/ 407003 h 5949573"/>
              <a:gd name="connsiteX7" fmla="*/ 7577047 w 7580006"/>
              <a:gd name="connsiteY7" fmla="*/ 3261454 h 5949573"/>
              <a:gd name="connsiteX8" fmla="*/ 2564157 w 7580006"/>
              <a:gd name="connsiteY8" fmla="*/ 5735814 h 5949573"/>
              <a:gd name="connsiteX9" fmla="*/ 233491 w 7580006"/>
              <a:gd name="connsiteY9" fmla="*/ 4944407 h 5949573"/>
              <a:gd name="connsiteX10" fmla="*/ 213372 w 7580006"/>
              <a:gd name="connsiteY10" fmla="*/ 4903490 h 5949573"/>
              <a:gd name="connsiteX11" fmla="*/ 1004379 w 7580006"/>
              <a:gd name="connsiteY11" fmla="*/ 2571260 h 5949573"/>
              <a:gd name="connsiteX12" fmla="*/ 2132121 w 7580006"/>
              <a:gd name="connsiteY12" fmla="*/ 2014584 h 5949573"/>
              <a:gd name="connsiteX13" fmla="*/ 2176595 w 7580006"/>
              <a:gd name="connsiteY13" fmla="*/ 2049039 h 5949573"/>
              <a:gd name="connsiteX14" fmla="*/ 2467796 w 7580006"/>
              <a:gd name="connsiteY14" fmla="*/ 2139486 h 5949573"/>
              <a:gd name="connsiteX15" fmla="*/ 2781234 w 7580006"/>
              <a:gd name="connsiteY15" fmla="*/ 2058730 h 5949573"/>
              <a:gd name="connsiteX16" fmla="*/ 6948025 w 7580006"/>
              <a:gd name="connsiteY16" fmla="*/ 0 h 5949573"/>
              <a:gd name="connsiteX0" fmla="*/ 6948025 w 7585924"/>
              <a:gd name="connsiteY0" fmla="*/ 0 h 5949573"/>
              <a:gd name="connsiteX1" fmla="*/ 7585924 w 7585924"/>
              <a:gd name="connsiteY1" fmla="*/ 0 h 5949573"/>
              <a:gd name="connsiteX2" fmla="*/ 6304235 w 7585924"/>
              <a:gd name="connsiteY2" fmla="*/ 638503 h 5949573"/>
              <a:gd name="connsiteX3" fmla="*/ 6159164 w 7585924"/>
              <a:gd name="connsiteY3" fmla="*/ 903382 h 5949573"/>
              <a:gd name="connsiteX4" fmla="*/ 6161282 w 7585924"/>
              <a:gd name="connsiteY4" fmla="*/ 909843 h 5949573"/>
              <a:gd name="connsiteX5" fmla="*/ 6459895 w 7585924"/>
              <a:gd name="connsiteY5" fmla="*/ 956143 h 5949573"/>
              <a:gd name="connsiteX6" fmla="*/ 7577047 w 7585924"/>
              <a:gd name="connsiteY6" fmla="*/ 407003 h 5949573"/>
              <a:gd name="connsiteX7" fmla="*/ 7577047 w 7585924"/>
              <a:gd name="connsiteY7" fmla="*/ 3261454 h 5949573"/>
              <a:gd name="connsiteX8" fmla="*/ 2564157 w 7585924"/>
              <a:gd name="connsiteY8" fmla="*/ 5735814 h 5949573"/>
              <a:gd name="connsiteX9" fmla="*/ 233491 w 7585924"/>
              <a:gd name="connsiteY9" fmla="*/ 4944407 h 5949573"/>
              <a:gd name="connsiteX10" fmla="*/ 213372 w 7585924"/>
              <a:gd name="connsiteY10" fmla="*/ 4903490 h 5949573"/>
              <a:gd name="connsiteX11" fmla="*/ 1004379 w 7585924"/>
              <a:gd name="connsiteY11" fmla="*/ 2571260 h 5949573"/>
              <a:gd name="connsiteX12" fmla="*/ 2132121 w 7585924"/>
              <a:gd name="connsiteY12" fmla="*/ 2014584 h 5949573"/>
              <a:gd name="connsiteX13" fmla="*/ 2176595 w 7585924"/>
              <a:gd name="connsiteY13" fmla="*/ 2049039 h 5949573"/>
              <a:gd name="connsiteX14" fmla="*/ 2467796 w 7585924"/>
              <a:gd name="connsiteY14" fmla="*/ 2139486 h 5949573"/>
              <a:gd name="connsiteX15" fmla="*/ 2781234 w 7585924"/>
              <a:gd name="connsiteY15" fmla="*/ 2058730 h 5949573"/>
              <a:gd name="connsiteX16" fmla="*/ 6948025 w 7585924"/>
              <a:gd name="connsiteY16" fmla="*/ 0 h 594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585924" h="5949573">
                <a:moveTo>
                  <a:pt x="6948025" y="0"/>
                </a:moveTo>
                <a:lnTo>
                  <a:pt x="7585924" y="0"/>
                </a:lnTo>
                <a:lnTo>
                  <a:pt x="6304235" y="638503"/>
                </a:lnTo>
                <a:cubicBezTo>
                  <a:pt x="6304235" y="638503"/>
                  <a:pt x="6082923" y="747254"/>
                  <a:pt x="6159164" y="903382"/>
                </a:cubicBezTo>
                <a:lnTo>
                  <a:pt x="6161282" y="909843"/>
                </a:lnTo>
                <a:cubicBezTo>
                  <a:pt x="6161282" y="909843"/>
                  <a:pt x="6239641" y="1064894"/>
                  <a:pt x="6459895" y="956143"/>
                </a:cubicBezTo>
                <a:lnTo>
                  <a:pt x="7577047" y="407003"/>
                </a:lnTo>
                <a:lnTo>
                  <a:pt x="7577047" y="3261454"/>
                </a:lnTo>
                <a:lnTo>
                  <a:pt x="2564157" y="5735814"/>
                </a:lnTo>
                <a:cubicBezTo>
                  <a:pt x="1003320" y="6506764"/>
                  <a:pt x="233491" y="4944407"/>
                  <a:pt x="233491" y="4944407"/>
                </a:cubicBezTo>
                <a:lnTo>
                  <a:pt x="213372" y="4903490"/>
                </a:lnTo>
                <a:cubicBezTo>
                  <a:pt x="-556457" y="3341133"/>
                  <a:pt x="1004379" y="2571260"/>
                  <a:pt x="1004379" y="2571260"/>
                </a:cubicBezTo>
                <a:lnTo>
                  <a:pt x="2132121" y="2014584"/>
                </a:lnTo>
                <a:cubicBezTo>
                  <a:pt x="2145886" y="2026428"/>
                  <a:pt x="2160712" y="2038272"/>
                  <a:pt x="2176595" y="2049039"/>
                </a:cubicBezTo>
                <a:cubicBezTo>
                  <a:pt x="2245424" y="2096416"/>
                  <a:pt x="2342844" y="2139486"/>
                  <a:pt x="2467796" y="2139486"/>
                </a:cubicBezTo>
                <a:cubicBezTo>
                  <a:pt x="2557803" y="2139486"/>
                  <a:pt x="2661577" y="2117951"/>
                  <a:pt x="2781234" y="2058730"/>
                </a:cubicBezTo>
                <a:lnTo>
                  <a:pt x="6948025" y="0"/>
                </a:lnTo>
                <a:close/>
              </a:path>
            </a:pathLst>
          </a:custGeom>
          <a:noFill/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12A714F2-A8EC-40F7-ACFF-A00E1DD10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2412" y="2373273"/>
            <a:ext cx="11271651" cy="2549580"/>
          </a:xfrm>
          <a:custGeom>
            <a:avLst/>
            <a:gdLst>
              <a:gd name="connsiteX0" fmla="*/ 1257522 w 11271651"/>
              <a:gd name="connsiteY0" fmla="*/ 0 h 2549580"/>
              <a:gd name="connsiteX1" fmla="*/ 7117931 w 11271651"/>
              <a:gd name="connsiteY1" fmla="*/ 0 h 2549580"/>
              <a:gd name="connsiteX2" fmla="*/ 7133189 w 11271651"/>
              <a:gd name="connsiteY2" fmla="*/ 37934 h 2549580"/>
              <a:gd name="connsiteX3" fmla="*/ 7567673 w 11271651"/>
              <a:gd name="connsiteY3" fmla="*/ 284761 h 2549580"/>
              <a:gd name="connsiteX4" fmla="*/ 11271651 w 11271651"/>
              <a:gd name="connsiteY4" fmla="*/ 284761 h 2549580"/>
              <a:gd name="connsiteX5" fmla="*/ 11271651 w 11271651"/>
              <a:gd name="connsiteY5" fmla="*/ 2292367 h 2549580"/>
              <a:gd name="connsiteX6" fmla="*/ 3360838 w 11271651"/>
              <a:gd name="connsiteY6" fmla="*/ 2292367 h 2549580"/>
              <a:gd name="connsiteX7" fmla="*/ 3027059 w 11271651"/>
              <a:gd name="connsiteY7" fmla="*/ 2473692 h 2549580"/>
              <a:gd name="connsiteX8" fmla="*/ 2997435 w 11271651"/>
              <a:gd name="connsiteY8" fmla="*/ 2549580 h 2549580"/>
              <a:gd name="connsiteX9" fmla="*/ 1257522 w 11271651"/>
              <a:gd name="connsiteY9" fmla="*/ 2549580 h 2549580"/>
              <a:gd name="connsiteX10" fmla="*/ 0 w 11271651"/>
              <a:gd name="connsiteY10" fmla="*/ 1291940 h 2549580"/>
              <a:gd name="connsiteX11" fmla="*/ 0 w 11271651"/>
              <a:gd name="connsiteY11" fmla="*/ 1257641 h 2549580"/>
              <a:gd name="connsiteX12" fmla="*/ 1257522 w 11271651"/>
              <a:gd name="connsiteY12" fmla="*/ 0 h 25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271651" h="2549580">
                <a:moveTo>
                  <a:pt x="1257522" y="0"/>
                </a:moveTo>
                <a:lnTo>
                  <a:pt x="7117931" y="0"/>
                </a:lnTo>
                <a:lnTo>
                  <a:pt x="7133189" y="37934"/>
                </a:lnTo>
                <a:cubicBezTo>
                  <a:pt x="7196165" y="161665"/>
                  <a:pt x="7320847" y="284761"/>
                  <a:pt x="7567673" y="284761"/>
                </a:cubicBezTo>
                <a:lnTo>
                  <a:pt x="11271651" y="284761"/>
                </a:lnTo>
                <a:lnTo>
                  <a:pt x="11271651" y="2292367"/>
                </a:lnTo>
                <a:lnTo>
                  <a:pt x="3360838" y="2292367"/>
                </a:lnTo>
                <a:cubicBezTo>
                  <a:pt x="3357507" y="2292367"/>
                  <a:pt x="3127793" y="2295282"/>
                  <a:pt x="3027059" y="2473692"/>
                </a:cubicBezTo>
                <a:lnTo>
                  <a:pt x="2997435" y="2549580"/>
                </a:lnTo>
                <a:lnTo>
                  <a:pt x="1257522" y="2549580"/>
                </a:lnTo>
                <a:cubicBezTo>
                  <a:pt x="1257522" y="2549580"/>
                  <a:pt x="0" y="2549580"/>
                  <a:pt x="0" y="1291940"/>
                </a:cubicBezTo>
                <a:lnTo>
                  <a:pt x="0" y="1257641"/>
                </a:lnTo>
                <a:cubicBezTo>
                  <a:pt x="0" y="1257641"/>
                  <a:pt x="0" y="0"/>
                  <a:pt x="1257522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10BB4-D57E-4372-8E10-AC15DC09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20939-F172-405E-A418-A87CE5D9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808348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10624-61F8-48B2-BD00-D3BC39DE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97046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5A97CE06-9ECC-4438-8B22-B58B27F2B5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6781" y="0"/>
            <a:ext cx="3894833" cy="5656330"/>
          </a:xfrm>
          <a:custGeom>
            <a:avLst/>
            <a:gdLst>
              <a:gd name="connsiteX0" fmla="*/ 691654 w 3894833"/>
              <a:gd name="connsiteY0" fmla="*/ 0 h 5656330"/>
              <a:gd name="connsiteX1" fmla="*/ 925166 w 3894833"/>
              <a:gd name="connsiteY1" fmla="*/ 0 h 5656330"/>
              <a:gd name="connsiteX2" fmla="*/ 925166 w 3894833"/>
              <a:gd name="connsiteY2" fmla="*/ 1025424 h 5656330"/>
              <a:gd name="connsiteX3" fmla="*/ 1184060 w 3894833"/>
              <a:gd name="connsiteY3" fmla="*/ 1289394 h 5656330"/>
              <a:gd name="connsiteX4" fmla="*/ 1194212 w 3894833"/>
              <a:gd name="connsiteY4" fmla="*/ 1289394 h 5656330"/>
              <a:gd name="connsiteX5" fmla="*/ 1453107 w 3894833"/>
              <a:gd name="connsiteY5" fmla="*/ 1025424 h 5656330"/>
              <a:gd name="connsiteX6" fmla="*/ 1453107 w 3894833"/>
              <a:gd name="connsiteY6" fmla="*/ 0 h 5656330"/>
              <a:gd name="connsiteX7" fmla="*/ 3894833 w 3894833"/>
              <a:gd name="connsiteY7" fmla="*/ 0 h 5656330"/>
              <a:gd name="connsiteX8" fmla="*/ 3894833 w 3894833"/>
              <a:gd name="connsiteY8" fmla="*/ 3731122 h 5656330"/>
              <a:gd name="connsiteX9" fmla="*/ 2110494 w 3894833"/>
              <a:gd name="connsiteY9" fmla="*/ 5656330 h 5656330"/>
              <a:gd name="connsiteX10" fmla="*/ 1842717 w 3894833"/>
              <a:gd name="connsiteY10" fmla="*/ 5656330 h 5656330"/>
              <a:gd name="connsiteX11" fmla="*/ 0 w 3894833"/>
              <a:gd name="connsiteY11" fmla="*/ 3731122 h 5656330"/>
              <a:gd name="connsiteX12" fmla="*/ 0 w 3894833"/>
              <a:gd name="connsiteY12" fmla="*/ 2120572 h 5656330"/>
              <a:gd name="connsiteX13" fmla="*/ 7266 w 3894833"/>
              <a:gd name="connsiteY13" fmla="*/ 2123266 h 5656330"/>
              <a:gd name="connsiteX14" fmla="*/ 171328 w 3894833"/>
              <a:gd name="connsiteY14" fmla="*/ 2144761 h 5656330"/>
              <a:gd name="connsiteX15" fmla="*/ 189095 w 3894833"/>
              <a:gd name="connsiteY15" fmla="*/ 2144761 h 5656330"/>
              <a:gd name="connsiteX16" fmla="*/ 691654 w 3894833"/>
              <a:gd name="connsiteY16" fmla="*/ 1639663 h 5656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94833" h="5656330">
                <a:moveTo>
                  <a:pt x="691654" y="0"/>
                </a:moveTo>
                <a:lnTo>
                  <a:pt x="925166" y="0"/>
                </a:lnTo>
                <a:lnTo>
                  <a:pt x="925166" y="1025424"/>
                </a:lnTo>
                <a:cubicBezTo>
                  <a:pt x="925166" y="1025424"/>
                  <a:pt x="925166" y="1289394"/>
                  <a:pt x="1184060" y="1289394"/>
                </a:cubicBezTo>
                <a:lnTo>
                  <a:pt x="1194212" y="1289394"/>
                </a:lnTo>
                <a:cubicBezTo>
                  <a:pt x="1194212" y="1289394"/>
                  <a:pt x="1453107" y="1289394"/>
                  <a:pt x="1453107" y="1025424"/>
                </a:cubicBezTo>
                <a:lnTo>
                  <a:pt x="1453107" y="0"/>
                </a:lnTo>
                <a:lnTo>
                  <a:pt x="3894833" y="0"/>
                </a:lnTo>
                <a:lnTo>
                  <a:pt x="3894833" y="3731122"/>
                </a:lnTo>
                <a:cubicBezTo>
                  <a:pt x="3894833" y="3731122"/>
                  <a:pt x="3894833" y="5562417"/>
                  <a:pt x="2110494" y="5656330"/>
                </a:cubicBezTo>
                <a:lnTo>
                  <a:pt x="1842717" y="5656330"/>
                </a:lnTo>
                <a:cubicBezTo>
                  <a:pt x="1467066" y="5628410"/>
                  <a:pt x="0" y="5413934"/>
                  <a:pt x="0" y="3731122"/>
                </a:cubicBezTo>
                <a:lnTo>
                  <a:pt x="0" y="2120572"/>
                </a:lnTo>
                <a:lnTo>
                  <a:pt x="7266" y="2123266"/>
                </a:lnTo>
                <a:cubicBezTo>
                  <a:pt x="54929" y="2136948"/>
                  <a:pt x="109301" y="2144761"/>
                  <a:pt x="171328" y="2144761"/>
                </a:cubicBezTo>
                <a:lnTo>
                  <a:pt x="189095" y="2144761"/>
                </a:lnTo>
                <a:cubicBezTo>
                  <a:pt x="194172" y="2144761"/>
                  <a:pt x="691654" y="2138415"/>
                  <a:pt x="691654" y="1639663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E8B26E3-C9CA-4CFF-8221-19518F497FF4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A9957602-C843-44E0-A93F-66AF5A6A0F0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0023" y="908050"/>
            <a:ext cx="4503295" cy="7826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TEXT LAYOUT 02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492975F-6F5D-4157-A751-54BACCCF1800}"/>
              </a:ext>
            </a:extLst>
          </p:cNvPr>
          <p:cNvSpPr/>
          <p:nvPr/>
        </p:nvSpPr>
        <p:spPr>
          <a:xfrm>
            <a:off x="5492146" y="-12675"/>
            <a:ext cx="545708" cy="3819957"/>
          </a:xfrm>
          <a:custGeom>
            <a:avLst/>
            <a:gdLst>
              <a:gd name="connsiteX0" fmla="*/ 12675 w 545708"/>
              <a:gd name="connsiteY0" fmla="*/ 12675 h 3819957"/>
              <a:gd name="connsiteX1" fmla="*/ 12675 w 545708"/>
              <a:gd name="connsiteY1" fmla="*/ 3550894 h 3819957"/>
              <a:gd name="connsiteX2" fmla="*/ 271569 w 545708"/>
              <a:gd name="connsiteY2" fmla="*/ 3814865 h 3819957"/>
              <a:gd name="connsiteX3" fmla="*/ 281722 w 545708"/>
              <a:gd name="connsiteY3" fmla="*/ 3814865 h 3819957"/>
              <a:gd name="connsiteX4" fmla="*/ 540616 w 545708"/>
              <a:gd name="connsiteY4" fmla="*/ 3550894 h 3819957"/>
              <a:gd name="connsiteX5" fmla="*/ 540616 w 545708"/>
              <a:gd name="connsiteY5" fmla="*/ 12675 h 3819957"/>
              <a:gd name="connsiteX6" fmla="*/ 12675 w 545708"/>
              <a:gd name="connsiteY6" fmla="*/ 12675 h 3819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708" h="3819957">
                <a:moveTo>
                  <a:pt x="12675" y="12675"/>
                </a:moveTo>
                <a:lnTo>
                  <a:pt x="12675" y="3550894"/>
                </a:lnTo>
                <a:cubicBezTo>
                  <a:pt x="12675" y="3550894"/>
                  <a:pt x="12675" y="3814865"/>
                  <a:pt x="271569" y="3814865"/>
                </a:cubicBezTo>
                <a:lnTo>
                  <a:pt x="281722" y="3814865"/>
                </a:lnTo>
                <a:cubicBezTo>
                  <a:pt x="281722" y="3814865"/>
                  <a:pt x="540616" y="3814865"/>
                  <a:pt x="540616" y="3550894"/>
                </a:cubicBezTo>
                <a:lnTo>
                  <a:pt x="540616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50EDEB-35C1-4DED-A608-A0EAA8DE5404}"/>
              </a:ext>
            </a:extLst>
          </p:cNvPr>
          <p:cNvSpPr/>
          <p:nvPr/>
        </p:nvSpPr>
        <p:spPr>
          <a:xfrm>
            <a:off x="5479455" y="-12675"/>
            <a:ext cx="571090" cy="3832648"/>
          </a:xfrm>
          <a:custGeom>
            <a:avLst/>
            <a:gdLst>
              <a:gd name="connsiteX0" fmla="*/ 540616 w 571089"/>
              <a:gd name="connsiteY0" fmla="*/ 12675 h 3832648"/>
              <a:gd name="connsiteX1" fmla="*/ 540616 w 571089"/>
              <a:gd name="connsiteY1" fmla="*/ 3550894 h 3832648"/>
              <a:gd name="connsiteX2" fmla="*/ 294413 w 571089"/>
              <a:gd name="connsiteY2" fmla="*/ 3802174 h 3832648"/>
              <a:gd name="connsiteX3" fmla="*/ 284260 w 571089"/>
              <a:gd name="connsiteY3" fmla="*/ 3802174 h 3832648"/>
              <a:gd name="connsiteX4" fmla="*/ 38056 w 571089"/>
              <a:gd name="connsiteY4" fmla="*/ 3550894 h 3832648"/>
              <a:gd name="connsiteX5" fmla="*/ 38056 w 571089"/>
              <a:gd name="connsiteY5" fmla="*/ 12675 h 3832648"/>
              <a:gd name="connsiteX6" fmla="*/ 12675 w 571089"/>
              <a:gd name="connsiteY6" fmla="*/ 12675 h 3832648"/>
              <a:gd name="connsiteX7" fmla="*/ 12675 w 571089"/>
              <a:gd name="connsiteY7" fmla="*/ 3550894 h 3832648"/>
              <a:gd name="connsiteX8" fmla="*/ 284260 w 571089"/>
              <a:gd name="connsiteY8" fmla="*/ 3827556 h 3832648"/>
              <a:gd name="connsiteX9" fmla="*/ 294413 w 571089"/>
              <a:gd name="connsiteY9" fmla="*/ 3827556 h 3832648"/>
              <a:gd name="connsiteX10" fmla="*/ 565998 w 571089"/>
              <a:gd name="connsiteY10" fmla="*/ 3550894 h 3832648"/>
              <a:gd name="connsiteX11" fmla="*/ 565998 w 571089"/>
              <a:gd name="connsiteY11" fmla="*/ 12675 h 3832648"/>
              <a:gd name="connsiteX12" fmla="*/ 540616 w 571089"/>
              <a:gd name="connsiteY12" fmla="*/ 12675 h 383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1089" h="3832648">
                <a:moveTo>
                  <a:pt x="540616" y="12675"/>
                </a:moveTo>
                <a:lnTo>
                  <a:pt x="540616" y="3550894"/>
                </a:lnTo>
                <a:cubicBezTo>
                  <a:pt x="540616" y="3798367"/>
                  <a:pt x="304565" y="3802174"/>
                  <a:pt x="294413" y="3802174"/>
                </a:cubicBezTo>
                <a:lnTo>
                  <a:pt x="284260" y="3802174"/>
                </a:lnTo>
                <a:cubicBezTo>
                  <a:pt x="41864" y="3802174"/>
                  <a:pt x="38056" y="3561047"/>
                  <a:pt x="38056" y="3550894"/>
                </a:cubicBezTo>
                <a:lnTo>
                  <a:pt x="38056" y="12675"/>
                </a:lnTo>
                <a:lnTo>
                  <a:pt x="12675" y="12675"/>
                </a:lnTo>
                <a:lnTo>
                  <a:pt x="12675" y="3550894"/>
                </a:lnTo>
                <a:cubicBezTo>
                  <a:pt x="12675" y="3553433"/>
                  <a:pt x="15213" y="3827556"/>
                  <a:pt x="284260" y="3827556"/>
                </a:cubicBezTo>
                <a:lnTo>
                  <a:pt x="294413" y="3827556"/>
                </a:lnTo>
                <a:cubicBezTo>
                  <a:pt x="296951" y="3827556"/>
                  <a:pt x="565998" y="3825017"/>
                  <a:pt x="565998" y="3550894"/>
                </a:cubicBezTo>
                <a:lnTo>
                  <a:pt x="565998" y="12675"/>
                </a:lnTo>
                <a:lnTo>
                  <a:pt x="540616" y="12675"/>
                </a:lnTo>
                <a:close/>
              </a:path>
            </a:pathLst>
          </a:custGeom>
          <a:solidFill>
            <a:schemeClr val="bg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469DEB5-CC79-4D71-8360-0B10B34244B7}"/>
              </a:ext>
            </a:extLst>
          </p:cNvPr>
          <p:cNvSpPr>
            <a:spLocks noGrp="1"/>
          </p:cNvSpPr>
          <p:nvPr userDrawn="1">
            <p:ph type="body" sz="quarter" idx="13"/>
          </p:nvPr>
        </p:nvSpPr>
        <p:spPr>
          <a:xfrm>
            <a:off x="6910023" y="2050475"/>
            <a:ext cx="4548187" cy="639683"/>
          </a:xfrm>
        </p:spPr>
        <p:txBody>
          <a:bodyPr>
            <a:normAutofit/>
          </a:bodyPr>
          <a:lstStyle>
            <a:lvl1pPr marL="0" indent="0">
              <a:buNone/>
              <a:defRPr sz="1800" b="1" i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9EE0722D-F13C-4FFB-9E31-CC024B92E6CD}"/>
              </a:ext>
            </a:extLst>
          </p:cNvPr>
          <p:cNvSpPr>
            <a:spLocks noGrp="1"/>
          </p:cNvSpPr>
          <p:nvPr userDrawn="1">
            <p:ph type="body" sz="quarter" idx="14"/>
          </p:nvPr>
        </p:nvSpPr>
        <p:spPr>
          <a:xfrm>
            <a:off x="6910023" y="2839714"/>
            <a:ext cx="4548187" cy="2916952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raphic 22">
            <a:extLst>
              <a:ext uri="{FF2B5EF4-FFF2-40B4-BE49-F238E27FC236}">
                <a16:creationId xmlns:a16="http://schemas.microsoft.com/office/drawing/2014/main" id="{827885C7-FA6F-4513-83BC-BEAD42F63D5B}"/>
              </a:ext>
            </a:extLst>
          </p:cNvPr>
          <p:cNvSpPr/>
          <p:nvPr userDrawn="1"/>
        </p:nvSpPr>
        <p:spPr>
          <a:xfrm>
            <a:off x="6981947" y="172667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0961087-B677-45AC-8D02-FEE615D17609}"/>
              </a:ext>
            </a:extLst>
          </p:cNvPr>
          <p:cNvSpPr/>
          <p:nvPr userDrawn="1"/>
        </p:nvSpPr>
        <p:spPr>
          <a:xfrm>
            <a:off x="1069371" y="-12675"/>
            <a:ext cx="1002580" cy="2144760"/>
          </a:xfrm>
          <a:custGeom>
            <a:avLst/>
            <a:gdLst>
              <a:gd name="connsiteX0" fmla="*/ 12675 w 1002580"/>
              <a:gd name="connsiteY0" fmla="*/ 12675 h 2144760"/>
              <a:gd name="connsiteX1" fmla="*/ 12675 w 1002580"/>
              <a:gd name="connsiteY1" fmla="*/ 1652337 h 2144760"/>
              <a:gd name="connsiteX2" fmla="*/ 498736 w 1002580"/>
              <a:gd name="connsiteY2" fmla="*/ 2139668 h 2144760"/>
              <a:gd name="connsiteX3" fmla="*/ 516503 w 1002580"/>
              <a:gd name="connsiteY3" fmla="*/ 2139668 h 2144760"/>
              <a:gd name="connsiteX4" fmla="*/ 1002564 w 1002580"/>
              <a:gd name="connsiteY4" fmla="*/ 1652337 h 2144760"/>
              <a:gd name="connsiteX5" fmla="*/ 1002564 w 1002580"/>
              <a:gd name="connsiteY5" fmla="*/ 12675 h 2144760"/>
              <a:gd name="connsiteX6" fmla="*/ 12675 w 1002580"/>
              <a:gd name="connsiteY6" fmla="*/ 12675 h 2144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2580" h="2144760">
                <a:moveTo>
                  <a:pt x="12675" y="12675"/>
                </a:moveTo>
                <a:lnTo>
                  <a:pt x="12675" y="1652337"/>
                </a:lnTo>
                <a:cubicBezTo>
                  <a:pt x="12675" y="1652337"/>
                  <a:pt x="12675" y="2139668"/>
                  <a:pt x="498736" y="2139668"/>
                </a:cubicBezTo>
                <a:lnTo>
                  <a:pt x="516503" y="2139668"/>
                </a:lnTo>
                <a:cubicBezTo>
                  <a:pt x="516503" y="2139668"/>
                  <a:pt x="1002564" y="2139668"/>
                  <a:pt x="1002564" y="1652337"/>
                </a:cubicBezTo>
                <a:lnTo>
                  <a:pt x="1002564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3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029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6E0F90B-941A-45B6-85DA-E0D4E7977CD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71770" y="1483675"/>
            <a:ext cx="6421408" cy="3438427"/>
          </a:xfrm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853" y="1231900"/>
            <a:ext cx="4503295" cy="782638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TEXT LAYOUT 02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82903A57-2768-42F8-A5EA-4C19B90498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067" y="3889184"/>
            <a:ext cx="4548187" cy="170822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46691B2-7AF3-4CAC-A285-36444A9101D9}"/>
              </a:ext>
            </a:extLst>
          </p:cNvPr>
          <p:cNvSpPr/>
          <p:nvPr userDrawn="1"/>
        </p:nvSpPr>
        <p:spPr>
          <a:xfrm>
            <a:off x="12193179" y="4156602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8ACF66-A148-4D4F-A35C-837CDC6B154D}"/>
              </a:ext>
            </a:extLst>
          </p:cNvPr>
          <p:cNvSpPr/>
          <p:nvPr userDrawn="1"/>
        </p:nvSpPr>
        <p:spPr>
          <a:xfrm>
            <a:off x="12193179" y="4682093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5F10B1F7-5633-4C8B-A868-72D9C782CBA6}"/>
              </a:ext>
            </a:extLst>
          </p:cNvPr>
          <p:cNvSpPr>
            <a:spLocks noGrp="1"/>
          </p:cNvSpPr>
          <p:nvPr userDrawn="1">
            <p:ph type="body" sz="quarter" idx="16"/>
          </p:nvPr>
        </p:nvSpPr>
        <p:spPr>
          <a:xfrm>
            <a:off x="811115" y="2374900"/>
            <a:ext cx="4565650" cy="701675"/>
          </a:xfrm>
        </p:spPr>
        <p:txBody>
          <a:bodyPr>
            <a:noAutofit/>
          </a:bodyPr>
          <a:lstStyle>
            <a:lvl1pPr marL="0" indent="0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29">
            <a:extLst>
              <a:ext uri="{FF2B5EF4-FFF2-40B4-BE49-F238E27FC236}">
                <a16:creationId xmlns:a16="http://schemas.microsoft.com/office/drawing/2014/main" id="{CBA9BCD0-48BA-4D5B-8871-61204EACE422}"/>
              </a:ext>
            </a:extLst>
          </p:cNvPr>
          <p:cNvSpPr>
            <a:spLocks noGrp="1"/>
          </p:cNvSpPr>
          <p:nvPr userDrawn="1">
            <p:ph type="body" sz="quarter" idx="17"/>
          </p:nvPr>
        </p:nvSpPr>
        <p:spPr>
          <a:xfrm>
            <a:off x="811115" y="3165301"/>
            <a:ext cx="4583113" cy="689525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086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F44C9A9-0E74-4918-9B66-273196D2956C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4FD74D9D-1BEE-4A13-ABAA-5FBA5C4D1BF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781050"/>
            <a:ext cx="10515600" cy="676275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COMPARISON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FDBBD-D278-4F5A-BD28-172F5B157E8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993286" y="2959593"/>
            <a:ext cx="4183650" cy="365125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1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0066" y="1898650"/>
            <a:ext cx="10515599" cy="701675"/>
          </a:xfrm>
        </p:spPr>
        <p:txBody>
          <a:bodyPr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258EB2BC-F42B-4177-83EB-F2D2BF76129C}"/>
              </a:ext>
            </a:extLst>
          </p:cNvPr>
          <p:cNvSpPr/>
          <p:nvPr userDrawn="1"/>
        </p:nvSpPr>
        <p:spPr>
          <a:xfrm>
            <a:off x="3019044" y="1583026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55960" y="2959593"/>
            <a:ext cx="4183650" cy="365125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SECTION 2 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D0525F80-1CD7-406E-A2B0-ACB0CD78A32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11311" y="3294245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5973985" y="3294245"/>
            <a:ext cx="4365625" cy="2333625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F4C9083C-573A-4951-8064-8A2074E45857}"/>
              </a:ext>
            </a:extLst>
          </p:cNvPr>
          <p:cNvGrpSpPr/>
          <p:nvPr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24D028E-B0C2-46BA-B6A7-734B26FEA98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1FD2C3DF-070C-48BB-8EC1-3FE31FCD20DC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503CC8C-61AD-4DAB-B26E-509EA44669D4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8BB58BBD-BF4B-44A6-A2C8-AF1BE81D516E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02EAB3F-89ED-4532-AC15-8D6D0DE40EEB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14D3737-C4D1-46DE-A197-29A638CA1F3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68273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BE8D45D-1E08-4F59-96CC-EA53D7CA6AB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8E968353-82DA-42A2-88B6-AEFCF124AF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42753" y="1474969"/>
            <a:ext cx="4395258" cy="676275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CHART SLIDE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49889" y="2592569"/>
            <a:ext cx="5630885" cy="70167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26385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30%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6386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9080FED-3BFC-4CCC-8B5A-A2942CA5CF36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26410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E7EC8229-D712-4FD1-990B-9212FC211A9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26411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7341020-DCB7-4CC5-BE55-AAAF421822ED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065899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25%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B1896019-AE20-47E2-AA66-ED9D16B2DAF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65900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212C49D2-92E0-4567-8BD4-9B8FC0536701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8065924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10%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6B5DA211-72E1-4B00-AA61-980CE5A345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65925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7CF7C63-619A-46EE-AF36-FCA26441A064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10005413" y="3719427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20%</a:t>
            </a:r>
          </a:p>
        </p:txBody>
      </p:sp>
      <p:sp>
        <p:nvSpPr>
          <p:cNvPr id="36" name="Text Placeholder 26">
            <a:extLst>
              <a:ext uri="{FF2B5EF4-FFF2-40B4-BE49-F238E27FC236}">
                <a16:creationId xmlns:a16="http://schemas.microsoft.com/office/drawing/2014/main" id="{92E0EA61-C10D-4760-B03F-F27BCF1FC24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005414" y="3990708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1A3A14FA-D9E9-4000-B30C-14CADBFE48F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10005438" y="4451492"/>
            <a:ext cx="1597889" cy="365125"/>
          </a:xfrm>
        </p:spPr>
        <p:txBody>
          <a:bodyPr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5%</a:t>
            </a:r>
          </a:p>
        </p:txBody>
      </p:sp>
      <p:sp>
        <p:nvSpPr>
          <p:cNvPr id="39" name="Text Placeholder 26">
            <a:extLst>
              <a:ext uri="{FF2B5EF4-FFF2-40B4-BE49-F238E27FC236}">
                <a16:creationId xmlns:a16="http://schemas.microsoft.com/office/drawing/2014/main" id="{0FBCB607-92E0-4206-871B-10CAEB3377B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005439" y="4722773"/>
            <a:ext cx="1597889" cy="36512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dirty="0"/>
              <a:t>Category Title</a:t>
            </a:r>
          </a:p>
        </p:txBody>
      </p:sp>
      <p:sp>
        <p:nvSpPr>
          <p:cNvPr id="19" name="Chart Placeholder 18">
            <a:extLst>
              <a:ext uri="{FF2B5EF4-FFF2-40B4-BE49-F238E27FC236}">
                <a16:creationId xmlns:a16="http://schemas.microsoft.com/office/drawing/2014/main" id="{08CD548A-F4DA-41C7-BC55-620C696D5A6A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911225" y="908050"/>
            <a:ext cx="4284663" cy="436562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chart</a:t>
            </a:r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D0A213E0-4DC9-4F6A-98B8-21DE9AE2D9B0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4312820-32BB-4DFC-B775-2031DE03F33E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9B4581F-B122-40B8-BE37-64894A713B38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7CF8C75-A610-43BA-923F-335A6051357D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6793F9B-5B71-414E-9CB2-2B76F8308871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807DE94-0E8D-4E1B-A7D2-E0F91AF2E54C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BC592BA-C191-49B5-8F41-8E14CFFDAC4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Graphic 50">
            <a:extLst>
              <a:ext uri="{FF2B5EF4-FFF2-40B4-BE49-F238E27FC236}">
                <a16:creationId xmlns:a16="http://schemas.microsoft.com/office/drawing/2014/main" id="{33AA43FA-C2DC-406C-BFE6-A2A804112236}"/>
              </a:ext>
            </a:extLst>
          </p:cNvPr>
          <p:cNvSpPr/>
          <p:nvPr/>
        </p:nvSpPr>
        <p:spPr>
          <a:xfrm>
            <a:off x="5731819" y="2267879"/>
            <a:ext cx="3016875" cy="165305"/>
          </a:xfrm>
          <a:custGeom>
            <a:avLst/>
            <a:gdLst>
              <a:gd name="connsiteX0" fmla="*/ 2957222 w 3016875"/>
              <a:gd name="connsiteY0" fmla="*/ 159503 h 165304"/>
              <a:gd name="connsiteX1" fmla="*/ 71329 w 3016875"/>
              <a:gd name="connsiteY1" fmla="*/ 159503 h 165304"/>
              <a:gd name="connsiteX2" fmla="*/ 9059 w 3016875"/>
              <a:gd name="connsiteY2" fmla="*/ 84480 h 165304"/>
              <a:gd name="connsiteX3" fmla="*/ 9059 w 3016875"/>
              <a:gd name="connsiteY3" fmla="*/ 84480 h 165304"/>
              <a:gd name="connsiteX4" fmla="*/ 71329 w 3016875"/>
              <a:gd name="connsiteY4" fmla="*/ 10729 h 165304"/>
              <a:gd name="connsiteX5" fmla="*/ 2956149 w 3016875"/>
              <a:gd name="connsiteY5" fmla="*/ 10729 h 165304"/>
              <a:gd name="connsiteX6" fmla="*/ 3018419 w 3016875"/>
              <a:gd name="connsiteY6" fmla="*/ 84480 h 165304"/>
              <a:gd name="connsiteX7" fmla="*/ 3018419 w 3016875"/>
              <a:gd name="connsiteY7" fmla="*/ 84480 h 165304"/>
              <a:gd name="connsiteX8" fmla="*/ 2957222 w 3016875"/>
              <a:gd name="connsiteY8" fmla="*/ 159503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6875" h="165304">
                <a:moveTo>
                  <a:pt x="2957222" y="159503"/>
                </a:moveTo>
                <a:lnTo>
                  <a:pt x="71329" y="159503"/>
                </a:lnTo>
                <a:cubicBezTo>
                  <a:pt x="36973" y="159503"/>
                  <a:pt x="9059" y="125171"/>
                  <a:pt x="9059" y="84480"/>
                </a:cubicBezTo>
                <a:lnTo>
                  <a:pt x="9059" y="84480"/>
                </a:lnTo>
                <a:cubicBezTo>
                  <a:pt x="9059" y="43790"/>
                  <a:pt x="36973" y="10729"/>
                  <a:pt x="71329" y="10729"/>
                </a:cubicBezTo>
                <a:lnTo>
                  <a:pt x="2956149" y="10729"/>
                </a:lnTo>
                <a:cubicBezTo>
                  <a:pt x="2990505" y="10729"/>
                  <a:pt x="3018419" y="43790"/>
                  <a:pt x="3018419" y="84480"/>
                </a:cubicBezTo>
                <a:lnTo>
                  <a:pt x="3018419" y="84480"/>
                </a:lnTo>
                <a:cubicBezTo>
                  <a:pt x="3019492" y="125171"/>
                  <a:pt x="2991578" y="159503"/>
                  <a:pt x="2957222" y="15950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716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095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51">
            <a:extLst>
              <a:ext uri="{FF2B5EF4-FFF2-40B4-BE49-F238E27FC236}">
                <a16:creationId xmlns:a16="http://schemas.microsoft.com/office/drawing/2014/main" id="{F21AF1E2-466C-487E-86AF-CA6FFFCA272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3" name="Graphic 12">
            <a:extLst>
              <a:ext uri="{FF2B5EF4-FFF2-40B4-BE49-F238E27FC236}">
                <a16:creationId xmlns:a16="http://schemas.microsoft.com/office/drawing/2014/main" id="{531F1BC1-79BD-45BA-B27E-7A2C62A65EC9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744" y="2134675"/>
            <a:ext cx="3403308" cy="676275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TABLE SLIDE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09405" y="3252275"/>
            <a:ext cx="3396171" cy="1846732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able Placeholder 17">
            <a:extLst>
              <a:ext uri="{FF2B5EF4-FFF2-40B4-BE49-F238E27FC236}">
                <a16:creationId xmlns:a16="http://schemas.microsoft.com/office/drawing/2014/main" id="{3AF64257-E00C-4FE5-925B-A78911D1D2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724400" y="1493214"/>
            <a:ext cx="6561138" cy="3847135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table</a:t>
            </a:r>
            <a:endParaRPr lang="ru-RU" dirty="0"/>
          </a:p>
        </p:txBody>
      </p:sp>
      <p:grpSp>
        <p:nvGrpSpPr>
          <p:cNvPr id="45" name="Graphic 39">
            <a:extLst>
              <a:ext uri="{FF2B5EF4-FFF2-40B4-BE49-F238E27FC236}">
                <a16:creationId xmlns:a16="http://schemas.microsoft.com/office/drawing/2014/main" id="{2B29CFAD-7DFA-43C8-BC78-F666303C4A65}"/>
              </a:ext>
            </a:extLst>
          </p:cNvPr>
          <p:cNvGrpSpPr/>
          <p:nvPr userDrawn="1"/>
        </p:nvGrpSpPr>
        <p:grpSpPr>
          <a:xfrm flipH="1">
            <a:off x="-3477" y="0"/>
            <a:ext cx="2188800" cy="1933794"/>
            <a:chOff x="10003200" y="0"/>
            <a:chExt cx="2188800" cy="1933794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7709766F-07C2-47E0-94AE-482595B63D17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9F02ED7-2803-4FC7-8D17-DB9AF81B2257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715C276-3245-4E87-976F-10DC35AF0E89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D4F9402-D548-4465-B31D-5C89E49D8F2D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64C16800-96DF-4B5C-B15B-EB27E1475EB3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AE9DBF7F-0A02-4C85-A28D-3C88C66B3486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3" name="Graphic 54">
            <a:extLst>
              <a:ext uri="{FF2B5EF4-FFF2-40B4-BE49-F238E27FC236}">
                <a16:creationId xmlns:a16="http://schemas.microsoft.com/office/drawing/2014/main" id="{A1820133-6B1B-4297-8A79-2E89B2C7199B}"/>
              </a:ext>
            </a:extLst>
          </p:cNvPr>
          <p:cNvSpPr/>
          <p:nvPr/>
        </p:nvSpPr>
        <p:spPr>
          <a:xfrm>
            <a:off x="895660" y="2912161"/>
            <a:ext cx="2781900" cy="165305"/>
          </a:xfrm>
          <a:custGeom>
            <a:avLst/>
            <a:gdLst>
              <a:gd name="connsiteX0" fmla="*/ 2726257 w 2781900"/>
              <a:gd name="connsiteY0" fmla="*/ 158686 h 165304"/>
              <a:gd name="connsiteX1" fmla="*/ 65137 w 2781900"/>
              <a:gd name="connsiteY1" fmla="*/ 158686 h 165304"/>
              <a:gd name="connsiteX2" fmla="*/ 7717 w 2781900"/>
              <a:gd name="connsiteY2" fmla="*/ 83663 h 165304"/>
              <a:gd name="connsiteX3" fmla="*/ 7717 w 2781900"/>
              <a:gd name="connsiteY3" fmla="*/ 83663 h 165304"/>
              <a:gd name="connsiteX4" fmla="*/ 65137 w 2781900"/>
              <a:gd name="connsiteY4" fmla="*/ 9911 h 165304"/>
              <a:gd name="connsiteX5" fmla="*/ 2725267 w 2781900"/>
              <a:gd name="connsiteY5" fmla="*/ 9911 h 165304"/>
              <a:gd name="connsiteX6" fmla="*/ 2782687 w 2781900"/>
              <a:gd name="connsiteY6" fmla="*/ 83663 h 165304"/>
              <a:gd name="connsiteX7" fmla="*/ 2782687 w 2781900"/>
              <a:gd name="connsiteY7" fmla="*/ 83663 h 165304"/>
              <a:gd name="connsiteX8" fmla="*/ 2726257 w 2781900"/>
              <a:gd name="connsiteY8" fmla="*/ 158686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1900" h="165304">
                <a:moveTo>
                  <a:pt x="2726257" y="158686"/>
                </a:moveTo>
                <a:lnTo>
                  <a:pt x="65137" y="158686"/>
                </a:lnTo>
                <a:cubicBezTo>
                  <a:pt x="33457" y="158686"/>
                  <a:pt x="7717" y="124353"/>
                  <a:pt x="7717" y="83663"/>
                </a:cubicBezTo>
                <a:lnTo>
                  <a:pt x="7717" y="83663"/>
                </a:lnTo>
                <a:cubicBezTo>
                  <a:pt x="7717" y="42972"/>
                  <a:pt x="33457" y="9911"/>
                  <a:pt x="65137" y="9911"/>
                </a:cubicBezTo>
                <a:lnTo>
                  <a:pt x="2725267" y="9911"/>
                </a:lnTo>
                <a:cubicBezTo>
                  <a:pt x="2756947" y="9911"/>
                  <a:pt x="2782687" y="42972"/>
                  <a:pt x="2782687" y="83663"/>
                </a:cubicBezTo>
                <a:lnTo>
                  <a:pt x="2782687" y="83663"/>
                </a:lnTo>
                <a:cubicBezTo>
                  <a:pt x="2783677" y="124353"/>
                  <a:pt x="2757937" y="158686"/>
                  <a:pt x="2726257" y="1586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899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622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3767FEE9-DC75-4465-BA6B-06E00CF6A27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1"/>
            <a:ext cx="12190660" cy="5569499"/>
          </a:xfrm>
          <a:custGeom>
            <a:avLst/>
            <a:gdLst>
              <a:gd name="connsiteX0" fmla="*/ 0 w 12190660"/>
              <a:gd name="connsiteY0" fmla="*/ 0 h 5569499"/>
              <a:gd name="connsiteX1" fmla="*/ 10154649 w 12190660"/>
              <a:gd name="connsiteY1" fmla="*/ 0 h 5569499"/>
              <a:gd name="connsiteX2" fmla="*/ 7708389 w 12190660"/>
              <a:gd name="connsiteY2" fmla="*/ 1206619 h 5569499"/>
              <a:gd name="connsiteX3" fmla="*/ 7464525 w 12190660"/>
              <a:gd name="connsiteY3" fmla="*/ 1403488 h 5569499"/>
              <a:gd name="connsiteX4" fmla="*/ 7401019 w 12190660"/>
              <a:gd name="connsiteY4" fmla="*/ 1973774 h 5569499"/>
              <a:gd name="connsiteX5" fmla="*/ 7409910 w 12190660"/>
              <a:gd name="connsiteY5" fmla="*/ 1991556 h 5569499"/>
              <a:gd name="connsiteX6" fmla="*/ 7600428 w 12190660"/>
              <a:gd name="connsiteY6" fmla="*/ 2204937 h 5569499"/>
              <a:gd name="connsiteX7" fmla="*/ 7891287 w 12190660"/>
              <a:gd name="connsiteY7" fmla="*/ 2295116 h 5569499"/>
              <a:gd name="connsiteX8" fmla="*/ 8205008 w 12190660"/>
              <a:gd name="connsiteY8" fmla="*/ 2213828 h 5569499"/>
              <a:gd name="connsiteX9" fmla="*/ 12190660 w 12190660"/>
              <a:gd name="connsiteY9" fmla="*/ 248944 h 5569499"/>
              <a:gd name="connsiteX10" fmla="*/ 12190660 w 12190660"/>
              <a:gd name="connsiteY10" fmla="*/ 449624 h 5569499"/>
              <a:gd name="connsiteX11" fmla="*/ 10261340 w 12190660"/>
              <a:gd name="connsiteY11" fmla="*/ 1400948 h 5569499"/>
              <a:gd name="connsiteX12" fmla="*/ 9931108 w 12190660"/>
              <a:gd name="connsiteY12" fmla="*/ 1680375 h 5569499"/>
              <a:gd name="connsiteX13" fmla="*/ 9879032 w 12190660"/>
              <a:gd name="connsiteY13" fmla="*/ 2528819 h 5569499"/>
              <a:gd name="connsiteX14" fmla="*/ 9893004 w 12190660"/>
              <a:gd name="connsiteY14" fmla="*/ 2556762 h 5569499"/>
              <a:gd name="connsiteX15" fmla="*/ 10172431 w 12190660"/>
              <a:gd name="connsiteY15" fmla="*/ 2886994 h 5569499"/>
              <a:gd name="connsiteX16" fmla="*/ 10618245 w 12190660"/>
              <a:gd name="connsiteY16" fmla="*/ 3041950 h 5569499"/>
              <a:gd name="connsiteX17" fmla="*/ 11019604 w 12190660"/>
              <a:gd name="connsiteY17" fmla="*/ 2939069 h 5569499"/>
              <a:gd name="connsiteX18" fmla="*/ 12190660 w 12190660"/>
              <a:gd name="connsiteY18" fmla="*/ 2362433 h 5569499"/>
              <a:gd name="connsiteX19" fmla="*/ 12190660 w 12190660"/>
              <a:gd name="connsiteY19" fmla="*/ 5569499 h 5569499"/>
              <a:gd name="connsiteX20" fmla="*/ 0 w 12190660"/>
              <a:gd name="connsiteY20" fmla="*/ 5569499 h 5569499"/>
              <a:gd name="connsiteX21" fmla="*/ 0 w 12190660"/>
              <a:gd name="connsiteY21" fmla="*/ 4872200 h 5569499"/>
              <a:gd name="connsiteX22" fmla="*/ 1553363 w 12190660"/>
              <a:gd name="connsiteY22" fmla="*/ 4107584 h 5569499"/>
              <a:gd name="connsiteX23" fmla="*/ 1698157 w 12190660"/>
              <a:gd name="connsiteY23" fmla="*/ 3842128 h 5569499"/>
              <a:gd name="connsiteX24" fmla="*/ 1695617 w 12190660"/>
              <a:gd name="connsiteY24" fmla="*/ 3835778 h 5569499"/>
              <a:gd name="connsiteX25" fmla="*/ 1693077 w 12190660"/>
              <a:gd name="connsiteY25" fmla="*/ 3831968 h 5569499"/>
              <a:gd name="connsiteX26" fmla="*/ 2488175 w 12190660"/>
              <a:gd name="connsiteY26" fmla="*/ 3439499 h 5569499"/>
              <a:gd name="connsiteX27" fmla="*/ 2795545 w 12190660"/>
              <a:gd name="connsiteY27" fmla="*/ 2672343 h 5569499"/>
              <a:gd name="connsiteX28" fmla="*/ 2786654 w 12190660"/>
              <a:gd name="connsiteY28" fmla="*/ 2654561 h 5569499"/>
              <a:gd name="connsiteX29" fmla="*/ 1991556 w 12190660"/>
              <a:gd name="connsiteY29" fmla="*/ 2432290 h 5569499"/>
              <a:gd name="connsiteX30" fmla="*/ 0 w 12190660"/>
              <a:gd name="connsiteY30" fmla="*/ 3414096 h 556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190660" h="5569499">
                <a:moveTo>
                  <a:pt x="0" y="0"/>
                </a:moveTo>
                <a:lnTo>
                  <a:pt x="10154649" y="0"/>
                </a:lnTo>
                <a:lnTo>
                  <a:pt x="7708389" y="1206619"/>
                </a:lnTo>
                <a:cubicBezTo>
                  <a:pt x="7703308" y="1210429"/>
                  <a:pt x="7569945" y="1276476"/>
                  <a:pt x="7464525" y="1403488"/>
                </a:cubicBezTo>
                <a:cubicBezTo>
                  <a:pt x="7365455" y="1522880"/>
                  <a:pt x="7275276" y="1718479"/>
                  <a:pt x="7401019" y="1973774"/>
                </a:cubicBezTo>
                <a:lnTo>
                  <a:pt x="7409910" y="1991556"/>
                </a:lnTo>
                <a:cubicBezTo>
                  <a:pt x="7412449" y="1996637"/>
                  <a:pt x="7472145" y="2117298"/>
                  <a:pt x="7600428" y="2204937"/>
                </a:cubicBezTo>
                <a:cubicBezTo>
                  <a:pt x="7669015" y="2251932"/>
                  <a:pt x="7766815" y="2295116"/>
                  <a:pt x="7891287" y="2295116"/>
                </a:cubicBezTo>
                <a:cubicBezTo>
                  <a:pt x="7981466" y="2295116"/>
                  <a:pt x="8085616" y="2272254"/>
                  <a:pt x="8205008" y="2213828"/>
                </a:cubicBezTo>
                <a:lnTo>
                  <a:pt x="12190660" y="248944"/>
                </a:lnTo>
                <a:lnTo>
                  <a:pt x="12190660" y="449624"/>
                </a:lnTo>
                <a:lnTo>
                  <a:pt x="10261340" y="1400948"/>
                </a:lnTo>
                <a:cubicBezTo>
                  <a:pt x="10253719" y="1404758"/>
                  <a:pt x="10070821" y="1496207"/>
                  <a:pt x="9931108" y="1680375"/>
                </a:cubicBezTo>
                <a:cubicBezTo>
                  <a:pt x="9801555" y="1853112"/>
                  <a:pt x="9687243" y="2138891"/>
                  <a:pt x="9879032" y="2528819"/>
                </a:cubicBezTo>
                <a:lnTo>
                  <a:pt x="9893004" y="2556762"/>
                </a:lnTo>
                <a:cubicBezTo>
                  <a:pt x="9896814" y="2564382"/>
                  <a:pt x="9988263" y="2747281"/>
                  <a:pt x="10172431" y="2886994"/>
                </a:cubicBezTo>
                <a:cubicBezTo>
                  <a:pt x="10277852" y="2967012"/>
                  <a:pt x="10427726" y="3041950"/>
                  <a:pt x="10618245" y="3041950"/>
                </a:cubicBezTo>
                <a:cubicBezTo>
                  <a:pt x="10736366" y="3041950"/>
                  <a:pt x="10869730" y="3012737"/>
                  <a:pt x="11019604" y="2939069"/>
                </a:cubicBezTo>
                <a:lnTo>
                  <a:pt x="12190660" y="2362433"/>
                </a:lnTo>
                <a:lnTo>
                  <a:pt x="12190660" y="5569499"/>
                </a:lnTo>
                <a:lnTo>
                  <a:pt x="0" y="5569499"/>
                </a:lnTo>
                <a:lnTo>
                  <a:pt x="0" y="4872200"/>
                </a:lnTo>
                <a:lnTo>
                  <a:pt x="1553363" y="4107584"/>
                </a:lnTo>
                <a:cubicBezTo>
                  <a:pt x="1553363" y="4107584"/>
                  <a:pt x="1775635" y="3998354"/>
                  <a:pt x="1698157" y="3842128"/>
                </a:cubicBezTo>
                <a:lnTo>
                  <a:pt x="1695617" y="3835778"/>
                </a:lnTo>
                <a:cubicBezTo>
                  <a:pt x="1695617" y="3835778"/>
                  <a:pt x="1694347" y="3834508"/>
                  <a:pt x="1693077" y="3831968"/>
                </a:cubicBezTo>
                <a:lnTo>
                  <a:pt x="2488175" y="3439499"/>
                </a:lnTo>
                <a:cubicBezTo>
                  <a:pt x="2493255" y="3435688"/>
                  <a:pt x="3036869" y="3161341"/>
                  <a:pt x="2795545" y="2672343"/>
                </a:cubicBezTo>
                <a:lnTo>
                  <a:pt x="2786654" y="2654561"/>
                </a:lnTo>
                <a:cubicBezTo>
                  <a:pt x="2784114" y="2649481"/>
                  <a:pt x="2536440" y="2163023"/>
                  <a:pt x="1991556" y="2432290"/>
                </a:cubicBezTo>
                <a:lnTo>
                  <a:pt x="0" y="3414096"/>
                </a:ln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3A0902BC-58E0-4395-9D80-6CF5CA0FAAB0}"/>
              </a:ext>
            </a:extLst>
          </p:cNvPr>
          <p:cNvSpPr/>
          <p:nvPr/>
        </p:nvSpPr>
        <p:spPr>
          <a:xfrm>
            <a:off x="7345849" y="-12701"/>
            <a:ext cx="4851878" cy="2298926"/>
          </a:xfrm>
          <a:custGeom>
            <a:avLst/>
            <a:gdLst>
              <a:gd name="connsiteX0" fmla="*/ 4844811 w 4851877"/>
              <a:gd name="connsiteY0" fmla="*/ 12701 h 2298926"/>
              <a:gd name="connsiteX1" fmla="*/ 2851985 w 4851877"/>
              <a:gd name="connsiteY1" fmla="*/ 12701 h 2298926"/>
              <a:gd name="connsiteX2" fmla="*/ 371430 w 4851877"/>
              <a:gd name="connsiteY2" fmla="*/ 1235832 h 2298926"/>
              <a:gd name="connsiteX3" fmla="*/ 72951 w 4851877"/>
              <a:gd name="connsiteY3" fmla="*/ 1977585 h 2298926"/>
              <a:gd name="connsiteX4" fmla="*/ 81842 w 4851877"/>
              <a:gd name="connsiteY4" fmla="*/ 1995367 h 2298926"/>
              <a:gd name="connsiteX5" fmla="*/ 851538 w 4851877"/>
              <a:gd name="connsiteY5" fmla="*/ 2210018 h 2298926"/>
              <a:gd name="connsiteX6" fmla="*/ 4844811 w 4851877"/>
              <a:gd name="connsiteY6" fmla="*/ 240054 h 2298926"/>
              <a:gd name="connsiteX7" fmla="*/ 4844811 w 4851877"/>
              <a:gd name="connsiteY7" fmla="*/ 12701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98926">
                <a:moveTo>
                  <a:pt x="4844811" y="12701"/>
                </a:moveTo>
                <a:lnTo>
                  <a:pt x="2851985" y="12701"/>
                </a:lnTo>
                <a:lnTo>
                  <a:pt x="371430" y="1235832"/>
                </a:lnTo>
                <a:cubicBezTo>
                  <a:pt x="371430" y="1235832"/>
                  <a:pt x="-163292" y="1500018"/>
                  <a:pt x="72951" y="1977585"/>
                </a:cubicBezTo>
                <a:lnTo>
                  <a:pt x="81842" y="1995367"/>
                </a:lnTo>
                <a:cubicBezTo>
                  <a:pt x="81842" y="1995367"/>
                  <a:pt x="316815" y="2472934"/>
                  <a:pt x="851538" y="2210018"/>
                </a:cubicBezTo>
                <a:lnTo>
                  <a:pt x="4844811" y="240054"/>
                </a:lnTo>
                <a:lnTo>
                  <a:pt x="484481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DCE3DA5-C000-4DAD-8FCD-9A285AB48C83}"/>
              </a:ext>
            </a:extLst>
          </p:cNvPr>
          <p:cNvSpPr/>
          <p:nvPr/>
        </p:nvSpPr>
        <p:spPr>
          <a:xfrm>
            <a:off x="9782306" y="458515"/>
            <a:ext cx="2413238" cy="2578354"/>
          </a:xfrm>
          <a:custGeom>
            <a:avLst/>
            <a:gdLst>
              <a:gd name="connsiteX0" fmla="*/ 2408354 w 2413237"/>
              <a:gd name="connsiteY0" fmla="*/ 12701 h 2578353"/>
              <a:gd name="connsiteX1" fmla="*/ 487924 w 2413237"/>
              <a:gd name="connsiteY1" fmla="*/ 960215 h 2578353"/>
              <a:gd name="connsiteX2" fmla="*/ 113238 w 2413237"/>
              <a:gd name="connsiteY2" fmla="*/ 2062683 h 2578353"/>
              <a:gd name="connsiteX3" fmla="*/ 127209 w 2413237"/>
              <a:gd name="connsiteY3" fmla="*/ 2090626 h 2578353"/>
              <a:gd name="connsiteX4" fmla="*/ 1229678 w 2413237"/>
              <a:gd name="connsiteY4" fmla="*/ 2465313 h 2578353"/>
              <a:gd name="connsiteX5" fmla="*/ 2408354 w 2413237"/>
              <a:gd name="connsiteY5" fmla="*/ 1883595 h 2578353"/>
              <a:gd name="connsiteX6" fmla="*/ 2408354 w 2413237"/>
              <a:gd name="connsiteY6" fmla="*/ 12701 h 257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3">
                <a:moveTo>
                  <a:pt x="2408354" y="12701"/>
                </a:moveTo>
                <a:lnTo>
                  <a:pt x="487924" y="960215"/>
                </a:lnTo>
                <a:cubicBezTo>
                  <a:pt x="487924" y="960215"/>
                  <a:pt x="-250018" y="1324740"/>
                  <a:pt x="113238" y="2062683"/>
                </a:cubicBezTo>
                <a:lnTo>
                  <a:pt x="127209" y="2090626"/>
                </a:lnTo>
                <a:cubicBezTo>
                  <a:pt x="127209" y="2090626"/>
                  <a:pt x="491735" y="2828568"/>
                  <a:pt x="1229678" y="2465313"/>
                </a:cubicBezTo>
                <a:lnTo>
                  <a:pt x="2408354" y="1883595"/>
                </a:lnTo>
                <a:lnTo>
                  <a:pt x="240835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EAE88C29-9AC8-4A6D-9141-98B2210C7466}"/>
              </a:ext>
            </a:extLst>
          </p:cNvPr>
          <p:cNvSpPr/>
          <p:nvPr/>
        </p:nvSpPr>
        <p:spPr>
          <a:xfrm>
            <a:off x="-12701" y="2355829"/>
            <a:ext cx="2857781" cy="2298926"/>
          </a:xfrm>
          <a:custGeom>
            <a:avLst/>
            <a:gdLst>
              <a:gd name="connsiteX0" fmla="*/ 2782844 w 2857781"/>
              <a:gd name="connsiteY0" fmla="*/ 306353 h 2298926"/>
              <a:gd name="connsiteX1" fmla="*/ 2013148 w 2857781"/>
              <a:gd name="connsiteY1" fmla="*/ 91702 h 2298926"/>
              <a:gd name="connsiteX2" fmla="*/ 12701 w 2857781"/>
              <a:gd name="connsiteY2" fmla="*/ 1078589 h 2298926"/>
              <a:gd name="connsiteX3" fmla="*/ 12701 w 2857781"/>
              <a:gd name="connsiteY3" fmla="*/ 2289019 h 2298926"/>
              <a:gd name="connsiteX4" fmla="*/ 2491985 w 2857781"/>
              <a:gd name="connsiteY4" fmla="*/ 1065888 h 2298926"/>
              <a:gd name="connsiteX5" fmla="*/ 2790465 w 2857781"/>
              <a:gd name="connsiteY5" fmla="*/ 324135 h 2298926"/>
              <a:gd name="connsiteX6" fmla="*/ 2782844 w 2857781"/>
              <a:gd name="connsiteY6" fmla="*/ 306353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781" h="2298926">
                <a:moveTo>
                  <a:pt x="2782844" y="306353"/>
                </a:moveTo>
                <a:cubicBezTo>
                  <a:pt x="2782844" y="306353"/>
                  <a:pt x="2547871" y="-171214"/>
                  <a:pt x="2013148" y="91702"/>
                </a:cubicBezTo>
                <a:lnTo>
                  <a:pt x="12701" y="1078589"/>
                </a:lnTo>
                <a:lnTo>
                  <a:pt x="12701" y="2289019"/>
                </a:lnTo>
                <a:lnTo>
                  <a:pt x="2491985" y="1065888"/>
                </a:lnTo>
                <a:cubicBezTo>
                  <a:pt x="2491985" y="1065888"/>
                  <a:pt x="3026708" y="801702"/>
                  <a:pt x="2790465" y="324135"/>
                </a:cubicBezTo>
                <a:lnTo>
                  <a:pt x="2782844" y="306353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F8CA5B8-0BAD-4554-87FE-E0910E6CD5C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2CBB0CF-5FCC-4507-BD7B-C02386D2A23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9CB2BB-1ED9-489E-8AC7-2A8D8459E3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349863"/>
            <a:ext cx="10515600" cy="782638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BIG IMAGE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78B29DA7-7E72-4576-8F68-91B70D11C8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412987" y="5718810"/>
            <a:ext cx="7366026" cy="946532"/>
          </a:xfrm>
        </p:spPr>
        <p:txBody>
          <a:bodyPr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1E01B-B80B-4194-AC2B-41043EC597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62500" y="5155439"/>
            <a:ext cx="2667000" cy="139903"/>
          </a:xfrm>
          <a:prstGeom prst="rect">
            <a:avLst/>
          </a:pr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BE26926-54A6-49D3-95EA-F31F133A0E3B}"/>
              </a:ext>
            </a:extLst>
          </p:cNvPr>
          <p:cNvSpPr/>
          <p:nvPr/>
        </p:nvSpPr>
        <p:spPr>
          <a:xfrm>
            <a:off x="8826099" y="2044901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3AFCA09-1411-4603-AEED-DBD79C4BE2CA}"/>
              </a:ext>
            </a:extLst>
          </p:cNvPr>
          <p:cNvSpPr/>
          <p:nvPr/>
        </p:nvSpPr>
        <p:spPr>
          <a:xfrm>
            <a:off x="8810222" y="2029025"/>
            <a:ext cx="774776" cy="774776"/>
          </a:xfrm>
          <a:custGeom>
            <a:avLst/>
            <a:gdLst>
              <a:gd name="connsiteX0" fmla="*/ 388023 w 774776"/>
              <a:gd name="connsiteY0" fmla="*/ 766521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0 w 774776"/>
              <a:gd name="connsiteY3" fmla="*/ 388023 h 774776"/>
              <a:gd name="connsiteX4" fmla="*/ 388023 w 774776"/>
              <a:gd name="connsiteY4" fmla="*/ 766521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6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1"/>
                </a:moveTo>
                <a:cubicBezTo>
                  <a:pt x="179722" y="766521"/>
                  <a:pt x="9526" y="596324"/>
                  <a:pt x="9526" y="388023"/>
                </a:cubicBezTo>
                <a:cubicBezTo>
                  <a:pt x="9526" y="179723"/>
                  <a:pt x="179722" y="9526"/>
                  <a:pt x="388023" y="9526"/>
                </a:cubicBezTo>
                <a:cubicBezTo>
                  <a:pt x="596323" y="9526"/>
                  <a:pt x="766520" y="179723"/>
                  <a:pt x="766520" y="388023"/>
                </a:cubicBezTo>
                <a:cubicBezTo>
                  <a:pt x="766520" y="596324"/>
                  <a:pt x="596323" y="766521"/>
                  <a:pt x="388023" y="766521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1" y="729687"/>
                  <a:pt x="728416" y="577272"/>
                  <a:pt x="728416" y="389293"/>
                </a:cubicBezTo>
                <a:cubicBezTo>
                  <a:pt x="728416" y="201315"/>
                  <a:pt x="576001" y="48900"/>
                  <a:pt x="388023" y="48900"/>
                </a:cubicBez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E4E0103-B430-4F31-B26F-21E197A41135}"/>
              </a:ext>
            </a:extLst>
          </p:cNvPr>
          <p:cNvSpPr/>
          <p:nvPr/>
        </p:nvSpPr>
        <p:spPr>
          <a:xfrm>
            <a:off x="7329938" y="-9526"/>
            <a:ext cx="4864579" cy="2311628"/>
          </a:xfrm>
          <a:custGeom>
            <a:avLst/>
            <a:gdLst>
              <a:gd name="connsiteX0" fmla="*/ 2911080 w 4864578"/>
              <a:gd name="connsiteY0" fmla="*/ 9526 h 2311627"/>
              <a:gd name="connsiteX1" fmla="*/ 2824712 w 4864578"/>
              <a:gd name="connsiteY1" fmla="*/ 9526 h 2311627"/>
              <a:gd name="connsiteX2" fmla="*/ 378451 w 4864578"/>
              <a:gd name="connsiteY2" fmla="*/ 1216145 h 2311627"/>
              <a:gd name="connsiteX3" fmla="*/ 134587 w 4864578"/>
              <a:gd name="connsiteY3" fmla="*/ 1413014 h 2311627"/>
              <a:gd name="connsiteX4" fmla="*/ 71081 w 4864578"/>
              <a:gd name="connsiteY4" fmla="*/ 1983300 h 2311627"/>
              <a:gd name="connsiteX5" fmla="*/ 79972 w 4864578"/>
              <a:gd name="connsiteY5" fmla="*/ 2001082 h 2311627"/>
              <a:gd name="connsiteX6" fmla="*/ 270491 w 4864578"/>
              <a:gd name="connsiteY6" fmla="*/ 2214463 h 2311627"/>
              <a:gd name="connsiteX7" fmla="*/ 561349 w 4864578"/>
              <a:gd name="connsiteY7" fmla="*/ 2304642 h 2311627"/>
              <a:gd name="connsiteX8" fmla="*/ 875070 w 4864578"/>
              <a:gd name="connsiteY8" fmla="*/ 2223354 h 2311627"/>
              <a:gd name="connsiteX9" fmla="*/ 4860722 w 4864578"/>
              <a:gd name="connsiteY9" fmla="*/ 258470 h 2311627"/>
              <a:gd name="connsiteX10" fmla="*/ 4860722 w 4864578"/>
              <a:gd name="connsiteY10" fmla="*/ 216556 h 2311627"/>
              <a:gd name="connsiteX11" fmla="*/ 858558 w 4864578"/>
              <a:gd name="connsiteY11" fmla="*/ 2189061 h 2311627"/>
              <a:gd name="connsiteX12" fmla="*/ 293353 w 4864578"/>
              <a:gd name="connsiteY12" fmla="*/ 2182710 h 2311627"/>
              <a:gd name="connsiteX13" fmla="*/ 114265 w 4864578"/>
              <a:gd name="connsiteY13" fmla="*/ 1983300 h 2311627"/>
              <a:gd name="connsiteX14" fmla="*/ 105374 w 4864578"/>
              <a:gd name="connsiteY14" fmla="*/ 1965519 h 2311627"/>
              <a:gd name="connsiteX15" fmla="*/ 163800 w 4864578"/>
              <a:gd name="connsiteY15" fmla="*/ 1437147 h 2311627"/>
              <a:gd name="connsiteX16" fmla="*/ 396233 w 4864578"/>
              <a:gd name="connsiteY16" fmla="*/ 1249168 h 2311627"/>
              <a:gd name="connsiteX17" fmla="*/ 396233 w 4864578"/>
              <a:gd name="connsiteY17" fmla="*/ 1249168 h 2311627"/>
              <a:gd name="connsiteX18" fmla="*/ 2911080 w 4864578"/>
              <a:gd name="connsiteY18" fmla="*/ 9526 h 231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64578" h="2311627">
                <a:moveTo>
                  <a:pt x="2911080" y="9526"/>
                </a:moveTo>
                <a:lnTo>
                  <a:pt x="2824712" y="9526"/>
                </a:lnTo>
                <a:lnTo>
                  <a:pt x="378451" y="1216145"/>
                </a:lnTo>
                <a:cubicBezTo>
                  <a:pt x="373371" y="1218685"/>
                  <a:pt x="240007" y="1284732"/>
                  <a:pt x="134587" y="1413014"/>
                </a:cubicBezTo>
                <a:cubicBezTo>
                  <a:pt x="35518" y="1532406"/>
                  <a:pt x="-54662" y="1728005"/>
                  <a:pt x="71081" y="1983300"/>
                </a:cubicBezTo>
                <a:lnTo>
                  <a:pt x="79972" y="2001082"/>
                </a:lnTo>
                <a:cubicBezTo>
                  <a:pt x="82512" y="2006163"/>
                  <a:pt x="142208" y="2125554"/>
                  <a:pt x="270491" y="2214463"/>
                </a:cubicBezTo>
                <a:cubicBezTo>
                  <a:pt x="339077" y="2261458"/>
                  <a:pt x="436877" y="2304642"/>
                  <a:pt x="561349" y="2304642"/>
                </a:cubicBezTo>
                <a:cubicBezTo>
                  <a:pt x="651528" y="2304642"/>
                  <a:pt x="755678" y="2283050"/>
                  <a:pt x="875070" y="2223354"/>
                </a:cubicBezTo>
                <a:lnTo>
                  <a:pt x="4860722" y="258470"/>
                </a:lnTo>
                <a:lnTo>
                  <a:pt x="4860722" y="216556"/>
                </a:lnTo>
                <a:lnTo>
                  <a:pt x="858558" y="2189061"/>
                </a:lnTo>
                <a:cubicBezTo>
                  <a:pt x="643907" y="2294481"/>
                  <a:pt x="454659" y="2293211"/>
                  <a:pt x="293353" y="2182710"/>
                </a:cubicBezTo>
                <a:cubicBezTo>
                  <a:pt x="172691" y="2100152"/>
                  <a:pt x="114265" y="1984570"/>
                  <a:pt x="114265" y="1983300"/>
                </a:cubicBezTo>
                <a:lnTo>
                  <a:pt x="105374" y="1965519"/>
                </a:lnTo>
                <a:cubicBezTo>
                  <a:pt x="11385" y="1775000"/>
                  <a:pt x="30437" y="1597182"/>
                  <a:pt x="163800" y="1437147"/>
                </a:cubicBezTo>
                <a:cubicBezTo>
                  <a:pt x="264140" y="1315215"/>
                  <a:pt x="394963" y="1250438"/>
                  <a:pt x="396233" y="1249168"/>
                </a:cubicBezTo>
                <a:lnTo>
                  <a:pt x="396233" y="1249168"/>
                </a:lnTo>
                <a:lnTo>
                  <a:pt x="2911080" y="9526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5525C01-736F-4E07-B20A-72ABE0F38C9F}"/>
              </a:ext>
            </a:extLst>
          </p:cNvPr>
          <p:cNvSpPr/>
          <p:nvPr/>
        </p:nvSpPr>
        <p:spPr>
          <a:xfrm>
            <a:off x="9766949" y="442639"/>
            <a:ext cx="2425939" cy="2603756"/>
          </a:xfrm>
          <a:custGeom>
            <a:avLst/>
            <a:gdLst>
              <a:gd name="connsiteX0" fmla="*/ 2423711 w 2425938"/>
              <a:gd name="connsiteY0" fmla="*/ 1877880 h 2603756"/>
              <a:gd name="connsiteX1" fmla="*/ 1236144 w 2425938"/>
              <a:gd name="connsiteY1" fmla="*/ 2463408 h 2603756"/>
              <a:gd name="connsiteX2" fmla="*/ 429615 w 2425938"/>
              <a:gd name="connsiteY2" fmla="*/ 2415143 h 2603756"/>
              <a:gd name="connsiteX3" fmla="*/ 160348 w 2425938"/>
              <a:gd name="connsiteY3" fmla="*/ 2097612 h 2603756"/>
              <a:gd name="connsiteX4" fmla="*/ 146377 w 2425938"/>
              <a:gd name="connsiteY4" fmla="*/ 2069669 h 2603756"/>
              <a:gd name="connsiteX5" fmla="*/ 194642 w 2425938"/>
              <a:gd name="connsiteY5" fmla="*/ 1263139 h 2603756"/>
              <a:gd name="connsiteX6" fmla="*/ 512173 w 2425938"/>
              <a:gd name="connsiteY6" fmla="*/ 993873 h 2603756"/>
              <a:gd name="connsiteX7" fmla="*/ 2423711 w 2425938"/>
              <a:gd name="connsiteY7" fmla="*/ 51440 h 2603756"/>
              <a:gd name="connsiteX8" fmla="*/ 2423711 w 2425938"/>
              <a:gd name="connsiteY8" fmla="*/ 9526 h 2603756"/>
              <a:gd name="connsiteX9" fmla="*/ 494391 w 2425938"/>
              <a:gd name="connsiteY9" fmla="*/ 960850 h 2603756"/>
              <a:gd name="connsiteX10" fmla="*/ 164159 w 2425938"/>
              <a:gd name="connsiteY10" fmla="*/ 1240277 h 2603756"/>
              <a:gd name="connsiteX11" fmla="*/ 112083 w 2425938"/>
              <a:gd name="connsiteY11" fmla="*/ 2088721 h 2603756"/>
              <a:gd name="connsiteX12" fmla="*/ 126055 w 2425938"/>
              <a:gd name="connsiteY12" fmla="*/ 2116664 h 2603756"/>
              <a:gd name="connsiteX13" fmla="*/ 405483 w 2425938"/>
              <a:gd name="connsiteY13" fmla="*/ 2446896 h 2603756"/>
              <a:gd name="connsiteX14" fmla="*/ 851296 w 2425938"/>
              <a:gd name="connsiteY14" fmla="*/ 2601851 h 2603756"/>
              <a:gd name="connsiteX15" fmla="*/ 1252656 w 2425938"/>
              <a:gd name="connsiteY15" fmla="*/ 2498971 h 2603756"/>
              <a:gd name="connsiteX16" fmla="*/ 2422441 w 2425938"/>
              <a:gd name="connsiteY16" fmla="*/ 1922334 h 2603756"/>
              <a:gd name="connsiteX17" fmla="*/ 2422441 w 2425938"/>
              <a:gd name="connsiteY17" fmla="*/ 1877880 h 260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25938" h="2603756">
                <a:moveTo>
                  <a:pt x="2423711" y="1877880"/>
                </a:moveTo>
                <a:lnTo>
                  <a:pt x="1236144" y="2463408"/>
                </a:lnTo>
                <a:cubicBezTo>
                  <a:pt x="937665" y="2610742"/>
                  <a:pt x="665858" y="2594231"/>
                  <a:pt x="429615" y="2415143"/>
                </a:cubicBezTo>
                <a:cubicBezTo>
                  <a:pt x="251797" y="2280510"/>
                  <a:pt x="160348" y="2098882"/>
                  <a:pt x="160348" y="2097612"/>
                </a:cubicBezTo>
                <a:lnTo>
                  <a:pt x="146377" y="2069669"/>
                </a:lnTo>
                <a:cubicBezTo>
                  <a:pt x="-957" y="1771190"/>
                  <a:pt x="15554" y="1499383"/>
                  <a:pt x="194642" y="1263139"/>
                </a:cubicBezTo>
                <a:cubicBezTo>
                  <a:pt x="329275" y="1085322"/>
                  <a:pt x="509632" y="995143"/>
                  <a:pt x="512173" y="993873"/>
                </a:cubicBezTo>
                <a:lnTo>
                  <a:pt x="2423711" y="51440"/>
                </a:lnTo>
                <a:lnTo>
                  <a:pt x="2423711" y="9526"/>
                </a:lnTo>
                <a:lnTo>
                  <a:pt x="494391" y="960850"/>
                </a:lnTo>
                <a:cubicBezTo>
                  <a:pt x="486770" y="964660"/>
                  <a:pt x="303873" y="1056109"/>
                  <a:pt x="164159" y="1240277"/>
                </a:cubicBezTo>
                <a:cubicBezTo>
                  <a:pt x="34606" y="1411744"/>
                  <a:pt x="-80976" y="1697522"/>
                  <a:pt x="112083" y="2088721"/>
                </a:cubicBezTo>
                <a:lnTo>
                  <a:pt x="126055" y="2116664"/>
                </a:lnTo>
                <a:cubicBezTo>
                  <a:pt x="129865" y="2124284"/>
                  <a:pt x="221315" y="2307182"/>
                  <a:pt x="405483" y="2446896"/>
                </a:cubicBezTo>
                <a:cubicBezTo>
                  <a:pt x="510903" y="2526914"/>
                  <a:pt x="660778" y="2601851"/>
                  <a:pt x="851296" y="2601851"/>
                </a:cubicBezTo>
                <a:cubicBezTo>
                  <a:pt x="969418" y="2601851"/>
                  <a:pt x="1104052" y="2572638"/>
                  <a:pt x="1252656" y="2498971"/>
                </a:cubicBezTo>
                <a:lnTo>
                  <a:pt x="2422441" y="1922334"/>
                </a:lnTo>
                <a:lnTo>
                  <a:pt x="2422441" y="187788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49472789-B79C-464F-9D88-E51F8B5062D3}"/>
              </a:ext>
            </a:extLst>
          </p:cNvPr>
          <p:cNvSpPr/>
          <p:nvPr userDrawn="1"/>
        </p:nvSpPr>
        <p:spPr>
          <a:xfrm>
            <a:off x="-9526" y="2340318"/>
            <a:ext cx="2870483" cy="2540250"/>
          </a:xfrm>
          <a:custGeom>
            <a:avLst/>
            <a:gdLst>
              <a:gd name="connsiteX0" fmla="*/ 2481189 w 2870482"/>
              <a:gd name="connsiteY0" fmla="*/ 1064887 h 2540250"/>
              <a:gd name="connsiteX1" fmla="*/ 1678470 w 2870482"/>
              <a:gd name="connsiteY1" fmla="*/ 1461166 h 2540250"/>
              <a:gd name="connsiteX2" fmla="*/ 1406664 w 2870482"/>
              <a:gd name="connsiteY2" fmla="*/ 1448465 h 2540250"/>
              <a:gd name="connsiteX3" fmla="*/ 9526 w 2870482"/>
              <a:gd name="connsiteY3" fmla="*/ 2136873 h 2540250"/>
              <a:gd name="connsiteX4" fmla="*/ 9526 w 2870482"/>
              <a:gd name="connsiteY4" fmla="*/ 2531882 h 2540250"/>
              <a:gd name="connsiteX5" fmla="*/ 1564159 w 2870482"/>
              <a:gd name="connsiteY5" fmla="*/ 1765996 h 2540250"/>
              <a:gd name="connsiteX6" fmla="*/ 1708953 w 2870482"/>
              <a:gd name="connsiteY6" fmla="*/ 1500540 h 2540250"/>
              <a:gd name="connsiteX7" fmla="*/ 1706413 w 2870482"/>
              <a:gd name="connsiteY7" fmla="*/ 1494189 h 2540250"/>
              <a:gd name="connsiteX8" fmla="*/ 1703873 w 2870482"/>
              <a:gd name="connsiteY8" fmla="*/ 1490379 h 2540250"/>
              <a:gd name="connsiteX9" fmla="*/ 2498971 w 2870482"/>
              <a:gd name="connsiteY9" fmla="*/ 1097910 h 2540250"/>
              <a:gd name="connsiteX10" fmla="*/ 2806341 w 2870482"/>
              <a:gd name="connsiteY10" fmla="*/ 330755 h 2540250"/>
              <a:gd name="connsiteX11" fmla="*/ 2797450 w 2870482"/>
              <a:gd name="connsiteY11" fmla="*/ 312973 h 2540250"/>
              <a:gd name="connsiteX12" fmla="*/ 2002352 w 2870482"/>
              <a:gd name="connsiteY12" fmla="*/ 90701 h 2540250"/>
              <a:gd name="connsiteX13" fmla="*/ 9526 w 2870482"/>
              <a:gd name="connsiteY13" fmla="*/ 1073778 h 2540250"/>
              <a:gd name="connsiteX14" fmla="*/ 9526 w 2870482"/>
              <a:gd name="connsiteY14" fmla="*/ 1115692 h 2540250"/>
              <a:gd name="connsiteX15" fmla="*/ 2017594 w 2870482"/>
              <a:gd name="connsiteY15" fmla="*/ 124994 h 2540250"/>
              <a:gd name="connsiteX16" fmla="*/ 2582799 w 2870482"/>
              <a:gd name="connsiteY16" fmla="*/ 131345 h 2540250"/>
              <a:gd name="connsiteX17" fmla="*/ 2761887 w 2870482"/>
              <a:gd name="connsiteY17" fmla="*/ 330755 h 2540250"/>
              <a:gd name="connsiteX18" fmla="*/ 2770778 w 2870482"/>
              <a:gd name="connsiteY18" fmla="*/ 348536 h 2540250"/>
              <a:gd name="connsiteX19" fmla="*/ 2712352 w 2870482"/>
              <a:gd name="connsiteY19" fmla="*/ 876908 h 2540250"/>
              <a:gd name="connsiteX20" fmla="*/ 2481189 w 2870482"/>
              <a:gd name="connsiteY20" fmla="*/ 1064887 h 254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70482" h="2540250">
                <a:moveTo>
                  <a:pt x="2481189" y="1064887"/>
                </a:moveTo>
                <a:lnTo>
                  <a:pt x="1678470" y="1461166"/>
                </a:lnTo>
                <a:cubicBezTo>
                  <a:pt x="1640366" y="1423062"/>
                  <a:pt x="1556538" y="1374797"/>
                  <a:pt x="1406664" y="1448465"/>
                </a:cubicBezTo>
                <a:lnTo>
                  <a:pt x="9526" y="2136873"/>
                </a:lnTo>
                <a:lnTo>
                  <a:pt x="9526" y="2531882"/>
                </a:lnTo>
                <a:lnTo>
                  <a:pt x="1564159" y="1765996"/>
                </a:lnTo>
                <a:cubicBezTo>
                  <a:pt x="1564159" y="1765996"/>
                  <a:pt x="1785161" y="1656765"/>
                  <a:pt x="1708953" y="1500540"/>
                </a:cubicBezTo>
                <a:lnTo>
                  <a:pt x="1706413" y="1494189"/>
                </a:lnTo>
                <a:cubicBezTo>
                  <a:pt x="1706413" y="1494189"/>
                  <a:pt x="1705143" y="1492919"/>
                  <a:pt x="1703873" y="1490379"/>
                </a:cubicBezTo>
                <a:lnTo>
                  <a:pt x="2498971" y="1097910"/>
                </a:lnTo>
                <a:cubicBezTo>
                  <a:pt x="2504051" y="1095370"/>
                  <a:pt x="3047665" y="819753"/>
                  <a:pt x="2806341" y="330755"/>
                </a:cubicBezTo>
                <a:lnTo>
                  <a:pt x="2797450" y="312973"/>
                </a:lnTo>
                <a:cubicBezTo>
                  <a:pt x="2794910" y="307892"/>
                  <a:pt x="2547236" y="-178566"/>
                  <a:pt x="2002352" y="90701"/>
                </a:cubicBezTo>
                <a:lnTo>
                  <a:pt x="9526" y="1073778"/>
                </a:lnTo>
                <a:lnTo>
                  <a:pt x="9526" y="1115692"/>
                </a:lnTo>
                <a:lnTo>
                  <a:pt x="2017594" y="124994"/>
                </a:lnTo>
                <a:cubicBezTo>
                  <a:pt x="2232245" y="19574"/>
                  <a:pt x="2421493" y="20844"/>
                  <a:pt x="2582799" y="131345"/>
                </a:cubicBezTo>
                <a:cubicBezTo>
                  <a:pt x="2703461" y="213903"/>
                  <a:pt x="2761887" y="329484"/>
                  <a:pt x="2761887" y="330755"/>
                </a:cubicBezTo>
                <a:lnTo>
                  <a:pt x="2770778" y="348536"/>
                </a:lnTo>
                <a:cubicBezTo>
                  <a:pt x="2864767" y="539055"/>
                  <a:pt x="2845715" y="716873"/>
                  <a:pt x="2712352" y="876908"/>
                </a:cubicBezTo>
                <a:cubicBezTo>
                  <a:pt x="2613282" y="998840"/>
                  <a:pt x="2482459" y="1063617"/>
                  <a:pt x="2481189" y="106488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069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>
            <a:extLst>
              <a:ext uri="{FF2B5EF4-FFF2-40B4-BE49-F238E27FC236}">
                <a16:creationId xmlns:a16="http://schemas.microsoft.com/office/drawing/2014/main" id="{DD823940-1850-4484-BDCE-3D9B898D6787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Graphic 12">
            <a:extLst>
              <a:ext uri="{FF2B5EF4-FFF2-40B4-BE49-F238E27FC236}">
                <a16:creationId xmlns:a16="http://schemas.microsoft.com/office/drawing/2014/main" id="{6FFA8582-48C8-4154-ACF0-5F6412FAAE0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8" name="Media Placeholder 7">
            <a:extLst>
              <a:ext uri="{FF2B5EF4-FFF2-40B4-BE49-F238E27FC236}">
                <a16:creationId xmlns:a16="http://schemas.microsoft.com/office/drawing/2014/main" id="{FBCC61A6-FEB7-4CD2-9686-FB5F1EB66A10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911225" y="908050"/>
            <a:ext cx="10369550" cy="4660900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media</a:t>
            </a:r>
            <a:endParaRPr lang="ru-RU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EAB5B0-43C3-4F9F-98FF-253CBE6C9668}"/>
              </a:ext>
            </a:extLst>
          </p:cNvPr>
          <p:cNvSpPr/>
          <p:nvPr/>
        </p:nvSpPr>
        <p:spPr>
          <a:xfrm>
            <a:off x="8807428" y="2003790"/>
            <a:ext cx="775201" cy="774776"/>
          </a:xfrm>
          <a:custGeom>
            <a:avLst/>
            <a:gdLst>
              <a:gd name="connsiteX0" fmla="*/ 388023 w 774776"/>
              <a:gd name="connsiteY0" fmla="*/ 766520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1 w 774776"/>
              <a:gd name="connsiteY3" fmla="*/ 388023 h 774776"/>
              <a:gd name="connsiteX4" fmla="*/ 388023 w 774776"/>
              <a:gd name="connsiteY4" fmla="*/ 766520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7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0"/>
                </a:moveTo>
                <a:cubicBezTo>
                  <a:pt x="179723" y="766520"/>
                  <a:pt x="9526" y="596324"/>
                  <a:pt x="9526" y="388023"/>
                </a:cubicBezTo>
                <a:cubicBezTo>
                  <a:pt x="9526" y="179723"/>
                  <a:pt x="179723" y="9526"/>
                  <a:pt x="388023" y="9526"/>
                </a:cubicBezTo>
                <a:cubicBezTo>
                  <a:pt x="596324" y="9526"/>
                  <a:pt x="766521" y="179723"/>
                  <a:pt x="766521" y="388023"/>
                </a:cubicBezTo>
                <a:cubicBezTo>
                  <a:pt x="766521" y="596324"/>
                  <a:pt x="596324" y="766520"/>
                  <a:pt x="388023" y="766520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2" y="729687"/>
                  <a:pt x="728417" y="577272"/>
                  <a:pt x="728417" y="389293"/>
                </a:cubicBezTo>
                <a:cubicBezTo>
                  <a:pt x="728417" y="201315"/>
                  <a:pt x="576002" y="48900"/>
                  <a:pt x="388023" y="4890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6A97B71-3A84-4844-BDB5-E3F77302BBC0}"/>
              </a:ext>
            </a:extLst>
          </p:cNvPr>
          <p:cNvSpPr/>
          <p:nvPr userDrawn="1"/>
        </p:nvSpPr>
        <p:spPr>
          <a:xfrm>
            <a:off x="9780046" y="430740"/>
            <a:ext cx="2414562" cy="2578354"/>
          </a:xfrm>
          <a:custGeom>
            <a:avLst/>
            <a:gdLst>
              <a:gd name="connsiteX0" fmla="*/ 2412164 w 2413237"/>
              <a:gd name="connsiteY0" fmla="*/ 12701 h 2578354"/>
              <a:gd name="connsiteX1" fmla="*/ 487924 w 2413237"/>
              <a:gd name="connsiteY1" fmla="*/ 962755 h 2578354"/>
              <a:gd name="connsiteX2" fmla="*/ 113238 w 2413237"/>
              <a:gd name="connsiteY2" fmla="*/ 2065224 h 2578354"/>
              <a:gd name="connsiteX3" fmla="*/ 127209 w 2413237"/>
              <a:gd name="connsiteY3" fmla="*/ 2093166 h 2578354"/>
              <a:gd name="connsiteX4" fmla="*/ 1229678 w 2413237"/>
              <a:gd name="connsiteY4" fmla="*/ 2467853 h 2578354"/>
              <a:gd name="connsiteX5" fmla="*/ 2412164 w 2413237"/>
              <a:gd name="connsiteY5" fmla="*/ 1884866 h 2578354"/>
              <a:gd name="connsiteX6" fmla="*/ 2412164 w 2413237"/>
              <a:gd name="connsiteY6" fmla="*/ 12701 h 257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4">
                <a:moveTo>
                  <a:pt x="2412164" y="12701"/>
                </a:moveTo>
                <a:lnTo>
                  <a:pt x="487924" y="962755"/>
                </a:lnTo>
                <a:cubicBezTo>
                  <a:pt x="487924" y="962755"/>
                  <a:pt x="-250018" y="1327281"/>
                  <a:pt x="113238" y="2065224"/>
                </a:cubicBezTo>
                <a:lnTo>
                  <a:pt x="127209" y="2093166"/>
                </a:lnTo>
                <a:cubicBezTo>
                  <a:pt x="127209" y="2093166"/>
                  <a:pt x="491735" y="2831109"/>
                  <a:pt x="1229678" y="2467853"/>
                </a:cubicBezTo>
                <a:lnTo>
                  <a:pt x="2412164" y="1884866"/>
                </a:lnTo>
                <a:lnTo>
                  <a:pt x="241216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0939C4-65C9-4508-8EFE-F715B9946844}"/>
              </a:ext>
            </a:extLst>
          </p:cNvPr>
          <p:cNvSpPr/>
          <p:nvPr/>
        </p:nvSpPr>
        <p:spPr>
          <a:xfrm>
            <a:off x="9762774" y="410418"/>
            <a:ext cx="2439977" cy="2616458"/>
          </a:xfrm>
          <a:custGeom>
            <a:avLst/>
            <a:gdLst>
              <a:gd name="connsiteX0" fmla="*/ 2429427 w 2438640"/>
              <a:gd name="connsiteY0" fmla="*/ 1882326 h 2616457"/>
              <a:gd name="connsiteX1" fmla="*/ 1238050 w 2438640"/>
              <a:gd name="connsiteY1" fmla="*/ 2469123 h 2616457"/>
              <a:gd name="connsiteX2" fmla="*/ 431520 w 2438640"/>
              <a:gd name="connsiteY2" fmla="*/ 2420859 h 2616457"/>
              <a:gd name="connsiteX3" fmla="*/ 162253 w 2438640"/>
              <a:gd name="connsiteY3" fmla="*/ 2103327 h 2616457"/>
              <a:gd name="connsiteX4" fmla="*/ 148282 w 2438640"/>
              <a:gd name="connsiteY4" fmla="*/ 2075385 h 2616457"/>
              <a:gd name="connsiteX5" fmla="*/ 196547 w 2438640"/>
              <a:gd name="connsiteY5" fmla="*/ 1268855 h 2616457"/>
              <a:gd name="connsiteX6" fmla="*/ 514078 w 2438640"/>
              <a:gd name="connsiteY6" fmla="*/ 999589 h 2616457"/>
              <a:gd name="connsiteX7" fmla="*/ 2430697 w 2438640"/>
              <a:gd name="connsiteY7" fmla="*/ 54615 h 2616457"/>
              <a:gd name="connsiteX8" fmla="*/ 2430697 w 2438640"/>
              <a:gd name="connsiteY8" fmla="*/ 12701 h 2616457"/>
              <a:gd name="connsiteX9" fmla="*/ 497567 w 2438640"/>
              <a:gd name="connsiteY9" fmla="*/ 965295 h 2616457"/>
              <a:gd name="connsiteX10" fmla="*/ 167334 w 2438640"/>
              <a:gd name="connsiteY10" fmla="*/ 1244723 h 2616457"/>
              <a:gd name="connsiteX11" fmla="*/ 115259 w 2438640"/>
              <a:gd name="connsiteY11" fmla="*/ 2093166 h 2616457"/>
              <a:gd name="connsiteX12" fmla="*/ 129231 w 2438640"/>
              <a:gd name="connsiteY12" fmla="*/ 2121109 h 2616457"/>
              <a:gd name="connsiteX13" fmla="*/ 408658 w 2438640"/>
              <a:gd name="connsiteY13" fmla="*/ 2451342 h 2616457"/>
              <a:gd name="connsiteX14" fmla="*/ 854472 w 2438640"/>
              <a:gd name="connsiteY14" fmla="*/ 2606297 h 2616457"/>
              <a:gd name="connsiteX15" fmla="*/ 1255831 w 2438640"/>
              <a:gd name="connsiteY15" fmla="*/ 2503417 h 2616457"/>
              <a:gd name="connsiteX16" fmla="*/ 2429427 w 2438640"/>
              <a:gd name="connsiteY16" fmla="*/ 1924240 h 2616457"/>
              <a:gd name="connsiteX17" fmla="*/ 2429427 w 2438640"/>
              <a:gd name="connsiteY17" fmla="*/ 1882326 h 261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8640" h="2616457">
                <a:moveTo>
                  <a:pt x="2429427" y="1882326"/>
                </a:moveTo>
                <a:lnTo>
                  <a:pt x="1238050" y="2469123"/>
                </a:lnTo>
                <a:cubicBezTo>
                  <a:pt x="939570" y="2616458"/>
                  <a:pt x="667763" y="2599946"/>
                  <a:pt x="431520" y="2420859"/>
                </a:cubicBezTo>
                <a:cubicBezTo>
                  <a:pt x="253703" y="2286225"/>
                  <a:pt x="162253" y="2104598"/>
                  <a:pt x="162253" y="2103327"/>
                </a:cubicBezTo>
                <a:lnTo>
                  <a:pt x="148282" y="2075385"/>
                </a:lnTo>
                <a:cubicBezTo>
                  <a:pt x="947" y="1776905"/>
                  <a:pt x="17459" y="1505098"/>
                  <a:pt x="196547" y="1268855"/>
                </a:cubicBezTo>
                <a:cubicBezTo>
                  <a:pt x="331180" y="1091038"/>
                  <a:pt x="511538" y="1000859"/>
                  <a:pt x="514078" y="999589"/>
                </a:cubicBezTo>
                <a:lnTo>
                  <a:pt x="2430697" y="54615"/>
                </a:lnTo>
                <a:lnTo>
                  <a:pt x="2430697" y="12701"/>
                </a:lnTo>
                <a:lnTo>
                  <a:pt x="497567" y="965295"/>
                </a:lnTo>
                <a:cubicBezTo>
                  <a:pt x="489946" y="969106"/>
                  <a:pt x="307048" y="1060555"/>
                  <a:pt x="167334" y="1244723"/>
                </a:cubicBezTo>
                <a:cubicBezTo>
                  <a:pt x="37781" y="1416190"/>
                  <a:pt x="-77800" y="1701968"/>
                  <a:pt x="115259" y="2093166"/>
                </a:cubicBezTo>
                <a:lnTo>
                  <a:pt x="129231" y="2121109"/>
                </a:lnTo>
                <a:cubicBezTo>
                  <a:pt x="133041" y="2128730"/>
                  <a:pt x="224490" y="2311628"/>
                  <a:pt x="408658" y="2451342"/>
                </a:cubicBezTo>
                <a:cubicBezTo>
                  <a:pt x="514078" y="2531359"/>
                  <a:pt x="663953" y="2606297"/>
                  <a:pt x="854472" y="2606297"/>
                </a:cubicBezTo>
                <a:cubicBezTo>
                  <a:pt x="972593" y="2606297"/>
                  <a:pt x="1107227" y="2577084"/>
                  <a:pt x="1255831" y="2503417"/>
                </a:cubicBezTo>
                <a:lnTo>
                  <a:pt x="2429427" y="1924240"/>
                </a:lnTo>
                <a:lnTo>
                  <a:pt x="2429427" y="1882326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59BB951-621D-4456-A832-116187764B2E}"/>
              </a:ext>
            </a:extLst>
          </p:cNvPr>
          <p:cNvSpPr/>
          <p:nvPr userDrawn="1"/>
        </p:nvSpPr>
        <p:spPr>
          <a:xfrm>
            <a:off x="7340981" y="-16344"/>
            <a:ext cx="4854539" cy="2273524"/>
          </a:xfrm>
          <a:custGeom>
            <a:avLst/>
            <a:gdLst>
              <a:gd name="connsiteX0" fmla="*/ 4849891 w 4851877"/>
              <a:gd name="connsiteY0" fmla="*/ 12701 h 2273523"/>
              <a:gd name="connsiteX1" fmla="*/ 2808800 w 4851877"/>
              <a:gd name="connsiteY1" fmla="*/ 12701 h 2273523"/>
              <a:gd name="connsiteX2" fmla="*/ 371430 w 4851877"/>
              <a:gd name="connsiteY2" fmla="*/ 1214240 h 2273523"/>
              <a:gd name="connsiteX3" fmla="*/ 72951 w 4851877"/>
              <a:gd name="connsiteY3" fmla="*/ 1955993 h 2273523"/>
              <a:gd name="connsiteX4" fmla="*/ 81841 w 4851877"/>
              <a:gd name="connsiteY4" fmla="*/ 1973774 h 2273523"/>
              <a:gd name="connsiteX5" fmla="*/ 851538 w 4851877"/>
              <a:gd name="connsiteY5" fmla="*/ 2188426 h 2273523"/>
              <a:gd name="connsiteX6" fmla="*/ 4849891 w 4851877"/>
              <a:gd name="connsiteY6" fmla="*/ 217191 h 2273523"/>
              <a:gd name="connsiteX7" fmla="*/ 4849891 w 4851877"/>
              <a:gd name="connsiteY7" fmla="*/ 12701 h 227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73523">
                <a:moveTo>
                  <a:pt x="4849891" y="12701"/>
                </a:moveTo>
                <a:lnTo>
                  <a:pt x="2808800" y="12701"/>
                </a:lnTo>
                <a:lnTo>
                  <a:pt x="371430" y="1214240"/>
                </a:lnTo>
                <a:cubicBezTo>
                  <a:pt x="371430" y="1214240"/>
                  <a:pt x="-163293" y="1478426"/>
                  <a:pt x="72951" y="1955993"/>
                </a:cubicBezTo>
                <a:lnTo>
                  <a:pt x="81841" y="1973774"/>
                </a:lnTo>
                <a:cubicBezTo>
                  <a:pt x="81841" y="1973774"/>
                  <a:pt x="316814" y="2451342"/>
                  <a:pt x="851538" y="2188426"/>
                </a:cubicBezTo>
                <a:lnTo>
                  <a:pt x="4849891" y="217191"/>
                </a:lnTo>
                <a:lnTo>
                  <a:pt x="484989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F8008CE-2F0A-4568-9C4A-C347A4880513}"/>
              </a:ext>
            </a:extLst>
          </p:cNvPr>
          <p:cNvSpPr/>
          <p:nvPr userDrawn="1"/>
        </p:nvSpPr>
        <p:spPr>
          <a:xfrm>
            <a:off x="7327556" y="-16344"/>
            <a:ext cx="4867247" cy="2298926"/>
          </a:xfrm>
          <a:custGeom>
            <a:avLst/>
            <a:gdLst>
              <a:gd name="connsiteX0" fmla="*/ 4863309 w 4864578"/>
              <a:gd name="connsiteY0" fmla="*/ 195599 h 2298926"/>
              <a:gd name="connsiteX1" fmla="*/ 857334 w 4864578"/>
              <a:gd name="connsiteY1" fmla="*/ 2170644 h 2298926"/>
              <a:gd name="connsiteX2" fmla="*/ 292129 w 4864578"/>
              <a:gd name="connsiteY2" fmla="*/ 2164293 h 2298926"/>
              <a:gd name="connsiteX3" fmla="*/ 113041 w 4864578"/>
              <a:gd name="connsiteY3" fmla="*/ 1964884 h 2298926"/>
              <a:gd name="connsiteX4" fmla="*/ 104150 w 4864578"/>
              <a:gd name="connsiteY4" fmla="*/ 1947102 h 2298926"/>
              <a:gd name="connsiteX5" fmla="*/ 162577 w 4864578"/>
              <a:gd name="connsiteY5" fmla="*/ 1418730 h 2298926"/>
              <a:gd name="connsiteX6" fmla="*/ 395009 w 4864578"/>
              <a:gd name="connsiteY6" fmla="*/ 1230751 h 2298926"/>
              <a:gd name="connsiteX7" fmla="*/ 395009 w 4864578"/>
              <a:gd name="connsiteY7" fmla="*/ 1230751 h 2298926"/>
              <a:gd name="connsiteX8" fmla="*/ 2865403 w 4864578"/>
              <a:gd name="connsiteY8" fmla="*/ 12701 h 2298926"/>
              <a:gd name="connsiteX9" fmla="*/ 2779034 w 4864578"/>
              <a:gd name="connsiteY9" fmla="*/ 12701 h 2298926"/>
              <a:gd name="connsiteX10" fmla="*/ 377227 w 4864578"/>
              <a:gd name="connsiteY10" fmla="*/ 1197728 h 2298926"/>
              <a:gd name="connsiteX11" fmla="*/ 133363 w 4864578"/>
              <a:gd name="connsiteY11" fmla="*/ 1394597 h 2298926"/>
              <a:gd name="connsiteX12" fmla="*/ 12701 w 4864578"/>
              <a:gd name="connsiteY12" fmla="*/ 1660054 h 2298926"/>
              <a:gd name="connsiteX13" fmla="*/ 12701 w 4864578"/>
              <a:gd name="connsiteY13" fmla="*/ 1780715 h 2298926"/>
              <a:gd name="connsiteX14" fmla="*/ 69857 w 4864578"/>
              <a:gd name="connsiteY14" fmla="*/ 1964884 h 2298926"/>
              <a:gd name="connsiteX15" fmla="*/ 78748 w 4864578"/>
              <a:gd name="connsiteY15" fmla="*/ 1982665 h 2298926"/>
              <a:gd name="connsiteX16" fmla="*/ 269267 w 4864578"/>
              <a:gd name="connsiteY16" fmla="*/ 2196046 h 2298926"/>
              <a:gd name="connsiteX17" fmla="*/ 560126 w 4864578"/>
              <a:gd name="connsiteY17" fmla="*/ 2286225 h 2298926"/>
              <a:gd name="connsiteX18" fmla="*/ 873847 w 4864578"/>
              <a:gd name="connsiteY18" fmla="*/ 2204937 h 2298926"/>
              <a:gd name="connsiteX19" fmla="*/ 4863309 w 4864578"/>
              <a:gd name="connsiteY19" fmla="*/ 237513 h 2298926"/>
              <a:gd name="connsiteX20" fmla="*/ 4863309 w 4864578"/>
              <a:gd name="connsiteY20" fmla="*/ 195599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64578" h="2298926">
                <a:moveTo>
                  <a:pt x="4863309" y="195599"/>
                </a:moveTo>
                <a:lnTo>
                  <a:pt x="857334" y="2170644"/>
                </a:lnTo>
                <a:cubicBezTo>
                  <a:pt x="642684" y="2276064"/>
                  <a:pt x="453435" y="2274794"/>
                  <a:pt x="292129" y="2164293"/>
                </a:cubicBezTo>
                <a:cubicBezTo>
                  <a:pt x="171467" y="2081735"/>
                  <a:pt x="113041" y="1966154"/>
                  <a:pt x="113041" y="1964884"/>
                </a:cubicBezTo>
                <a:lnTo>
                  <a:pt x="104150" y="1947102"/>
                </a:lnTo>
                <a:cubicBezTo>
                  <a:pt x="10162" y="1756583"/>
                  <a:pt x="29213" y="1578766"/>
                  <a:pt x="162577" y="1418730"/>
                </a:cubicBezTo>
                <a:cubicBezTo>
                  <a:pt x="262916" y="1296798"/>
                  <a:pt x="393739" y="1232021"/>
                  <a:pt x="395009" y="1230751"/>
                </a:cubicBezTo>
                <a:lnTo>
                  <a:pt x="395009" y="1230751"/>
                </a:lnTo>
                <a:lnTo>
                  <a:pt x="2865403" y="12701"/>
                </a:lnTo>
                <a:lnTo>
                  <a:pt x="2779034" y="12701"/>
                </a:lnTo>
                <a:lnTo>
                  <a:pt x="377227" y="1197728"/>
                </a:lnTo>
                <a:cubicBezTo>
                  <a:pt x="372147" y="1200268"/>
                  <a:pt x="238784" y="1266315"/>
                  <a:pt x="133363" y="1394597"/>
                </a:cubicBezTo>
                <a:cubicBezTo>
                  <a:pt x="78748" y="1460644"/>
                  <a:pt x="26673" y="1549553"/>
                  <a:pt x="12701" y="1660054"/>
                </a:cubicBezTo>
                <a:lnTo>
                  <a:pt x="12701" y="1780715"/>
                </a:lnTo>
                <a:cubicBezTo>
                  <a:pt x="20322" y="1837871"/>
                  <a:pt x="38104" y="1900107"/>
                  <a:pt x="69857" y="1964884"/>
                </a:cubicBezTo>
                <a:lnTo>
                  <a:pt x="78748" y="1982665"/>
                </a:lnTo>
                <a:cubicBezTo>
                  <a:pt x="81288" y="1987746"/>
                  <a:pt x="140984" y="2107138"/>
                  <a:pt x="269267" y="2196046"/>
                </a:cubicBezTo>
                <a:cubicBezTo>
                  <a:pt x="337854" y="2243041"/>
                  <a:pt x="435654" y="2286225"/>
                  <a:pt x="560126" y="2286225"/>
                </a:cubicBezTo>
                <a:cubicBezTo>
                  <a:pt x="650304" y="2286225"/>
                  <a:pt x="754455" y="2264633"/>
                  <a:pt x="873847" y="2204937"/>
                </a:cubicBezTo>
                <a:lnTo>
                  <a:pt x="4863309" y="237513"/>
                </a:lnTo>
                <a:lnTo>
                  <a:pt x="4863309" y="195599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2">
            <a:extLst>
              <a:ext uri="{FF2B5EF4-FFF2-40B4-BE49-F238E27FC236}">
                <a16:creationId xmlns:a16="http://schemas.microsoft.com/office/drawing/2014/main" id="{3A926948-B9C1-4E84-AF0F-40965A13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986" y="5707145"/>
            <a:ext cx="7366027" cy="853993"/>
          </a:xfrm>
        </p:spPr>
        <p:txBody>
          <a:bodyPr anchor="t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23A17C7-5A8B-4D9D-AC8A-2486018F3FB8}"/>
              </a:ext>
            </a:extLst>
          </p:cNvPr>
          <p:cNvGrpSpPr/>
          <p:nvPr userDrawn="1"/>
        </p:nvGrpSpPr>
        <p:grpSpPr>
          <a:xfrm>
            <a:off x="-18799" y="2319272"/>
            <a:ext cx="2884236" cy="2824836"/>
            <a:chOff x="-18799" y="2319272"/>
            <a:chExt cx="2884236" cy="2824836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C42001FF-B76E-4445-BDE5-6BFAD41EBBD4}"/>
                </a:ext>
              </a:extLst>
            </p:cNvPr>
            <p:cNvSpPr/>
            <p:nvPr/>
          </p:nvSpPr>
          <p:spPr>
            <a:xfrm>
              <a:off x="-18799" y="2336694"/>
              <a:ext cx="2871530" cy="2299765"/>
            </a:xfrm>
            <a:custGeom>
              <a:avLst/>
              <a:gdLst>
                <a:gd name="connsiteX0" fmla="*/ 2796565 w 2871529"/>
                <a:gd name="connsiteY0" fmla="*/ 306465 h 2299764"/>
                <a:gd name="connsiteX1" fmla="*/ 2026589 w 2871529"/>
                <a:gd name="connsiteY1" fmla="*/ 91735 h 2299764"/>
                <a:gd name="connsiteX2" fmla="*/ 12706 w 2871529"/>
                <a:gd name="connsiteY2" fmla="*/ 1085336 h 2299764"/>
                <a:gd name="connsiteX3" fmla="*/ 12706 w 2871529"/>
                <a:gd name="connsiteY3" fmla="*/ 2296206 h 2299764"/>
                <a:gd name="connsiteX4" fmla="*/ 2506871 w 2871529"/>
                <a:gd name="connsiteY4" fmla="*/ 1066277 h 2299764"/>
                <a:gd name="connsiteX5" fmla="*/ 2805459 w 2871529"/>
                <a:gd name="connsiteY5" fmla="*/ 324253 h 2299764"/>
                <a:gd name="connsiteX6" fmla="*/ 2796565 w 2871529"/>
                <a:gd name="connsiteY6" fmla="*/ 306465 h 22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1529" h="2299764">
                  <a:moveTo>
                    <a:pt x="2796565" y="306465"/>
                  </a:moveTo>
                  <a:cubicBezTo>
                    <a:pt x="2796565" y="306465"/>
                    <a:pt x="2561507" y="-171276"/>
                    <a:pt x="2026589" y="91735"/>
                  </a:cubicBezTo>
                  <a:lnTo>
                    <a:pt x="12706" y="1085336"/>
                  </a:lnTo>
                  <a:lnTo>
                    <a:pt x="12706" y="2296206"/>
                  </a:lnTo>
                  <a:lnTo>
                    <a:pt x="2506871" y="1066277"/>
                  </a:lnTo>
                  <a:cubicBezTo>
                    <a:pt x="2506871" y="1066277"/>
                    <a:pt x="3041789" y="801994"/>
                    <a:pt x="2805459" y="324253"/>
                  </a:cubicBezTo>
                  <a:lnTo>
                    <a:pt x="2796565" y="306465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5EB89C3-8B52-4763-9DB2-C51CC8AF377C}"/>
                </a:ext>
              </a:extLst>
            </p:cNvPr>
            <p:cNvSpPr/>
            <p:nvPr/>
          </p:nvSpPr>
          <p:spPr>
            <a:xfrm>
              <a:off x="-18799" y="2319272"/>
              <a:ext cx="2884236" cy="2337882"/>
            </a:xfrm>
            <a:custGeom>
              <a:avLst/>
              <a:gdLst>
                <a:gd name="connsiteX0" fmla="*/ 2871530 w 2884235"/>
                <a:gd name="connsiteY0" fmla="*/ 466193 h 2337882"/>
                <a:gd name="connsiteX1" fmla="*/ 2823248 w 2884235"/>
                <a:gd name="connsiteY1" fmla="*/ 334052 h 2337882"/>
                <a:gd name="connsiteX2" fmla="*/ 2814354 w 2884235"/>
                <a:gd name="connsiteY2" fmla="*/ 316263 h 2337882"/>
                <a:gd name="connsiteX3" fmla="*/ 2018965 w 2884235"/>
                <a:gd name="connsiteY3" fmla="*/ 93910 h 2337882"/>
                <a:gd name="connsiteX4" fmla="*/ 12706 w 2884235"/>
                <a:gd name="connsiteY4" fmla="*/ 1081158 h 2337882"/>
                <a:gd name="connsiteX5" fmla="*/ 12706 w 2884235"/>
                <a:gd name="connsiteY5" fmla="*/ 1123087 h 2337882"/>
                <a:gd name="connsiteX6" fmla="*/ 2035483 w 2884235"/>
                <a:gd name="connsiteY6" fmla="*/ 126946 h 2337882"/>
                <a:gd name="connsiteX7" fmla="*/ 2600895 w 2884235"/>
                <a:gd name="connsiteY7" fmla="*/ 133299 h 2337882"/>
                <a:gd name="connsiteX8" fmla="*/ 2780048 w 2884235"/>
                <a:gd name="connsiteY8" fmla="*/ 332781 h 2337882"/>
                <a:gd name="connsiteX9" fmla="*/ 2788942 w 2884235"/>
                <a:gd name="connsiteY9" fmla="*/ 350569 h 2337882"/>
                <a:gd name="connsiteX10" fmla="*/ 2730495 w 2884235"/>
                <a:gd name="connsiteY10" fmla="*/ 879134 h 2337882"/>
                <a:gd name="connsiteX11" fmla="*/ 2497977 w 2884235"/>
                <a:gd name="connsiteY11" fmla="*/ 1065911 h 2337882"/>
                <a:gd name="connsiteX12" fmla="*/ 12706 w 2884235"/>
                <a:gd name="connsiteY12" fmla="*/ 2292028 h 2337882"/>
                <a:gd name="connsiteX13" fmla="*/ 12706 w 2884235"/>
                <a:gd name="connsiteY13" fmla="*/ 2333958 h 2337882"/>
                <a:gd name="connsiteX14" fmla="*/ 2515765 w 2884235"/>
                <a:gd name="connsiteY14" fmla="*/ 1100216 h 2337882"/>
                <a:gd name="connsiteX15" fmla="*/ 2871530 w 2884235"/>
                <a:gd name="connsiteY15" fmla="*/ 687275 h 2337882"/>
                <a:gd name="connsiteX16" fmla="*/ 2871530 w 2884235"/>
                <a:gd name="connsiteY16" fmla="*/ 466193 h 233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235" h="2337882">
                  <a:moveTo>
                    <a:pt x="2871530" y="466193"/>
                  </a:moveTo>
                  <a:cubicBezTo>
                    <a:pt x="2861365" y="424263"/>
                    <a:pt x="2846118" y="379793"/>
                    <a:pt x="2823248" y="334052"/>
                  </a:cubicBezTo>
                  <a:lnTo>
                    <a:pt x="2814354" y="316263"/>
                  </a:lnTo>
                  <a:cubicBezTo>
                    <a:pt x="2811812" y="311181"/>
                    <a:pt x="2564048" y="-175454"/>
                    <a:pt x="2018965" y="93910"/>
                  </a:cubicBezTo>
                  <a:lnTo>
                    <a:pt x="12706" y="1081158"/>
                  </a:lnTo>
                  <a:lnTo>
                    <a:pt x="12706" y="1123087"/>
                  </a:lnTo>
                  <a:lnTo>
                    <a:pt x="2035483" y="126946"/>
                  </a:lnTo>
                  <a:cubicBezTo>
                    <a:pt x="2250212" y="21487"/>
                    <a:pt x="2439530" y="22758"/>
                    <a:pt x="2600895" y="133299"/>
                  </a:cubicBezTo>
                  <a:cubicBezTo>
                    <a:pt x="2721601" y="215887"/>
                    <a:pt x="2780048" y="331511"/>
                    <a:pt x="2780048" y="332781"/>
                  </a:cubicBezTo>
                  <a:lnTo>
                    <a:pt x="2788942" y="350569"/>
                  </a:lnTo>
                  <a:cubicBezTo>
                    <a:pt x="2882965" y="541158"/>
                    <a:pt x="2863906" y="719040"/>
                    <a:pt x="2730495" y="879134"/>
                  </a:cubicBezTo>
                  <a:cubicBezTo>
                    <a:pt x="2630118" y="999840"/>
                    <a:pt x="2500518" y="1065911"/>
                    <a:pt x="2497977" y="1065911"/>
                  </a:cubicBezTo>
                  <a:lnTo>
                    <a:pt x="12706" y="2292028"/>
                  </a:lnTo>
                  <a:lnTo>
                    <a:pt x="12706" y="2333958"/>
                  </a:lnTo>
                  <a:lnTo>
                    <a:pt x="2515765" y="1100216"/>
                  </a:lnTo>
                  <a:cubicBezTo>
                    <a:pt x="2519577" y="1097675"/>
                    <a:pt x="2806730" y="952828"/>
                    <a:pt x="2871530" y="687275"/>
                  </a:cubicBezTo>
                  <a:lnTo>
                    <a:pt x="2871530" y="46619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F230BC5-B028-4266-A395-BFB56DFDC484}"/>
                </a:ext>
              </a:extLst>
            </p:cNvPr>
            <p:cNvSpPr/>
            <p:nvPr/>
          </p:nvSpPr>
          <p:spPr>
            <a:xfrm>
              <a:off x="-18799" y="3968979"/>
              <a:ext cx="1766118" cy="1156235"/>
            </a:xfrm>
            <a:custGeom>
              <a:avLst/>
              <a:gdLst>
                <a:gd name="connsiteX0" fmla="*/ 1735624 w 1766117"/>
                <a:gd name="connsiteY0" fmla="*/ 98509 h 1156235"/>
                <a:gd name="connsiteX1" fmla="*/ 1437036 w 1766117"/>
                <a:gd name="connsiteY1" fmla="*/ 51497 h 1156235"/>
                <a:gd name="connsiteX2" fmla="*/ 12706 w 1766117"/>
                <a:gd name="connsiteY2" fmla="*/ 754133 h 1156235"/>
                <a:gd name="connsiteX3" fmla="*/ 12706 w 1766117"/>
                <a:gd name="connsiteY3" fmla="*/ 1149286 h 1156235"/>
                <a:gd name="connsiteX4" fmla="*/ 1594589 w 1766117"/>
                <a:gd name="connsiteY4" fmla="*/ 369144 h 1156235"/>
                <a:gd name="connsiteX5" fmla="*/ 1739436 w 1766117"/>
                <a:gd name="connsiteY5" fmla="*/ 103592 h 1156235"/>
                <a:gd name="connsiteX6" fmla="*/ 1735624 w 1766117"/>
                <a:gd name="connsiteY6" fmla="*/ 98509 h 115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6117" h="1156235">
                  <a:moveTo>
                    <a:pt x="1735624" y="98509"/>
                  </a:moveTo>
                  <a:cubicBezTo>
                    <a:pt x="1735624" y="98509"/>
                    <a:pt x="1658118" y="-57773"/>
                    <a:pt x="1437036" y="51497"/>
                  </a:cubicBezTo>
                  <a:lnTo>
                    <a:pt x="12706" y="754133"/>
                  </a:lnTo>
                  <a:lnTo>
                    <a:pt x="12706" y="1149286"/>
                  </a:lnTo>
                  <a:lnTo>
                    <a:pt x="1594589" y="369144"/>
                  </a:lnTo>
                  <a:cubicBezTo>
                    <a:pt x="1594589" y="369144"/>
                    <a:pt x="1815671" y="259874"/>
                    <a:pt x="1739436" y="103592"/>
                  </a:cubicBezTo>
                  <a:lnTo>
                    <a:pt x="1735624" y="98509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A52C234-DC7D-488B-8975-61485991A4A8}"/>
                </a:ext>
              </a:extLst>
            </p:cNvPr>
            <p:cNvSpPr/>
            <p:nvPr/>
          </p:nvSpPr>
          <p:spPr>
            <a:xfrm>
              <a:off x="-18799" y="3949755"/>
              <a:ext cx="1778824" cy="1194353"/>
            </a:xfrm>
            <a:custGeom>
              <a:avLst/>
              <a:gdLst>
                <a:gd name="connsiteX0" fmla="*/ 1753412 w 1778823"/>
                <a:gd name="connsiteY0" fmla="*/ 108839 h 1194352"/>
                <a:gd name="connsiteX1" fmla="*/ 1429412 w 1778823"/>
                <a:gd name="connsiteY1" fmla="*/ 52933 h 1194352"/>
                <a:gd name="connsiteX2" fmla="*/ 12706 w 1778823"/>
                <a:gd name="connsiteY2" fmla="*/ 751757 h 1194352"/>
                <a:gd name="connsiteX3" fmla="*/ 12706 w 1778823"/>
                <a:gd name="connsiteY3" fmla="*/ 793686 h 1194352"/>
                <a:gd name="connsiteX4" fmla="*/ 1445930 w 1778823"/>
                <a:gd name="connsiteY4" fmla="*/ 87239 h 1194352"/>
                <a:gd name="connsiteX5" fmla="*/ 1719106 w 1778823"/>
                <a:gd name="connsiteY5" fmla="*/ 125357 h 1194352"/>
                <a:gd name="connsiteX6" fmla="*/ 1721647 w 1778823"/>
                <a:gd name="connsiteY6" fmla="*/ 131710 h 1194352"/>
                <a:gd name="connsiteX7" fmla="*/ 1585694 w 1778823"/>
                <a:gd name="connsiteY7" fmla="*/ 371851 h 1194352"/>
                <a:gd name="connsiteX8" fmla="*/ 12706 w 1778823"/>
                <a:gd name="connsiteY8" fmla="*/ 1146910 h 1194352"/>
                <a:gd name="connsiteX9" fmla="*/ 12706 w 1778823"/>
                <a:gd name="connsiteY9" fmla="*/ 1188839 h 1194352"/>
                <a:gd name="connsiteX10" fmla="*/ 1603483 w 1778823"/>
                <a:gd name="connsiteY10" fmla="*/ 404886 h 1194352"/>
                <a:gd name="connsiteX11" fmla="*/ 1755953 w 1778823"/>
                <a:gd name="connsiteY11" fmla="*/ 113921 h 1194352"/>
                <a:gd name="connsiteX12" fmla="*/ 1753412 w 1778823"/>
                <a:gd name="connsiteY12" fmla="*/ 108839 h 119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8823" h="1194352">
                  <a:moveTo>
                    <a:pt x="1753412" y="108839"/>
                  </a:moveTo>
                  <a:cubicBezTo>
                    <a:pt x="1752141" y="107569"/>
                    <a:pt x="1665742" y="-62690"/>
                    <a:pt x="1429412" y="52933"/>
                  </a:cubicBezTo>
                  <a:lnTo>
                    <a:pt x="12706" y="751757"/>
                  </a:lnTo>
                  <a:lnTo>
                    <a:pt x="12706" y="793686"/>
                  </a:lnTo>
                  <a:lnTo>
                    <a:pt x="1445930" y="87239"/>
                  </a:lnTo>
                  <a:cubicBezTo>
                    <a:pt x="1646683" y="-11867"/>
                    <a:pt x="1715294" y="120274"/>
                    <a:pt x="1719106" y="125357"/>
                  </a:cubicBezTo>
                  <a:lnTo>
                    <a:pt x="1721647" y="131710"/>
                  </a:lnTo>
                  <a:cubicBezTo>
                    <a:pt x="1788989" y="268933"/>
                    <a:pt x="1594589" y="366769"/>
                    <a:pt x="1585694" y="371851"/>
                  </a:cubicBezTo>
                  <a:lnTo>
                    <a:pt x="12706" y="1146910"/>
                  </a:lnTo>
                  <a:lnTo>
                    <a:pt x="12706" y="1188839"/>
                  </a:lnTo>
                  <a:lnTo>
                    <a:pt x="1603483" y="404886"/>
                  </a:lnTo>
                  <a:cubicBezTo>
                    <a:pt x="1686071" y="364228"/>
                    <a:pt x="1824565" y="251145"/>
                    <a:pt x="1755953" y="113921"/>
                  </a:cubicBezTo>
                  <a:lnTo>
                    <a:pt x="1753412" y="108839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47324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C229411-48AD-4A50-B02E-041030F189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245189" y="1"/>
            <a:ext cx="6943003" cy="5934621"/>
          </a:xfrm>
          <a:custGeom>
            <a:avLst/>
            <a:gdLst>
              <a:gd name="connsiteX0" fmla="*/ 6940462 w 6943003"/>
              <a:gd name="connsiteY0" fmla="*/ 0 h 5934621"/>
              <a:gd name="connsiteX1" fmla="*/ 6943003 w 6943003"/>
              <a:gd name="connsiteY1" fmla="*/ 0 h 5934621"/>
              <a:gd name="connsiteX2" fmla="*/ 6943003 w 6943003"/>
              <a:gd name="connsiteY2" fmla="*/ 3562350 h 5934621"/>
              <a:gd name="connsiteX3" fmla="*/ 2564043 w 6943003"/>
              <a:gd name="connsiteY3" fmla="*/ 5721350 h 5934621"/>
              <a:gd name="connsiteX4" fmla="*/ 233592 w 6943003"/>
              <a:gd name="connsiteY4" fmla="*/ 4930141 h 5934621"/>
              <a:gd name="connsiteX5" fmla="*/ 213272 w 6943003"/>
              <a:gd name="connsiteY5" fmla="*/ 4889500 h 5934621"/>
              <a:gd name="connsiteX6" fmla="*/ 1004482 w 6943003"/>
              <a:gd name="connsiteY6" fmla="*/ 2559050 h 5934621"/>
              <a:gd name="connsiteX7" fmla="*/ 2136693 w 6943003"/>
              <a:gd name="connsiteY7" fmla="*/ 2000704 h 5934621"/>
              <a:gd name="connsiteX8" fmla="*/ 2183042 w 6943003"/>
              <a:gd name="connsiteY8" fmla="*/ 2039620 h 5934621"/>
              <a:gd name="connsiteX9" fmla="*/ 2473872 w 6943003"/>
              <a:gd name="connsiteY9" fmla="*/ 2129790 h 5934621"/>
              <a:gd name="connsiteX10" fmla="*/ 2787562 w 6943003"/>
              <a:gd name="connsiteY10" fmla="*/ 2048510 h 59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943003" h="5934621">
                <a:moveTo>
                  <a:pt x="6940462" y="0"/>
                </a:moveTo>
                <a:lnTo>
                  <a:pt x="6943003" y="0"/>
                </a:lnTo>
                <a:lnTo>
                  <a:pt x="6943003" y="3562350"/>
                </a:lnTo>
                <a:lnTo>
                  <a:pt x="2564043" y="5721350"/>
                </a:lnTo>
                <a:cubicBezTo>
                  <a:pt x="1003212" y="6490971"/>
                  <a:pt x="233592" y="4930141"/>
                  <a:pt x="233592" y="4930141"/>
                </a:cubicBezTo>
                <a:lnTo>
                  <a:pt x="213272" y="4889500"/>
                </a:lnTo>
                <a:cubicBezTo>
                  <a:pt x="-556348" y="3328670"/>
                  <a:pt x="1004482" y="2559050"/>
                  <a:pt x="1004482" y="2559050"/>
                </a:cubicBezTo>
                <a:lnTo>
                  <a:pt x="2136693" y="2000704"/>
                </a:lnTo>
                <a:lnTo>
                  <a:pt x="2183042" y="2039620"/>
                </a:lnTo>
                <a:cubicBezTo>
                  <a:pt x="2251622" y="2086610"/>
                  <a:pt x="2349412" y="2129790"/>
                  <a:pt x="2473872" y="2129790"/>
                </a:cubicBezTo>
                <a:cubicBezTo>
                  <a:pt x="2564042" y="2129790"/>
                  <a:pt x="2668182" y="2108200"/>
                  <a:pt x="2787562" y="2048510"/>
                </a:cubicBezTo>
                <a:close/>
              </a:path>
            </a:pathLst>
          </a:custGeom>
        </p:spPr>
        <p:txBody>
          <a:bodyPr wrap="square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ru-R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4944" y="453050"/>
            <a:ext cx="10515600" cy="1325563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THANK YOU!</a:t>
            </a:r>
            <a:endParaRPr lang="ru-RU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9E3EED1-7BB3-4B75-BCA9-1C1223740B3C}"/>
              </a:ext>
            </a:extLst>
          </p:cNvPr>
          <p:cNvSpPr/>
          <p:nvPr/>
        </p:nvSpPr>
        <p:spPr>
          <a:xfrm>
            <a:off x="8704586" y="5422906"/>
            <a:ext cx="736600" cy="736600"/>
          </a:xfrm>
          <a:custGeom>
            <a:avLst/>
            <a:gdLst>
              <a:gd name="connsiteX0" fmla="*/ 372104 w 736600"/>
              <a:gd name="connsiteY0" fmla="*/ 731514 h 736600"/>
              <a:gd name="connsiteX1" fmla="*/ 731514 w 736600"/>
              <a:gd name="connsiteY1" fmla="*/ 372104 h 736600"/>
              <a:gd name="connsiteX2" fmla="*/ 372104 w 736600"/>
              <a:gd name="connsiteY2" fmla="*/ 12694 h 736600"/>
              <a:gd name="connsiteX3" fmla="*/ 12694 w 736600"/>
              <a:gd name="connsiteY3" fmla="*/ 372104 h 736600"/>
              <a:gd name="connsiteX4" fmla="*/ 372104 w 736600"/>
              <a:gd name="connsiteY4" fmla="*/ 731514 h 7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00" h="736600">
                <a:moveTo>
                  <a:pt x="372104" y="731514"/>
                </a:moveTo>
                <a:cubicBezTo>
                  <a:pt x="570224" y="731514"/>
                  <a:pt x="731514" y="570224"/>
                  <a:pt x="731514" y="372104"/>
                </a:cubicBezTo>
                <a:cubicBezTo>
                  <a:pt x="731514" y="173984"/>
                  <a:pt x="570224" y="12694"/>
                  <a:pt x="372104" y="12694"/>
                </a:cubicBezTo>
                <a:cubicBezTo>
                  <a:pt x="173984" y="12694"/>
                  <a:pt x="12694" y="173984"/>
                  <a:pt x="12694" y="372104"/>
                </a:cubicBezTo>
                <a:cubicBezTo>
                  <a:pt x="12694" y="570224"/>
                  <a:pt x="173984" y="731514"/>
                  <a:pt x="372104" y="731514"/>
                </a:cubicBezTo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9016A5F-A55B-4605-B66C-5C6E2BF4919F}"/>
              </a:ext>
            </a:extLst>
          </p:cNvPr>
          <p:cNvSpPr/>
          <p:nvPr/>
        </p:nvSpPr>
        <p:spPr>
          <a:xfrm>
            <a:off x="9659429" y="3776986"/>
            <a:ext cx="2540000" cy="2628900"/>
          </a:xfrm>
          <a:custGeom>
            <a:avLst/>
            <a:gdLst>
              <a:gd name="connsiteX0" fmla="*/ 2528761 w 2540000"/>
              <a:gd name="connsiteY0" fmla="*/ 12694 h 2628900"/>
              <a:gd name="connsiteX1" fmla="*/ 487871 w 2540000"/>
              <a:gd name="connsiteY1" fmla="*/ 1018534 h 2628900"/>
              <a:gd name="connsiteX2" fmla="*/ 113221 w 2540000"/>
              <a:gd name="connsiteY2" fmla="*/ 2120894 h 2628900"/>
              <a:gd name="connsiteX3" fmla="*/ 127191 w 2540000"/>
              <a:gd name="connsiteY3" fmla="*/ 2148834 h 2628900"/>
              <a:gd name="connsiteX4" fmla="*/ 1229551 w 2540000"/>
              <a:gd name="connsiteY4" fmla="*/ 2523484 h 2628900"/>
              <a:gd name="connsiteX5" fmla="*/ 2528761 w 2540000"/>
              <a:gd name="connsiteY5" fmla="*/ 1883404 h 2628900"/>
              <a:gd name="connsiteX6" fmla="*/ 2528761 w 2540000"/>
              <a:gd name="connsiteY6" fmla="*/ 12694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40000" h="2628900">
                <a:moveTo>
                  <a:pt x="2528761" y="12694"/>
                </a:moveTo>
                <a:lnTo>
                  <a:pt x="487871" y="1018534"/>
                </a:lnTo>
                <a:cubicBezTo>
                  <a:pt x="487871" y="1018534"/>
                  <a:pt x="-249999" y="1383024"/>
                  <a:pt x="113221" y="2120894"/>
                </a:cubicBezTo>
                <a:lnTo>
                  <a:pt x="127191" y="2148834"/>
                </a:lnTo>
                <a:cubicBezTo>
                  <a:pt x="127191" y="2148834"/>
                  <a:pt x="491681" y="2886705"/>
                  <a:pt x="1229551" y="2523484"/>
                </a:cubicBezTo>
                <a:lnTo>
                  <a:pt x="2528761" y="1883404"/>
                </a:lnTo>
                <a:lnTo>
                  <a:pt x="2528761" y="12694"/>
                </a:lnTo>
                <a:close/>
              </a:path>
            </a:pathLst>
          </a:custGeom>
          <a:solidFill>
            <a:schemeClr val="accent3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DBE4B29-4897-4A3A-B883-A887BCDA37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4420" y="3955665"/>
            <a:ext cx="4367531" cy="524711"/>
          </a:xfrm>
        </p:spPr>
        <p:txBody>
          <a:bodyPr>
            <a:noAutofit/>
          </a:bodyPr>
          <a:lstStyle>
            <a:lvl1pPr marL="0" indent="0" algn="l">
              <a:buNone/>
              <a:defRPr sz="2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August Bergqvist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0EF4532A-9AB5-4545-A83D-BD0E3963572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420" y="4633361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Phone:</a:t>
            </a:r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D579A1F5-9180-47FE-A31B-4E37384383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420" y="4892976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678 555-0128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71BBF4E8-67FF-4A65-9EC1-AE832CEBE8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4420" y="5334299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Email: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4420" y="5593914"/>
            <a:ext cx="4367531" cy="365125"/>
          </a:xfrm>
        </p:spPr>
        <p:txBody>
          <a:bodyPr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/>
            <a:r>
              <a:rPr lang="en-US" dirty="0"/>
              <a:t>BERGQVIST@EXAMPLE.COM</a:t>
            </a:r>
          </a:p>
        </p:txBody>
      </p:sp>
      <p:sp>
        <p:nvSpPr>
          <p:cNvPr id="3" name="Graphic 23">
            <a:extLst>
              <a:ext uri="{FF2B5EF4-FFF2-40B4-BE49-F238E27FC236}">
                <a16:creationId xmlns:a16="http://schemas.microsoft.com/office/drawing/2014/main" id="{7E62A657-0B76-4081-A698-3C47F1AFC78E}"/>
              </a:ext>
            </a:extLst>
          </p:cNvPr>
          <p:cNvSpPr/>
          <p:nvPr/>
        </p:nvSpPr>
        <p:spPr>
          <a:xfrm>
            <a:off x="900978" y="1561556"/>
            <a:ext cx="2973890" cy="165305"/>
          </a:xfrm>
          <a:custGeom>
            <a:avLst/>
            <a:gdLst>
              <a:gd name="connsiteX0" fmla="*/ 2914974 w 2973890"/>
              <a:gd name="connsiteY0" fmla="*/ 159367 h 165304"/>
              <a:gd name="connsiteX1" fmla="*/ 70199 w 2973890"/>
              <a:gd name="connsiteY1" fmla="*/ 159367 h 165304"/>
              <a:gd name="connsiteX2" fmla="*/ 8816 w 2973890"/>
              <a:gd name="connsiteY2" fmla="*/ 84344 h 165304"/>
              <a:gd name="connsiteX3" fmla="*/ 8816 w 2973890"/>
              <a:gd name="connsiteY3" fmla="*/ 84344 h 165304"/>
              <a:gd name="connsiteX4" fmla="*/ 70199 w 2973890"/>
              <a:gd name="connsiteY4" fmla="*/ 10593 h 165304"/>
              <a:gd name="connsiteX5" fmla="*/ 2913916 w 2973890"/>
              <a:gd name="connsiteY5" fmla="*/ 10593 h 165304"/>
              <a:gd name="connsiteX6" fmla="*/ 2975298 w 2973890"/>
              <a:gd name="connsiteY6" fmla="*/ 84344 h 165304"/>
              <a:gd name="connsiteX7" fmla="*/ 2975298 w 2973890"/>
              <a:gd name="connsiteY7" fmla="*/ 84344 h 165304"/>
              <a:gd name="connsiteX8" fmla="*/ 2914974 w 2973890"/>
              <a:gd name="connsiteY8" fmla="*/ 159367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3890" h="165304">
                <a:moveTo>
                  <a:pt x="2914974" y="159367"/>
                </a:moveTo>
                <a:lnTo>
                  <a:pt x="70199" y="159367"/>
                </a:lnTo>
                <a:cubicBezTo>
                  <a:pt x="36333" y="159367"/>
                  <a:pt x="8816" y="125034"/>
                  <a:pt x="8816" y="84344"/>
                </a:cubicBezTo>
                <a:lnTo>
                  <a:pt x="8816" y="84344"/>
                </a:lnTo>
                <a:cubicBezTo>
                  <a:pt x="8816" y="43654"/>
                  <a:pt x="36333" y="10593"/>
                  <a:pt x="70199" y="10593"/>
                </a:cubicBezTo>
                <a:lnTo>
                  <a:pt x="2913916" y="10593"/>
                </a:lnTo>
                <a:cubicBezTo>
                  <a:pt x="2947782" y="10593"/>
                  <a:pt x="2975298" y="43654"/>
                  <a:pt x="2975298" y="84344"/>
                </a:cubicBezTo>
                <a:lnTo>
                  <a:pt x="2975298" y="84344"/>
                </a:lnTo>
                <a:cubicBezTo>
                  <a:pt x="2976357" y="125034"/>
                  <a:pt x="2948840" y="159367"/>
                  <a:pt x="2914974" y="159367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5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51D0359-A547-4B21-8850-06B9F1CDF9CE}"/>
              </a:ext>
            </a:extLst>
          </p:cNvPr>
          <p:cNvSpPr/>
          <p:nvPr userDrawn="1"/>
        </p:nvSpPr>
        <p:spPr>
          <a:xfrm>
            <a:off x="7172412" y="-12694"/>
            <a:ext cx="4978400" cy="2133600"/>
          </a:xfrm>
          <a:custGeom>
            <a:avLst/>
            <a:gdLst>
              <a:gd name="connsiteX0" fmla="*/ 2517688 w 4978400"/>
              <a:gd name="connsiteY0" fmla="*/ 12694 h 2133600"/>
              <a:gd name="connsiteX1" fmla="*/ 371388 w 4978400"/>
              <a:gd name="connsiteY1" fmla="*/ 1070604 h 2133600"/>
              <a:gd name="connsiteX2" fmla="*/ 72938 w 4978400"/>
              <a:gd name="connsiteY2" fmla="*/ 1812284 h 2133600"/>
              <a:gd name="connsiteX3" fmla="*/ 81828 w 4978400"/>
              <a:gd name="connsiteY3" fmla="*/ 1830064 h 2133600"/>
              <a:gd name="connsiteX4" fmla="*/ 851448 w 4978400"/>
              <a:gd name="connsiteY4" fmla="*/ 2044694 h 2133600"/>
              <a:gd name="connsiteX5" fmla="*/ 4970058 w 4978400"/>
              <a:gd name="connsiteY5" fmla="*/ 12694 h 2133600"/>
              <a:gd name="connsiteX6" fmla="*/ 2517688 w 4978400"/>
              <a:gd name="connsiteY6" fmla="*/ 12694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400" h="2133600">
                <a:moveTo>
                  <a:pt x="2517688" y="12694"/>
                </a:moveTo>
                <a:lnTo>
                  <a:pt x="371388" y="1070604"/>
                </a:lnTo>
                <a:cubicBezTo>
                  <a:pt x="371388" y="1070604"/>
                  <a:pt x="-163282" y="1334764"/>
                  <a:pt x="72938" y="1812284"/>
                </a:cubicBezTo>
                <a:lnTo>
                  <a:pt x="81828" y="1830064"/>
                </a:lnTo>
                <a:cubicBezTo>
                  <a:pt x="81828" y="1830064"/>
                  <a:pt x="316778" y="2307584"/>
                  <a:pt x="851448" y="2044694"/>
                </a:cubicBezTo>
                <a:lnTo>
                  <a:pt x="4970058" y="12694"/>
                </a:lnTo>
                <a:lnTo>
                  <a:pt x="2517688" y="12694"/>
                </a:lnTo>
                <a:close/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374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>
            <a:noAutofit/>
          </a:bodyPr>
          <a:lstStyle>
            <a:lvl1pPr>
              <a:defRPr sz="6000"/>
            </a:lvl1pPr>
          </a:lstStyle>
          <a:p>
            <a:r>
              <a:rPr lang="en-US" dirty="0"/>
              <a:t>PRESENTATION</a:t>
            </a:r>
            <a:br>
              <a:rPr lang="en-US" dirty="0"/>
            </a:br>
            <a:r>
              <a:rPr lang="en-US" dirty="0"/>
              <a:t>TITLE    </a:t>
            </a:r>
            <a:endParaRPr lang="ru-RU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endParaRPr lang="ru-RU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BCD5243-C973-44F2-88E8-A4A6E3387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588" y="3429000"/>
            <a:ext cx="3629300" cy="94619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b="1" i="0"/>
            </a:lvl1pPr>
          </a:lstStyle>
          <a:p>
            <a:pPr marL="228600" lvl="0" indent="-228600"/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6408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r>
              <a:rPr lang="en-US" dirty="0"/>
              <a:t>DIVIDER SLIDE</a:t>
            </a:r>
            <a:endParaRPr lang="ru-R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u-RU" dirty="0"/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EF9C60-0FED-4965-A9BC-CE69886A3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MM.DD.20XX</a:t>
            </a:r>
            <a:endParaRPr lang="ru-RU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9F2410-4015-48DB-BB4D-B5944D8C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ru-RU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44F5F26-1B35-405A-AD75-5DFF48CF6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34448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7B996D2-06BA-413A-BDEE-428A188D3A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8012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4B91177-A100-491C-B5EF-BC77E2E33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25624"/>
            <a:ext cx="5157787" cy="421084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6758D2F-C9AC-4514-B48E-2863E8DDE0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23458"/>
            <a:ext cx="5157787" cy="338754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633C3A9F-17E4-45DF-8DB7-7A55846AAA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417908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Content Placeholder 5">
            <a:extLst>
              <a:ext uri="{FF2B5EF4-FFF2-40B4-BE49-F238E27FC236}">
                <a16:creationId xmlns:a16="http://schemas.microsoft.com/office/drawing/2014/main" id="{C19AB308-7C32-46C9-B8DB-AA96B7ED0D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23458"/>
            <a:ext cx="5183188" cy="338754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13384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D5AE8A8-E027-4529-A5B7-4D355C71E6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853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FB3E4803-F2CA-4138-9997-6108BFDFE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8110" y="1825624"/>
            <a:ext cx="5181600" cy="392924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98867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icture Placeholder 56">
            <a:extLst>
              <a:ext uri="{FF2B5EF4-FFF2-40B4-BE49-F238E27FC236}">
                <a16:creationId xmlns:a16="http://schemas.microsoft.com/office/drawing/2014/main" id="{8E328517-DD21-40E0-B948-B25B366BD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75856" y="532519"/>
            <a:ext cx="6416144" cy="4534825"/>
          </a:xfrm>
          <a:custGeom>
            <a:avLst/>
            <a:gdLst>
              <a:gd name="connsiteX0" fmla="*/ 2868981 w 6416144"/>
              <a:gd name="connsiteY0" fmla="*/ 4534824 h 4534825"/>
              <a:gd name="connsiteX1" fmla="*/ 6408833 w 6416144"/>
              <a:gd name="connsiteY1" fmla="*/ 4534824 h 4534825"/>
              <a:gd name="connsiteX2" fmla="*/ 6408833 w 6416144"/>
              <a:gd name="connsiteY2" fmla="*/ 4534825 h 4534825"/>
              <a:gd name="connsiteX3" fmla="*/ 2868981 w 6416144"/>
              <a:gd name="connsiteY3" fmla="*/ 4534825 h 4534825"/>
              <a:gd name="connsiteX4" fmla="*/ 4642500 w 6416144"/>
              <a:gd name="connsiteY4" fmla="*/ 3896784 h 4534825"/>
              <a:gd name="connsiteX5" fmla="*/ 4642501 w 6416144"/>
              <a:gd name="connsiteY5" fmla="*/ 3896784 h 4534825"/>
              <a:gd name="connsiteX6" fmla="*/ 4642605 w 6416144"/>
              <a:gd name="connsiteY6" fmla="*/ 3899015 h 4534825"/>
              <a:gd name="connsiteX7" fmla="*/ 4905429 w 6416144"/>
              <a:gd name="connsiteY7" fmla="*/ 4145635 h 4534825"/>
              <a:gd name="connsiteX8" fmla="*/ 4905428 w 6416144"/>
              <a:gd name="connsiteY8" fmla="*/ 4145635 h 4534825"/>
              <a:gd name="connsiteX9" fmla="*/ 4642604 w 6416144"/>
              <a:gd name="connsiteY9" fmla="*/ 3899015 h 4534825"/>
              <a:gd name="connsiteX10" fmla="*/ 6416144 w 6416144"/>
              <a:gd name="connsiteY10" fmla="*/ 0 h 4534825"/>
              <a:gd name="connsiteX11" fmla="*/ 6416144 w 6416144"/>
              <a:gd name="connsiteY11" fmla="*/ 233966 h 4534825"/>
              <a:gd name="connsiteX12" fmla="*/ 5581177 w 6416144"/>
              <a:gd name="connsiteY12" fmla="*/ 233966 h 4534825"/>
              <a:gd name="connsiteX13" fmla="*/ 5317839 w 6416144"/>
              <a:gd name="connsiteY13" fmla="*/ 428980 h 4534825"/>
              <a:gd name="connsiteX14" fmla="*/ 5317839 w 6416144"/>
              <a:gd name="connsiteY14" fmla="*/ 436628 h 4534825"/>
              <a:gd name="connsiteX15" fmla="*/ 5581177 w 6416144"/>
              <a:gd name="connsiteY15" fmla="*/ 631642 h 4534825"/>
              <a:gd name="connsiteX16" fmla="*/ 6416144 w 6416144"/>
              <a:gd name="connsiteY16" fmla="*/ 631642 h 4534825"/>
              <a:gd name="connsiteX17" fmla="*/ 6416144 w 6416144"/>
              <a:gd name="connsiteY17" fmla="*/ 4534824 h 4534825"/>
              <a:gd name="connsiteX18" fmla="*/ 6408833 w 6416144"/>
              <a:gd name="connsiteY18" fmla="*/ 4534824 h 4534825"/>
              <a:gd name="connsiteX19" fmla="*/ 6408833 w 6416144"/>
              <a:gd name="connsiteY19" fmla="*/ 4145635 h 4534825"/>
              <a:gd name="connsiteX20" fmla="*/ 6412028 w 6416144"/>
              <a:gd name="connsiteY20" fmla="*/ 4145635 h 4534825"/>
              <a:gd name="connsiteX21" fmla="*/ 6412028 w 6416144"/>
              <a:gd name="connsiteY21" fmla="*/ 3620144 h 4534825"/>
              <a:gd name="connsiteX22" fmla="*/ 4905428 w 6416144"/>
              <a:gd name="connsiteY22" fmla="*/ 3620144 h 4534825"/>
              <a:gd name="connsiteX23" fmla="*/ 4642090 w 6416144"/>
              <a:gd name="connsiteY23" fmla="*/ 3877837 h 4534825"/>
              <a:gd name="connsiteX24" fmla="*/ 4642090 w 6416144"/>
              <a:gd name="connsiteY24" fmla="*/ 3887942 h 4534825"/>
              <a:gd name="connsiteX25" fmla="*/ 4642500 w 6416144"/>
              <a:gd name="connsiteY25" fmla="*/ 3896784 h 4534825"/>
              <a:gd name="connsiteX26" fmla="*/ 3281687 w 6416144"/>
              <a:gd name="connsiteY26" fmla="*/ 3896784 h 4534825"/>
              <a:gd name="connsiteX27" fmla="*/ 2832240 w 6416144"/>
              <a:gd name="connsiteY27" fmla="*/ 4343957 h 4534825"/>
              <a:gd name="connsiteX28" fmla="*/ 2832240 w 6416144"/>
              <a:gd name="connsiteY28" fmla="*/ 4360378 h 4534825"/>
              <a:gd name="connsiteX29" fmla="*/ 2855942 w 6416144"/>
              <a:gd name="connsiteY29" fmla="*/ 4501866 h 4534825"/>
              <a:gd name="connsiteX30" fmla="*/ 2868981 w 6416144"/>
              <a:gd name="connsiteY30" fmla="*/ 4534824 h 4534825"/>
              <a:gd name="connsiteX31" fmla="*/ 1415799 w 6416144"/>
              <a:gd name="connsiteY31" fmla="*/ 4534824 h 4534825"/>
              <a:gd name="connsiteX32" fmla="*/ 1316204 w 6416144"/>
              <a:gd name="connsiteY32" fmla="*/ 4515398 h 4534825"/>
              <a:gd name="connsiteX33" fmla="*/ 1033 w 6416144"/>
              <a:gd name="connsiteY33" fmla="*/ 2292638 h 4534825"/>
              <a:gd name="connsiteX34" fmla="*/ 1594209 w 6416144"/>
              <a:gd name="connsiteY34" fmla="*/ 23854 h 4534825"/>
              <a:gd name="connsiteX35" fmla="*/ 1554064 w 6416144"/>
              <a:gd name="connsiteY35" fmla="*/ 11750 h 453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16144" h="4534825">
                <a:moveTo>
                  <a:pt x="2868981" y="4534824"/>
                </a:moveTo>
                <a:lnTo>
                  <a:pt x="6408833" y="4534824"/>
                </a:lnTo>
                <a:lnTo>
                  <a:pt x="6408833" y="4534825"/>
                </a:lnTo>
                <a:lnTo>
                  <a:pt x="2868981" y="4534825"/>
                </a:lnTo>
                <a:close/>
                <a:moveTo>
                  <a:pt x="4642500" y="3896784"/>
                </a:moveTo>
                <a:lnTo>
                  <a:pt x="4642501" y="3896784"/>
                </a:lnTo>
                <a:lnTo>
                  <a:pt x="4642605" y="3899015"/>
                </a:lnTo>
                <a:cubicBezTo>
                  <a:pt x="4646206" y="3948339"/>
                  <a:pt x="4675008" y="4145635"/>
                  <a:pt x="4905429" y="4145635"/>
                </a:cubicBezTo>
                <a:lnTo>
                  <a:pt x="4905428" y="4145635"/>
                </a:lnTo>
                <a:cubicBezTo>
                  <a:pt x="4675007" y="4145635"/>
                  <a:pt x="4646205" y="3948339"/>
                  <a:pt x="4642604" y="3899015"/>
                </a:cubicBezTo>
                <a:close/>
                <a:moveTo>
                  <a:pt x="6416144" y="0"/>
                </a:moveTo>
                <a:lnTo>
                  <a:pt x="6416144" y="233966"/>
                </a:lnTo>
                <a:lnTo>
                  <a:pt x="5581177" y="233966"/>
                </a:lnTo>
                <a:cubicBezTo>
                  <a:pt x="5581177" y="233966"/>
                  <a:pt x="5317839" y="233966"/>
                  <a:pt x="5317839" y="428980"/>
                </a:cubicBezTo>
                <a:lnTo>
                  <a:pt x="5317839" y="436628"/>
                </a:lnTo>
                <a:cubicBezTo>
                  <a:pt x="5317839" y="436628"/>
                  <a:pt x="5317839" y="631642"/>
                  <a:pt x="5581177" y="631642"/>
                </a:cubicBezTo>
                <a:lnTo>
                  <a:pt x="6416144" y="631642"/>
                </a:lnTo>
                <a:lnTo>
                  <a:pt x="6416144" y="4534824"/>
                </a:lnTo>
                <a:lnTo>
                  <a:pt x="6408833" y="4534824"/>
                </a:lnTo>
                <a:lnTo>
                  <a:pt x="6408833" y="4145635"/>
                </a:lnTo>
                <a:lnTo>
                  <a:pt x="6412028" y="4145635"/>
                </a:lnTo>
                <a:lnTo>
                  <a:pt x="6412028" y="3620144"/>
                </a:lnTo>
                <a:lnTo>
                  <a:pt x="4905428" y="3620144"/>
                </a:lnTo>
                <a:cubicBezTo>
                  <a:pt x="4905428" y="3620144"/>
                  <a:pt x="4642090" y="3620144"/>
                  <a:pt x="4642090" y="3877837"/>
                </a:cubicBezTo>
                <a:lnTo>
                  <a:pt x="4642090" y="3887942"/>
                </a:lnTo>
                <a:lnTo>
                  <a:pt x="4642500" y="3896784"/>
                </a:lnTo>
                <a:lnTo>
                  <a:pt x="3281687" y="3896784"/>
                </a:lnTo>
                <a:cubicBezTo>
                  <a:pt x="3281687" y="3896784"/>
                  <a:pt x="2832240" y="3896784"/>
                  <a:pt x="2832240" y="4343957"/>
                </a:cubicBezTo>
                <a:lnTo>
                  <a:pt x="2832240" y="4360378"/>
                </a:lnTo>
                <a:cubicBezTo>
                  <a:pt x="2832240" y="4360378"/>
                  <a:pt x="2832240" y="4423262"/>
                  <a:pt x="2855942" y="4501866"/>
                </a:cubicBezTo>
                <a:lnTo>
                  <a:pt x="2868981" y="4534824"/>
                </a:lnTo>
                <a:lnTo>
                  <a:pt x="1415799" y="4534824"/>
                </a:lnTo>
                <a:lnTo>
                  <a:pt x="1316204" y="4515398"/>
                </a:lnTo>
                <a:cubicBezTo>
                  <a:pt x="682558" y="4348152"/>
                  <a:pt x="32583" y="3566545"/>
                  <a:pt x="1033" y="2292638"/>
                </a:cubicBezTo>
                <a:cubicBezTo>
                  <a:pt x="-35023" y="836743"/>
                  <a:pt x="880886" y="23854"/>
                  <a:pt x="1594209" y="23854"/>
                </a:cubicBezTo>
                <a:cubicBezTo>
                  <a:pt x="1590120" y="19819"/>
                  <a:pt x="1558153" y="15785"/>
                  <a:pt x="1554064" y="1175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2305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ru-RU" dirty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3932237" cy="35122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28A6791-A2CB-40CE-AEF5-A729106DA4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653212" cy="54038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475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  <p:sp>
        <p:nvSpPr>
          <p:cNvPr id="18" name="Graphic 19">
            <a:extLst>
              <a:ext uri="{FF2B5EF4-FFF2-40B4-BE49-F238E27FC236}">
                <a16:creationId xmlns:a16="http://schemas.microsoft.com/office/drawing/2014/main" id="{436C4D92-1746-4D54-8232-468DFF66CF79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19" name="Title 6">
            <a:extLst>
              <a:ext uri="{FF2B5EF4-FFF2-40B4-BE49-F238E27FC236}">
                <a16:creationId xmlns:a16="http://schemas.microsoft.com/office/drawing/2014/main" id="{E77FD51D-3B1F-4D51-8A61-6CF82227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365642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ADD A FOOTER</a:t>
            </a:r>
            <a:endParaRPr lang="ru-R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414157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u-R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58168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/>
              <a:t>MM.DD.20XX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fld id="{D495E168-DA5E-4888-8D8A-92B118324C14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290" y="5816819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ADD A FOOTER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49" r:id="rId2"/>
    <p:sldLayoutId id="2147483650" r:id="rId3"/>
    <p:sldLayoutId id="2147483660" r:id="rId4"/>
    <p:sldLayoutId id="2147483651" r:id="rId5"/>
    <p:sldLayoutId id="2147483661" r:id="rId6"/>
    <p:sldLayoutId id="2147483662" r:id="rId7"/>
    <p:sldLayoutId id="2147483652" r:id="rId8"/>
    <p:sldLayoutId id="2147483663" r:id="rId9"/>
    <p:sldLayoutId id="2147483665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3" r:id="rId16"/>
    <p:sldLayoutId id="2147483674" r:id="rId17"/>
    <p:sldLayoutId id="2147483664" r:id="rId18"/>
    <p:sldLayoutId id="2147483672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574" userDrawn="1">
          <p15:clr>
            <a:srgbClr val="F26B43"/>
          </p15:clr>
        </p15:guide>
        <p15:guide id="3" pos="7106" userDrawn="1">
          <p15:clr>
            <a:srgbClr val="F26B43"/>
          </p15:clr>
        </p15:guide>
        <p15:guide id="4" orient="horz" pos="3748" userDrawn="1">
          <p15:clr>
            <a:srgbClr val="F26B43"/>
          </p15:clr>
        </p15:guide>
        <p15:guide id="5" pos="4407" userDrawn="1">
          <p15:clr>
            <a:srgbClr val="F26B43"/>
          </p15:clr>
        </p15:guide>
        <p15:guide id="6" pos="3273" userDrawn="1">
          <p15:clr>
            <a:srgbClr val="F26B43"/>
          </p15:clr>
        </p15:guide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18" Type="http://schemas.microsoft.com/office/2007/relationships/hdphoto" Target="../media/hdphoto1.wdp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png"/><Relationship Id="rId10" Type="http://schemas.openxmlformats.org/officeDocument/2006/relationships/image" Target="../media/image10.jpeg"/><Relationship Id="rId19" Type="http://schemas.openxmlformats.org/officeDocument/2006/relationships/image" Target="../media/image18.png"/><Relationship Id="rId4" Type="http://schemas.openxmlformats.org/officeDocument/2006/relationships/image" Target="../media/image4.png"/><Relationship Id="rId9" Type="http://schemas.openxmlformats.org/officeDocument/2006/relationships/image" Target="../media/image9.jpeg"/><Relationship Id="rId1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7.emf"/><Relationship Id="rId4" Type="http://schemas.openxmlformats.org/officeDocument/2006/relationships/package" Target="../embeddings/Microsoft_Excel_Worksheet.xlsx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0.emf"/><Relationship Id="rId4" Type="http://schemas.openxmlformats.org/officeDocument/2006/relationships/package" Target="../embeddings/Microsoft_Excel_Worksheet1.xlsx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32.emf"/><Relationship Id="rId4" Type="http://schemas.openxmlformats.org/officeDocument/2006/relationships/package" Target="../embeddings/Microsoft_Excel_Worksheet2.xls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6" Type="http://schemas.microsoft.com/office/2007/relationships/hdphoto" Target="../media/hdphoto2.wdp"/><Relationship Id="rId5" Type="http://schemas.openxmlformats.org/officeDocument/2006/relationships/image" Target="../media/image35.png"/><Relationship Id="rId4" Type="http://schemas.openxmlformats.org/officeDocument/2006/relationships/image" Target="../media/image3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36.emf"/><Relationship Id="rId5" Type="http://schemas.openxmlformats.org/officeDocument/2006/relationships/package" Target="../embeddings/Microsoft_Excel_Worksheet3.xlsx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1.emf"/><Relationship Id="rId4" Type="http://schemas.microsoft.com/office/2007/relationships/hdphoto" Target="../media/hdphoto3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2.emf"/><Relationship Id="rId4" Type="http://schemas.microsoft.com/office/2007/relationships/hdphoto" Target="../media/hdphoto3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microsoft.com/office/2007/relationships/hdphoto" Target="../media/hdphoto4.wdp"/><Relationship Id="rId5" Type="http://schemas.openxmlformats.org/officeDocument/2006/relationships/image" Target="../media/image45.png"/><Relationship Id="rId4" Type="http://schemas.openxmlformats.org/officeDocument/2006/relationships/image" Target="../media/image4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6.emf"/><Relationship Id="rId4" Type="http://schemas.microsoft.com/office/2007/relationships/hdphoto" Target="../media/hdphoto4.wdp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5" Type="http://schemas.openxmlformats.org/officeDocument/2006/relationships/image" Target="../media/image48.jpeg"/><Relationship Id="rId10" Type="http://schemas.microsoft.com/office/2007/relationships/hdphoto" Target="../media/hdphoto4.wdp"/><Relationship Id="rId4" Type="http://schemas.openxmlformats.org/officeDocument/2006/relationships/image" Target="../media/image16.jpeg"/><Relationship Id="rId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82895A3-51AB-4DD8-8EC2-24321F692C56}"/>
              </a:ext>
            </a:extLst>
          </p:cNvPr>
          <p:cNvSpPr/>
          <p:nvPr/>
        </p:nvSpPr>
        <p:spPr>
          <a:xfrm>
            <a:off x="-1" y="1102451"/>
            <a:ext cx="12192001" cy="49024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3EDC43B-3924-457F-A682-53FF94912B15}"/>
              </a:ext>
            </a:extLst>
          </p:cNvPr>
          <p:cNvSpPr/>
          <p:nvPr/>
        </p:nvSpPr>
        <p:spPr>
          <a:xfrm>
            <a:off x="0" y="1404595"/>
            <a:ext cx="12192000" cy="40347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264C9CC-E38A-467A-8F1C-459375F5E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606" y="5222449"/>
            <a:ext cx="10721787" cy="416739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สถานการณ์การผลิตสินค้าเกษตรที่สำคัญ </a:t>
            </a:r>
            <a:br>
              <a:rPr lang="th-TH" sz="3600" dirty="0">
                <a:gradFill>
                  <a:gsLst>
                    <a:gs pos="0">
                      <a:srgbClr val="002060"/>
                    </a:gs>
                    <a:gs pos="50000">
                      <a:srgbClr val="154F5A"/>
                    </a:gs>
                    <a:gs pos="100000">
                      <a:schemeClr val="accent3"/>
                    </a:gs>
                  </a:gsLst>
                  <a:lin ang="0" scaled="1"/>
                </a:gradFill>
              </a:rPr>
            </a:br>
            <a:endParaRPr lang="ru-RU" sz="3600" dirty="0">
              <a:gradFill>
                <a:gsLst>
                  <a:gs pos="0">
                    <a:srgbClr val="002060"/>
                  </a:gs>
                  <a:gs pos="50000">
                    <a:srgbClr val="154F5A"/>
                  </a:gs>
                  <a:gs pos="100000">
                    <a:schemeClr val="accent3"/>
                  </a:gs>
                </a:gsLst>
                <a:lin ang="0" scaled="1"/>
              </a:gra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DD6760C-D868-43F4-99FB-1B78C91F8FE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780145" y="6096742"/>
            <a:ext cx="8155767" cy="471880"/>
          </a:xfrm>
        </p:spPr>
        <p:txBody>
          <a:bodyPr/>
          <a:lstStyle/>
          <a:p>
            <a:r>
              <a:rPr lang="th-TH" sz="1400" b="0" dirty="0">
                <a:solidFill>
                  <a:schemeClr val="accent5">
                    <a:lumMod val="50000"/>
                  </a:schemeClr>
                </a:solidFill>
              </a:rPr>
              <a:t>สำนักงานเศรษฐกิจการเกษตรที่ 8</a:t>
            </a:r>
          </a:p>
        </p:txBody>
      </p:sp>
      <p:pic>
        <p:nvPicPr>
          <p:cNvPr id="11" name="Picture 2" descr="C:\Users\chidchanok.OAE\Desktop\Logo_bg_wh.jpg">
            <a:extLst>
              <a:ext uri="{FF2B5EF4-FFF2-40B4-BE49-F238E27FC236}">
                <a16:creationId xmlns:a16="http://schemas.microsoft.com/office/drawing/2014/main" id="{DB2D9953-C3BD-4F94-954E-FF62A144A0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" t="3055" r="4196" b="3966"/>
          <a:stretch/>
        </p:blipFill>
        <p:spPr bwMode="auto">
          <a:xfrm>
            <a:off x="11077948" y="48928"/>
            <a:ext cx="966889" cy="951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96"/>
          <a:stretch/>
        </p:blipFill>
        <p:spPr>
          <a:xfrm>
            <a:off x="16312" y="1364472"/>
            <a:ext cx="12192000" cy="3498782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A5FFF08-E4CE-43F0-9D90-92153938A53C}"/>
              </a:ext>
            </a:extLst>
          </p:cNvPr>
          <p:cNvSpPr txBox="1">
            <a:spLocks/>
          </p:cNvSpPr>
          <p:nvPr/>
        </p:nvSpPr>
        <p:spPr>
          <a:xfrm>
            <a:off x="497134" y="5059910"/>
            <a:ext cx="10721787" cy="104160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600"/>
              </a:spcBef>
            </a:pPr>
            <a:br>
              <a:rPr lang="th-TH" sz="3600" dirty="0">
                <a:gradFill>
                  <a:gsLst>
                    <a:gs pos="0">
                      <a:srgbClr val="002060"/>
                    </a:gs>
                    <a:gs pos="50000">
                      <a:srgbClr val="154F5A"/>
                    </a:gs>
                    <a:gs pos="100000">
                      <a:schemeClr val="accent3"/>
                    </a:gs>
                  </a:gsLst>
                  <a:lin ang="0" scaled="1"/>
                </a:gradFill>
              </a:rPr>
            </a:br>
            <a:r>
              <a:rPr lang="th-TH" sz="3600" dirty="0">
                <a:solidFill>
                  <a:srgbClr val="C00000"/>
                </a:solidFill>
              </a:rPr>
              <a:t>จังหวัดนครศรีธรรมราช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E0EFC0-C1C6-4877-8245-8C0C9ED48068}"/>
              </a:ext>
            </a:extLst>
          </p:cNvPr>
          <p:cNvSpPr txBox="1">
            <a:spLocks/>
          </p:cNvSpPr>
          <p:nvPr/>
        </p:nvSpPr>
        <p:spPr>
          <a:xfrm>
            <a:off x="1780143" y="6407231"/>
            <a:ext cx="8155767" cy="4718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0" dirty="0">
                <a:solidFill>
                  <a:schemeClr val="accent5">
                    <a:lumMod val="50000"/>
                  </a:schemeClr>
                </a:solidFill>
              </a:rPr>
              <a:t>สำนักงานเศรษฐกิจการเกษตร กระทรวงเกษตรและสหกรณ์</a:t>
            </a:r>
          </a:p>
        </p:txBody>
      </p:sp>
      <p:pic>
        <p:nvPicPr>
          <p:cNvPr id="9218" name="Picture 2" descr="มะพร้าว ประโยชน์ดีๆ สรรพคุณเด่นๆและข้อมูลงานวิจัย">
            <a:extLst>
              <a:ext uri="{FF2B5EF4-FFF2-40B4-BE49-F238E27FC236}">
                <a16:creationId xmlns:a16="http://schemas.microsoft.com/office/drawing/2014/main" id="{869B37D5-92AD-4278-8656-38AF09DF8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" y="3141727"/>
            <a:ext cx="2266148" cy="1704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ต้นกาแฟโรบัสต้า สายพันธุ์ก้านยาว ลูกดกให้ผลผลิตเร็ว ส่งฟรี  แนะนำวิธีการปลูกและจุดรับซื้อ - จำหน่ายต้นกฤษณา ทุเรียนต้นเตี้ย โดย  Coffarmfair : Inspired by LnwShop.com (v2)">
            <a:extLst>
              <a:ext uri="{FF2B5EF4-FFF2-40B4-BE49-F238E27FC236}">
                <a16:creationId xmlns:a16="http://schemas.microsoft.com/office/drawing/2014/main" id="{AEDB0DA0-926A-4CE3-86E1-598474C49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2705" y="3183044"/>
            <a:ext cx="2668662" cy="17040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ยางพารา พืชเศรษฐกิจสำคัญ พลิกโฉมเกษตรไทย สู่ตลาดยางธรรมชาติระดับโลก">
            <a:extLst>
              <a:ext uri="{FF2B5EF4-FFF2-40B4-BE49-F238E27FC236}">
                <a16:creationId xmlns:a16="http://schemas.microsoft.com/office/drawing/2014/main" id="{00568087-1008-4A8C-BC3A-CC1B070BB4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69"/>
          <a:stretch/>
        </p:blipFill>
        <p:spPr bwMode="auto">
          <a:xfrm flipH="1">
            <a:off x="-2" y="1362074"/>
            <a:ext cx="1954755" cy="2043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เงาะโรงเรียน | มนต์พฤกษา">
            <a:extLst>
              <a:ext uri="{FF2B5EF4-FFF2-40B4-BE49-F238E27FC236}">
                <a16:creationId xmlns:a16="http://schemas.microsoft.com/office/drawing/2014/main" id="{7E45D13D-8121-4946-AD25-6621379E0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557" y="3054885"/>
            <a:ext cx="3004832" cy="19037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ทุเรียน ทุเรียนจันทบุรี ทุเรียนสด ทุเรียนหมอนทอง ทุเรียนสุ ผลไม้สด อร่อยๆ  หอม หวาน ผลไม้ | Shopee Thailand">
            <a:extLst>
              <a:ext uri="{FF2B5EF4-FFF2-40B4-BE49-F238E27FC236}">
                <a16:creationId xmlns:a16="http://schemas.microsoft.com/office/drawing/2014/main" id="{6C27FDF9-D6A4-4FB1-9752-4CF1579E7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741" y="2807379"/>
            <a:ext cx="2444979" cy="21477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รู้จัก 10 พันธุ์ข้าวที่น่าสนใจในไทย พร้อมเผยคุณสมบัติข้าวแต่ละสายพันธุ์ –  KUBOTA (Agri) Solutions">
            <a:extLst>
              <a:ext uri="{FF2B5EF4-FFF2-40B4-BE49-F238E27FC236}">
                <a16:creationId xmlns:a16="http://schemas.microsoft.com/office/drawing/2014/main" id="{655DB14E-0C56-4DC9-8729-A483C5A5F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0774" y="1239456"/>
            <a:ext cx="3580274" cy="20151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วิธีเลือกซื้อ สับปะรด ให้ได้คุณภาพ หวานฉ่ำ พร้อมวิธีเก็บรักษา">
            <a:extLst>
              <a:ext uri="{FF2B5EF4-FFF2-40B4-BE49-F238E27FC236}">
                <a16:creationId xmlns:a16="http://schemas.microsoft.com/office/drawing/2014/main" id="{7516CF2B-85E2-400A-9A00-30375BA8D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0062" y="3012006"/>
            <a:ext cx="3100245" cy="19037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SPG สถานีบูรพา : อนุกรมวิธานผลไม้">
            <a:extLst>
              <a:ext uri="{FF2B5EF4-FFF2-40B4-BE49-F238E27FC236}">
                <a16:creationId xmlns:a16="http://schemas.microsoft.com/office/drawing/2014/main" id="{B43A09F8-2D21-4FBD-A9AA-F7AED7966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54819">
            <a:off x="9216811" y="3993314"/>
            <a:ext cx="791788" cy="80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มังคุด” สุดยอดความอร่อย ราชินีแห่งผลไม้ไทย">
            <a:extLst>
              <a:ext uri="{FF2B5EF4-FFF2-40B4-BE49-F238E27FC236}">
                <a16:creationId xmlns:a16="http://schemas.microsoft.com/office/drawing/2014/main" id="{F8947493-B96A-43A0-A41C-FE32D3E54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975" y="1277095"/>
            <a:ext cx="3322922" cy="20151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ลองกอง ลางสาด ต่างกันอย่างไร ประโยชน์อัดแน่น ไม่แพ้กัน!">
            <a:extLst>
              <a:ext uri="{FF2B5EF4-FFF2-40B4-BE49-F238E27FC236}">
                <a16:creationId xmlns:a16="http://schemas.microsoft.com/office/drawing/2014/main" id="{9D619C08-35DC-4B72-BA02-70AA77D152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5"/>
          <a:stretch/>
        </p:blipFill>
        <p:spPr bwMode="auto">
          <a:xfrm>
            <a:off x="7068345" y="1307262"/>
            <a:ext cx="2771529" cy="19037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ความรู้เกี่ยวกับน้ำมันปาล์ม - บริษัท ชุมพรอุตสาหกรรมน้ำมันปาล์ม จำกัด  (มหาชน)">
            <a:extLst>
              <a:ext uri="{FF2B5EF4-FFF2-40B4-BE49-F238E27FC236}">
                <a16:creationId xmlns:a16="http://schemas.microsoft.com/office/drawing/2014/main" id="{C96F8162-D2CA-4B20-9FD5-ABE2C8C91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262" y="1267830"/>
            <a:ext cx="3478303" cy="22538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มังคุด...ทำไมถึงมีพันธุ์เดียวในโลก">
            <a:extLst>
              <a:ext uri="{FF2B5EF4-FFF2-40B4-BE49-F238E27FC236}">
                <a16:creationId xmlns:a16="http://schemas.microsoft.com/office/drawing/2014/main" id="{38326E39-5D98-43B7-858D-CF504D375E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28" t="15696" r="30787" b="10591"/>
          <a:stretch/>
        </p:blipFill>
        <p:spPr bwMode="auto">
          <a:xfrm>
            <a:off x="6408327" y="2189389"/>
            <a:ext cx="1026675" cy="11100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รูปภาพและภาพถ่าย มังคุด | Canva">
            <a:extLst>
              <a:ext uri="{FF2B5EF4-FFF2-40B4-BE49-F238E27FC236}">
                <a16:creationId xmlns:a16="http://schemas.microsoft.com/office/drawing/2014/main" id="{83F9A1ED-C8F5-4FE8-A1CE-D555C01994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040" y="2215821"/>
            <a:ext cx="1591960" cy="13806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Dehydrated Rambutan with Lychee Flavor (เงาะรสลิ้นจี่อบแห้ง) - I'm Real  (Dehydrated Fruit) : Inspired by LnwShop.com (v2)">
            <a:extLst>
              <a:ext uri="{FF2B5EF4-FFF2-40B4-BE49-F238E27FC236}">
                <a16:creationId xmlns:a16="http://schemas.microsoft.com/office/drawing/2014/main" id="{5EDF394E-A665-42BE-B3CF-D950F921C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30878" y="3018192"/>
            <a:ext cx="983679" cy="84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012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-9427" y="3648635"/>
            <a:ext cx="12209088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803791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2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ปริมาณการผลิตยางพารา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4046617-AEE8-4F16-8BBA-8329AD52C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1216" y="433017"/>
            <a:ext cx="1332380" cy="1332380"/>
          </a:xfrm>
          <a:prstGeom prst="rect">
            <a:avLst/>
          </a:prstGeom>
        </p:spPr>
      </p:pic>
      <p:sp>
        <p:nvSpPr>
          <p:cNvPr id="13" name="Google Shape;957;p33">
            <a:extLst>
              <a:ext uri="{FF2B5EF4-FFF2-40B4-BE49-F238E27FC236}">
                <a16:creationId xmlns:a16="http://schemas.microsoft.com/office/drawing/2014/main" id="{AD7A80D9-43E6-44CA-91D9-44FEF8922B15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BC4E67-382D-4C11-9D71-99778794E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330" y="2019565"/>
            <a:ext cx="11212122" cy="4241016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8AA0871-B6C9-416C-9E75-FC13CE8F3FE6}"/>
              </a:ext>
            </a:extLst>
          </p:cNvPr>
          <p:cNvSpPr/>
          <p:nvPr/>
        </p:nvSpPr>
        <p:spPr>
          <a:xfrm>
            <a:off x="240806" y="5817338"/>
            <a:ext cx="11783646" cy="426468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14914C9-0413-4E31-B998-F02139332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44810"/>
            <a:ext cx="571524" cy="571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05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911;p30">
            <a:extLst>
              <a:ext uri="{FF2B5EF4-FFF2-40B4-BE49-F238E27FC236}">
                <a16:creationId xmlns:a16="http://schemas.microsoft.com/office/drawing/2014/main" id="{736FA702-0BD3-470B-BD3D-017BF3BB1040}"/>
              </a:ext>
            </a:extLst>
          </p:cNvPr>
          <p:cNvSpPr/>
          <p:nvPr/>
        </p:nvSpPr>
        <p:spPr>
          <a:xfrm>
            <a:off x="8784937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C7966D-D165-44E0-A2EC-4051C4310107}"/>
              </a:ext>
            </a:extLst>
          </p:cNvPr>
          <p:cNvSpPr/>
          <p:nvPr/>
        </p:nvSpPr>
        <p:spPr>
          <a:xfrm>
            <a:off x="2296" y="676056"/>
            <a:ext cx="12187938" cy="618194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36" name="Google Shape;936;p32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3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8CEFE28A-70B4-46CD-9486-D6CE1A125528}"/>
              </a:ext>
            </a:extLst>
          </p:cNvPr>
          <p:cNvSpPr txBox="1">
            <a:spLocks/>
          </p:cNvSpPr>
          <p:nvPr/>
        </p:nvSpPr>
        <p:spPr>
          <a:xfrm>
            <a:off x="3452125" y="-27652"/>
            <a:ext cx="6241773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ยางพารา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E6412A0-F8C8-487E-B3A8-E219828C3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106" y="-6634"/>
            <a:ext cx="871661" cy="871661"/>
          </a:xfrm>
          <a:prstGeom prst="rect">
            <a:avLst/>
          </a:prstGeom>
        </p:spPr>
      </p:pic>
      <p:sp>
        <p:nvSpPr>
          <p:cNvPr id="14" name="Google Shape;957;p33">
            <a:extLst>
              <a:ext uri="{FF2B5EF4-FFF2-40B4-BE49-F238E27FC236}">
                <a16:creationId xmlns:a16="http://schemas.microsoft.com/office/drawing/2014/main" id="{9D0B46AE-1B46-457B-96CB-7630A1CB6438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3092F0-C3A5-487C-B2B1-9B17B387B8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027522"/>
            <a:ext cx="11220209" cy="5321542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9D2E0E8-9DF4-4FF5-A612-6D705AA68D74}"/>
              </a:ext>
            </a:extLst>
          </p:cNvPr>
          <p:cNvSpPr/>
          <p:nvPr/>
        </p:nvSpPr>
        <p:spPr>
          <a:xfrm>
            <a:off x="443994" y="5751345"/>
            <a:ext cx="11595261" cy="581092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DB4905B-8264-4BBC-B19D-72F97DDD9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77" y="5684145"/>
            <a:ext cx="704725" cy="70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622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0" y="3573447"/>
            <a:ext cx="12199661" cy="3273819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4937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4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ปริมาณการผลิตปาล์มน้ำมัน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0B3A56-5405-4BA2-8D86-E6FA8B97C1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7911" y="531031"/>
            <a:ext cx="1113349" cy="1095753"/>
          </a:xfrm>
          <a:prstGeom prst="flowChartConnector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EEE795C-A062-4ADA-BC2D-5429D9234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032" y="1943565"/>
            <a:ext cx="11272481" cy="438340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8FFE88C-CB25-46D2-B939-400A858AE5E3}"/>
              </a:ext>
            </a:extLst>
          </p:cNvPr>
          <p:cNvSpPr/>
          <p:nvPr/>
        </p:nvSpPr>
        <p:spPr>
          <a:xfrm>
            <a:off x="393705" y="5893809"/>
            <a:ext cx="11630220" cy="393777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2E31995-BCFD-4DC6-B29A-A4198B1EF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67" y="5780870"/>
            <a:ext cx="646644" cy="619653"/>
          </a:xfrm>
          <a:prstGeom prst="flowChartConnector">
            <a:avLst/>
          </a:prstGeom>
        </p:spPr>
      </p:pic>
      <p:sp>
        <p:nvSpPr>
          <p:cNvPr id="14" name="Google Shape;957;p33">
            <a:extLst>
              <a:ext uri="{FF2B5EF4-FFF2-40B4-BE49-F238E27FC236}">
                <a16:creationId xmlns:a16="http://schemas.microsoft.com/office/drawing/2014/main" id="{A985D75E-EB8D-4ABC-A284-59E2E3907646}"/>
              </a:ext>
            </a:extLst>
          </p:cNvPr>
          <p:cNvSpPr/>
          <p:nvPr/>
        </p:nvSpPr>
        <p:spPr>
          <a:xfrm>
            <a:off x="663099" y="6475711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23 มิ.ย.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</p:spTree>
    <p:extLst>
      <p:ext uri="{BB962C8B-B14F-4D97-AF65-F5344CB8AC3E}">
        <p14:creationId xmlns:p14="http://schemas.microsoft.com/office/powerpoint/2010/main" val="15743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911;p30">
            <a:extLst>
              <a:ext uri="{FF2B5EF4-FFF2-40B4-BE49-F238E27FC236}">
                <a16:creationId xmlns:a16="http://schemas.microsoft.com/office/drawing/2014/main" id="{9EA8CAD3-EF4D-4BA4-BCD6-5646D487B015}"/>
              </a:ext>
            </a:extLst>
          </p:cNvPr>
          <p:cNvSpPr/>
          <p:nvPr/>
        </p:nvSpPr>
        <p:spPr>
          <a:xfrm>
            <a:off x="8784937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8F142A-569E-4616-A08C-C2271EC4F680}"/>
              </a:ext>
            </a:extLst>
          </p:cNvPr>
          <p:cNvSpPr/>
          <p:nvPr/>
        </p:nvSpPr>
        <p:spPr>
          <a:xfrm>
            <a:off x="-2399" y="584461"/>
            <a:ext cx="12189704" cy="6273539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36" name="Google Shape;936;p32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5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8CEFE28A-70B4-46CD-9486-D6CE1A125528}"/>
              </a:ext>
            </a:extLst>
          </p:cNvPr>
          <p:cNvSpPr txBox="1">
            <a:spLocks/>
          </p:cNvSpPr>
          <p:nvPr/>
        </p:nvSpPr>
        <p:spPr>
          <a:xfrm>
            <a:off x="3278343" y="65646"/>
            <a:ext cx="6241773" cy="58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ปาล์มน้ำมัน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649EA84-942B-4E0B-BB09-F535D08EB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8353" y="65646"/>
            <a:ext cx="789634" cy="756675"/>
          </a:xfrm>
          <a:prstGeom prst="flowChartConnector">
            <a:avLst/>
          </a:prstGeom>
        </p:spPr>
      </p:pic>
      <p:sp>
        <p:nvSpPr>
          <p:cNvPr id="18" name="Google Shape;957;p33">
            <a:extLst>
              <a:ext uri="{FF2B5EF4-FFF2-40B4-BE49-F238E27FC236}">
                <a16:creationId xmlns:a16="http://schemas.microsoft.com/office/drawing/2014/main" id="{1607BF66-D580-4083-9695-5D1EDA104175}"/>
              </a:ext>
            </a:extLst>
          </p:cNvPr>
          <p:cNvSpPr/>
          <p:nvPr/>
        </p:nvSpPr>
        <p:spPr>
          <a:xfrm>
            <a:off x="663099" y="6475711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23 มิ.ย.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A1BDA16-A270-43B2-8E9E-E88A2CCB41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66" y="894960"/>
            <a:ext cx="11382725" cy="5506198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7FBFFDE-B749-4535-8B33-0599E30E4D01}"/>
              </a:ext>
            </a:extLst>
          </p:cNvPr>
          <p:cNvSpPr/>
          <p:nvPr/>
        </p:nvSpPr>
        <p:spPr>
          <a:xfrm>
            <a:off x="360511" y="5760806"/>
            <a:ext cx="11765480" cy="612742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600B7AA-3D1C-4219-824C-E61B71DFB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09" y="5760806"/>
            <a:ext cx="646644" cy="619653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val="2663408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0" y="3648635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803791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6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ปริมาณการผลิตทุเรียน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4" name="Picture 2" descr="ทุเรียน png">
            <a:extLst>
              <a:ext uri="{FF2B5EF4-FFF2-40B4-BE49-F238E27FC236}">
                <a16:creationId xmlns:a16="http://schemas.microsoft.com/office/drawing/2014/main" id="{F5ACA4CE-28BB-466F-9C9A-DABAC7DEF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861" y="392076"/>
            <a:ext cx="1264257" cy="1264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Google Shape;957;p33">
            <a:extLst>
              <a:ext uri="{FF2B5EF4-FFF2-40B4-BE49-F238E27FC236}">
                <a16:creationId xmlns:a16="http://schemas.microsoft.com/office/drawing/2014/main" id="{A5444169-2869-49E3-A2E7-3F1A1F54E660}"/>
              </a:ext>
            </a:extLst>
          </p:cNvPr>
          <p:cNvSpPr/>
          <p:nvPr/>
        </p:nvSpPr>
        <p:spPr>
          <a:xfrm>
            <a:off x="665054" y="6293533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4FFFD2-5F6C-4656-8568-F6101D7A5B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680" y="2073897"/>
            <a:ext cx="11189000" cy="4108047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8AA0871-B6C9-416C-9E75-FC13CE8F3FE6}"/>
              </a:ext>
            </a:extLst>
          </p:cNvPr>
          <p:cNvSpPr/>
          <p:nvPr/>
        </p:nvSpPr>
        <p:spPr>
          <a:xfrm>
            <a:off x="480767" y="5736382"/>
            <a:ext cx="11458913" cy="404313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5" name="Picture 2" descr="ทุเรียน png">
            <a:extLst>
              <a:ext uri="{FF2B5EF4-FFF2-40B4-BE49-F238E27FC236}">
                <a16:creationId xmlns:a16="http://schemas.microsoft.com/office/drawing/2014/main" id="{F85E2FCF-37DF-4780-A427-3FDA0A803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36" y="5629066"/>
            <a:ext cx="618944" cy="61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541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911;p30">
            <a:extLst>
              <a:ext uri="{FF2B5EF4-FFF2-40B4-BE49-F238E27FC236}">
                <a16:creationId xmlns:a16="http://schemas.microsoft.com/office/drawing/2014/main" id="{BE67FFD6-2973-4E34-A18F-381EA9556C00}"/>
              </a:ext>
            </a:extLst>
          </p:cNvPr>
          <p:cNvSpPr/>
          <p:nvPr/>
        </p:nvSpPr>
        <p:spPr>
          <a:xfrm>
            <a:off x="8803791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5C7966D-D165-44E0-A2EC-4051C4310107}"/>
              </a:ext>
            </a:extLst>
          </p:cNvPr>
          <p:cNvSpPr/>
          <p:nvPr/>
        </p:nvSpPr>
        <p:spPr>
          <a:xfrm>
            <a:off x="11722" y="565608"/>
            <a:ext cx="12197365" cy="6292393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36" name="Google Shape;936;p32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7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8CEFE28A-70B4-46CD-9486-D6CE1A125528}"/>
              </a:ext>
            </a:extLst>
          </p:cNvPr>
          <p:cNvSpPr txBox="1">
            <a:spLocks/>
          </p:cNvSpPr>
          <p:nvPr/>
        </p:nvSpPr>
        <p:spPr>
          <a:xfrm>
            <a:off x="3452125" y="-37079"/>
            <a:ext cx="6241773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ทุเรียน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6" name="Picture 2" descr="ทุเรียน png">
            <a:extLst>
              <a:ext uri="{FF2B5EF4-FFF2-40B4-BE49-F238E27FC236}">
                <a16:creationId xmlns:a16="http://schemas.microsoft.com/office/drawing/2014/main" id="{E880CC5A-95AA-4009-9B60-A67BECCD7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06498" y="16180"/>
            <a:ext cx="1045689" cy="1090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957;p33">
            <a:extLst>
              <a:ext uri="{FF2B5EF4-FFF2-40B4-BE49-F238E27FC236}">
                <a16:creationId xmlns:a16="http://schemas.microsoft.com/office/drawing/2014/main" id="{799D482A-E83F-4742-88FB-01005787920C}"/>
              </a:ext>
            </a:extLst>
          </p:cNvPr>
          <p:cNvSpPr/>
          <p:nvPr/>
        </p:nvSpPr>
        <p:spPr>
          <a:xfrm>
            <a:off x="665054" y="6293533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87B30CB3-FD11-4109-A1BF-AC45855C557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207905"/>
              </p:ext>
            </p:extLst>
          </p:nvPr>
        </p:nvGraphicFramePr>
        <p:xfrm>
          <a:off x="764051" y="1159812"/>
          <a:ext cx="11080750" cy="50400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3289422" imgH="5448504" progId="Excel.Sheet.12">
                  <p:embed/>
                </p:oleObj>
              </mc:Choice>
              <mc:Fallback>
                <p:oleObj name="Worksheet" r:id="rId4" imgW="13289422" imgH="544850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64051" y="1159812"/>
                        <a:ext cx="11080750" cy="50400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9D2E0E8-9DF4-4FF5-A612-6D705AA68D74}"/>
              </a:ext>
            </a:extLst>
          </p:cNvPr>
          <p:cNvSpPr/>
          <p:nvPr/>
        </p:nvSpPr>
        <p:spPr>
          <a:xfrm>
            <a:off x="259503" y="5664225"/>
            <a:ext cx="11589193" cy="542803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4" name="Picture 2" descr="ทุเรียน png">
            <a:extLst>
              <a:ext uri="{FF2B5EF4-FFF2-40B4-BE49-F238E27FC236}">
                <a16:creationId xmlns:a16="http://schemas.microsoft.com/office/drawing/2014/main" id="{1CE85E4A-E948-49E9-9D66-EEAC9DF01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0" y="5559461"/>
            <a:ext cx="752330" cy="752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204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9427" y="3584181"/>
            <a:ext cx="12199661" cy="3273819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803791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8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ปริมาณการผลิตมังคุด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5" name="Google Shape;847;p24">
            <a:extLst>
              <a:ext uri="{FF2B5EF4-FFF2-40B4-BE49-F238E27FC236}">
                <a16:creationId xmlns:a16="http://schemas.microsoft.com/office/drawing/2014/main" id="{EFEE2C2E-2D51-4E93-A724-975FB5C376A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30870" y="478368"/>
            <a:ext cx="1094675" cy="1094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757C7150-1FA3-4A4F-95DC-8BF582C5A416}"/>
              </a:ext>
            </a:extLst>
          </p:cNvPr>
          <p:cNvSpPr/>
          <p:nvPr/>
        </p:nvSpPr>
        <p:spPr>
          <a:xfrm>
            <a:off x="787244" y="6296310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D95A854-B807-4697-AADD-7654CA71F4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796" y="2100915"/>
            <a:ext cx="11104951" cy="4081029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08FFE88C-CB25-46D2-B939-400A858AE5E3}"/>
              </a:ext>
            </a:extLst>
          </p:cNvPr>
          <p:cNvSpPr/>
          <p:nvPr/>
        </p:nvSpPr>
        <p:spPr>
          <a:xfrm>
            <a:off x="435826" y="5747174"/>
            <a:ext cx="11573922" cy="396713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7" name="Google Shape;847;p24">
            <a:extLst>
              <a:ext uri="{FF2B5EF4-FFF2-40B4-BE49-F238E27FC236}">
                <a16:creationId xmlns:a16="http://schemas.microsoft.com/office/drawing/2014/main" id="{FA3B5563-9B5D-4E70-AACD-9FD0EFF8CBF3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868" y="5564311"/>
            <a:ext cx="832032" cy="7624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251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911;p30">
            <a:extLst>
              <a:ext uri="{FF2B5EF4-FFF2-40B4-BE49-F238E27FC236}">
                <a16:creationId xmlns:a16="http://schemas.microsoft.com/office/drawing/2014/main" id="{889203CF-5540-4ADA-854B-71789736EB91}"/>
              </a:ext>
            </a:extLst>
          </p:cNvPr>
          <p:cNvSpPr/>
          <p:nvPr/>
        </p:nvSpPr>
        <p:spPr>
          <a:xfrm>
            <a:off x="8803791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D8F142A-569E-4616-A08C-C2271EC4F680}"/>
              </a:ext>
            </a:extLst>
          </p:cNvPr>
          <p:cNvSpPr/>
          <p:nvPr/>
        </p:nvSpPr>
        <p:spPr>
          <a:xfrm>
            <a:off x="349" y="527902"/>
            <a:ext cx="12210854" cy="6330441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36" name="Google Shape;936;p32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9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8CEFE28A-70B4-46CD-9486-D6CE1A125528}"/>
              </a:ext>
            </a:extLst>
          </p:cNvPr>
          <p:cNvSpPr txBox="1">
            <a:spLocks/>
          </p:cNvSpPr>
          <p:nvPr/>
        </p:nvSpPr>
        <p:spPr>
          <a:xfrm>
            <a:off x="3278343" y="37365"/>
            <a:ext cx="6241773" cy="5865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มังคุด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 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2" name="Google Shape;847;p24">
            <a:extLst>
              <a:ext uri="{FF2B5EF4-FFF2-40B4-BE49-F238E27FC236}">
                <a16:creationId xmlns:a16="http://schemas.microsoft.com/office/drawing/2014/main" id="{21C23536-5D8B-4C52-87D8-48C3A46B26BA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68785" y="-342"/>
            <a:ext cx="1030118" cy="91868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185F352C-29D8-4982-9B2B-FC88F4BD76FF}"/>
              </a:ext>
            </a:extLst>
          </p:cNvPr>
          <p:cNvSpPr/>
          <p:nvPr/>
        </p:nvSpPr>
        <p:spPr>
          <a:xfrm>
            <a:off x="768749" y="6292958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7FBFFDE-B749-4535-8B33-0599E30E4D01}"/>
              </a:ext>
            </a:extLst>
          </p:cNvPr>
          <p:cNvSpPr/>
          <p:nvPr/>
        </p:nvSpPr>
        <p:spPr>
          <a:xfrm>
            <a:off x="367226" y="5606077"/>
            <a:ext cx="11533615" cy="535506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3" name="Google Shape;847;p24">
            <a:extLst>
              <a:ext uri="{FF2B5EF4-FFF2-40B4-BE49-F238E27FC236}">
                <a16:creationId xmlns:a16="http://schemas.microsoft.com/office/drawing/2014/main" id="{9E1830BE-EDD7-41BA-990F-E05A4761C47F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427" y="5502380"/>
            <a:ext cx="838199" cy="77032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FD18AC60-0ACC-4118-8DB2-2D16BDCFC27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0418984"/>
              </p:ext>
            </p:extLst>
          </p:nvPr>
        </p:nvGraphicFramePr>
        <p:xfrm>
          <a:off x="880979" y="1250125"/>
          <a:ext cx="11019862" cy="4912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2229994" imgH="5448504" progId="Excel.Sheet.12">
                  <p:embed/>
                </p:oleObj>
              </mc:Choice>
              <mc:Fallback>
                <p:oleObj name="Worksheet" r:id="rId4" imgW="12229994" imgH="544850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80979" y="1250125"/>
                        <a:ext cx="11019862" cy="49129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00535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CC77D8-53FA-40EE-A796-4A33EFD38A7F}"/>
              </a:ext>
            </a:extLst>
          </p:cNvPr>
          <p:cNvSpPr/>
          <p:nvPr/>
        </p:nvSpPr>
        <p:spPr>
          <a:xfrm>
            <a:off x="0" y="3648635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10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ปริมาณการผลิตเงาะ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2" name="Picture 2" descr="Dehydrated Rambutan with Lychee Flavor (เงาะรสลิ้นจี่อบแห้ง) - I'm Real  (Dehydrated Fruit) : Inspired by LnwShop.com (v2)">
            <a:extLst>
              <a:ext uri="{FF2B5EF4-FFF2-40B4-BE49-F238E27FC236}">
                <a16:creationId xmlns:a16="http://schemas.microsoft.com/office/drawing/2014/main" id="{E5166217-14B2-4688-A64B-CA8C11ABA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848" y="468283"/>
            <a:ext cx="1358798" cy="10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957;p33">
            <a:extLst>
              <a:ext uri="{FF2B5EF4-FFF2-40B4-BE49-F238E27FC236}">
                <a16:creationId xmlns:a16="http://schemas.microsoft.com/office/drawing/2014/main" id="{65681CA0-D1AA-4599-936C-0EAE6FC5E13D}"/>
              </a:ext>
            </a:extLst>
          </p:cNvPr>
          <p:cNvSpPr/>
          <p:nvPr/>
        </p:nvSpPr>
        <p:spPr>
          <a:xfrm>
            <a:off x="844163" y="6299623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BC8AEC-BF6B-4351-8C52-50F27DD4B2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925" y="2197313"/>
            <a:ext cx="10904220" cy="405384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561ABE0-2C01-4C86-8C9A-B6CEBC4FF787}"/>
              </a:ext>
            </a:extLst>
          </p:cNvPr>
          <p:cNvSpPr/>
          <p:nvPr/>
        </p:nvSpPr>
        <p:spPr>
          <a:xfrm>
            <a:off x="199883" y="5832696"/>
            <a:ext cx="11658262" cy="418069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7" name="Picture 2" descr="Dehydrated Rambutan with Lychee Flavor (เงาะรสลิ้นจี่อบแห้ง) - I'm Real  (Dehydrated Fruit) : Inspired by LnwShop.com (v2)">
            <a:extLst>
              <a:ext uri="{FF2B5EF4-FFF2-40B4-BE49-F238E27FC236}">
                <a16:creationId xmlns:a16="http://schemas.microsoft.com/office/drawing/2014/main" id="{A298F9DF-A69F-4CBF-B85F-D2A8D2EAB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10" y="5695265"/>
            <a:ext cx="953925" cy="75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392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911;p30">
            <a:extLst>
              <a:ext uri="{FF2B5EF4-FFF2-40B4-BE49-F238E27FC236}">
                <a16:creationId xmlns:a16="http://schemas.microsoft.com/office/drawing/2014/main" id="{204E49BD-9291-4A8B-945C-5AEC705E4AC0}"/>
              </a:ext>
            </a:extLst>
          </p:cNvPr>
          <p:cNvSpPr/>
          <p:nvPr/>
        </p:nvSpPr>
        <p:spPr>
          <a:xfrm>
            <a:off x="8775510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B7331-9B60-49BF-A225-D5C08B004C06}"/>
              </a:ext>
            </a:extLst>
          </p:cNvPr>
          <p:cNvSpPr/>
          <p:nvPr/>
        </p:nvSpPr>
        <p:spPr>
          <a:xfrm>
            <a:off x="2296" y="473168"/>
            <a:ext cx="12180277" cy="6404759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834" name="Google Shape;834;p23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11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FD5C787C-47F6-42B0-9B3D-398115FA6B50}"/>
              </a:ext>
            </a:extLst>
          </p:cNvPr>
          <p:cNvSpPr txBox="1">
            <a:spLocks/>
          </p:cNvSpPr>
          <p:nvPr/>
        </p:nvSpPr>
        <p:spPr>
          <a:xfrm>
            <a:off x="3968434" y="5486"/>
            <a:ext cx="5971084" cy="63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เงาะ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 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8" name="Picture 2" descr="Dehydrated Rambutan with Lychee Flavor (เงาะรสลิ้นจี่อบแห้ง) - I'm Real  (Dehydrated Fruit) : Inspired by LnwShop.com (v2)">
            <a:extLst>
              <a:ext uri="{FF2B5EF4-FFF2-40B4-BE49-F238E27FC236}">
                <a16:creationId xmlns:a16="http://schemas.microsoft.com/office/drawing/2014/main" id="{BD8D0913-CC74-4DD6-9D24-B32CE826B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08271" y="0"/>
            <a:ext cx="1130943" cy="93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C8534C74-7E24-4345-BC8A-5BFA7DFFB429}"/>
              </a:ext>
            </a:extLst>
          </p:cNvPr>
          <p:cNvSpPr/>
          <p:nvPr/>
        </p:nvSpPr>
        <p:spPr>
          <a:xfrm>
            <a:off x="869970" y="6267011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D3144DE4-914B-4B0A-BB68-531BDA1294C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52271"/>
              </p:ext>
            </p:extLst>
          </p:nvPr>
        </p:nvGraphicFramePr>
        <p:xfrm>
          <a:off x="900956" y="939888"/>
          <a:ext cx="10707975" cy="52945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4" imgW="11018733" imgH="5448504" progId="Excel.Sheet.12">
                  <p:embed/>
                </p:oleObj>
              </mc:Choice>
              <mc:Fallback>
                <p:oleObj name="Worksheet" r:id="rId4" imgW="11018733" imgH="544850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00956" y="939888"/>
                        <a:ext cx="10707975" cy="52945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3AED5AC-5F48-4013-AC43-92CEC46A19F4}"/>
              </a:ext>
            </a:extLst>
          </p:cNvPr>
          <p:cNvSpPr/>
          <p:nvPr/>
        </p:nvSpPr>
        <p:spPr>
          <a:xfrm>
            <a:off x="235672" y="5629016"/>
            <a:ext cx="11373259" cy="580406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9" name="Picture 2" descr="Dehydrated Rambutan with Lychee Flavor (เงาะรสลิ้นจี่อบแห้ง) - I'm Real  (Dehydrated Fruit) : Inspired by LnwShop.com (v2)">
            <a:extLst>
              <a:ext uri="{FF2B5EF4-FFF2-40B4-BE49-F238E27FC236}">
                <a16:creationId xmlns:a16="http://schemas.microsoft.com/office/drawing/2014/main" id="{96A29F8D-B883-4A48-9123-FAF9CBC4AA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" y="5594996"/>
            <a:ext cx="822464" cy="64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07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11723" y="3648635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12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ปริมาณการผลิตลองกอง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" name="Picture 4" descr="Southern Langsat Thai Fruit: เวกเตอร์สต็อก (ปลอดค่าลิขสิทธิ์) 1053257408 |  Shutterstock">
            <a:extLst>
              <a:ext uri="{FF2B5EF4-FFF2-40B4-BE49-F238E27FC236}">
                <a16:creationId xmlns:a16="http://schemas.microsoft.com/office/drawing/2014/main" id="{C1326E6E-9213-4FD3-8971-B86BC2CF49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304" r="770" b="14009"/>
          <a:stretch/>
        </p:blipFill>
        <p:spPr bwMode="auto">
          <a:xfrm>
            <a:off x="7599101" y="269606"/>
            <a:ext cx="1662352" cy="143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957;p33">
            <a:extLst>
              <a:ext uri="{FF2B5EF4-FFF2-40B4-BE49-F238E27FC236}">
                <a16:creationId xmlns:a16="http://schemas.microsoft.com/office/drawing/2014/main" id="{5DBAD72F-5A07-4DCC-BE18-7A9706192919}"/>
              </a:ext>
            </a:extLst>
          </p:cNvPr>
          <p:cNvSpPr/>
          <p:nvPr/>
        </p:nvSpPr>
        <p:spPr>
          <a:xfrm>
            <a:off x="768751" y="6312613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0A6AC84-A91E-4F36-8D68-437C04C7B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49" y="2121367"/>
            <a:ext cx="10789920" cy="3947163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561ABE0-2C01-4C86-8C9A-B6CEBC4FF787}"/>
              </a:ext>
            </a:extLst>
          </p:cNvPr>
          <p:cNvSpPr/>
          <p:nvPr/>
        </p:nvSpPr>
        <p:spPr>
          <a:xfrm>
            <a:off x="514155" y="5651470"/>
            <a:ext cx="11175414" cy="418069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4" name="Picture 4" descr="Southern Langsat Thai Fruit: เวกเตอร์สต็อก (ปลอดค่าลิขสิทธิ์) 1053257408 |  Shutterstock">
            <a:extLst>
              <a:ext uri="{FF2B5EF4-FFF2-40B4-BE49-F238E27FC236}">
                <a16:creationId xmlns:a16="http://schemas.microsoft.com/office/drawing/2014/main" id="{86B0FB22-0C13-4CEB-BD5C-F6D30DFD13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272" b="78022" l="9923" r="893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6304" r="770" b="14009"/>
          <a:stretch/>
        </p:blipFill>
        <p:spPr bwMode="auto">
          <a:xfrm>
            <a:off x="-52679" y="5357600"/>
            <a:ext cx="1133667" cy="98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66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911;p30">
            <a:extLst>
              <a:ext uri="{FF2B5EF4-FFF2-40B4-BE49-F238E27FC236}">
                <a16:creationId xmlns:a16="http://schemas.microsoft.com/office/drawing/2014/main" id="{176BA47E-B8B1-498D-A2B0-3121EAABB655}"/>
              </a:ext>
            </a:extLst>
          </p:cNvPr>
          <p:cNvSpPr/>
          <p:nvPr/>
        </p:nvSpPr>
        <p:spPr>
          <a:xfrm>
            <a:off x="8775510" y="-6634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B7331-9B60-49BF-A225-D5C08B004C06}"/>
              </a:ext>
            </a:extLst>
          </p:cNvPr>
          <p:cNvSpPr/>
          <p:nvPr/>
        </p:nvSpPr>
        <p:spPr>
          <a:xfrm>
            <a:off x="11193" y="487343"/>
            <a:ext cx="12199131" cy="6358947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834" name="Google Shape;834;p23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13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FD5C787C-47F6-42B0-9B3D-398115FA6B50}"/>
              </a:ext>
            </a:extLst>
          </p:cNvPr>
          <p:cNvSpPr txBox="1">
            <a:spLocks/>
          </p:cNvSpPr>
          <p:nvPr/>
        </p:nvSpPr>
        <p:spPr>
          <a:xfrm>
            <a:off x="3968434" y="90329"/>
            <a:ext cx="5971084" cy="63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rgbClr val="002060"/>
                </a:solidFill>
              </a:rPr>
              <a:t>ลองกอง</a:t>
            </a:r>
            <a:r>
              <a:rPr lang="en-US" sz="2000" dirty="0">
                <a:solidFill>
                  <a:srgbClr val="002060"/>
                </a:solidFill>
              </a:rPr>
              <a:t> : </a:t>
            </a:r>
            <a:r>
              <a:rPr lang="th-TH" sz="2000" dirty="0">
                <a:solidFill>
                  <a:srgbClr val="002060"/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7" name="Picture 4" descr="Southern Langsat Thai Fruit: เวกเตอร์สต็อก (ปลอดค่าลิขสิทธิ์) 1053257408 |  Shutterstock">
            <a:extLst>
              <a:ext uri="{FF2B5EF4-FFF2-40B4-BE49-F238E27FC236}">
                <a16:creationId xmlns:a16="http://schemas.microsoft.com/office/drawing/2014/main" id="{2ABC9F78-629C-4F27-B2EC-0C9276AF38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272" b="78022" l="9923" r="893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6304" r="770" b="14009"/>
          <a:stretch/>
        </p:blipFill>
        <p:spPr bwMode="auto">
          <a:xfrm>
            <a:off x="8291925" y="-46772"/>
            <a:ext cx="1662352" cy="143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55C065EB-4FC7-44E1-9298-45D07A459FD9}"/>
              </a:ext>
            </a:extLst>
          </p:cNvPr>
          <p:cNvSpPr/>
          <p:nvPr/>
        </p:nvSpPr>
        <p:spPr>
          <a:xfrm>
            <a:off x="815883" y="6293533"/>
            <a:ext cx="733830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ผลการประชุมเชิงปฏิบัติการ "การจัดทำข้อมูลไม้ผลเศรษฐกิจภาคใต้ ปี 2569 ครั้งที่ 2 เพื่อสนับสนุนการบริหารจัดการไม้ผลเศรษฐกิจอย่างเป็นระบบ" โดยคณะทำงานย่อยเพื่อพัฒนาระบบข้อมูลและโลจิสติก</a:t>
            </a:r>
            <a:r>
              <a:rPr lang="th-TH" sz="1400" dirty="0" err="1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ส์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ภาคใต้ เมื่อวันที่ 20 - 21 พฤษภาคม 2569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8AC7590-912E-4E46-8A48-A5F9B31BFF8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7850753"/>
              </p:ext>
            </p:extLst>
          </p:nvPr>
        </p:nvGraphicFramePr>
        <p:xfrm>
          <a:off x="935005" y="1068117"/>
          <a:ext cx="10932962" cy="51138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10553877" imgH="5448504" progId="Excel.Sheet.12">
                  <p:embed/>
                </p:oleObj>
              </mc:Choice>
              <mc:Fallback>
                <p:oleObj name="Worksheet" r:id="rId5" imgW="10553877" imgH="5448504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935005" y="1068117"/>
                        <a:ext cx="10932962" cy="511382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3AED5AC-5F48-4013-AC43-92CEC46A19F4}"/>
              </a:ext>
            </a:extLst>
          </p:cNvPr>
          <p:cNvSpPr/>
          <p:nvPr/>
        </p:nvSpPr>
        <p:spPr>
          <a:xfrm>
            <a:off x="570881" y="5627992"/>
            <a:ext cx="11297086" cy="535531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0" name="Picture 4" descr="Southern Langsat Thai Fruit: เวกเตอร์สต็อก (ปลอดค่าลิขสิทธิ์) 1053257408 |  Shutterstock">
            <a:extLst>
              <a:ext uri="{FF2B5EF4-FFF2-40B4-BE49-F238E27FC236}">
                <a16:creationId xmlns:a16="http://schemas.microsoft.com/office/drawing/2014/main" id="{2213F66C-3549-4656-BBF7-C85F5C2CE4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4272" b="78022" l="9923" r="8930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" t="6304" r="770" b="14009"/>
          <a:stretch/>
        </p:blipFill>
        <p:spPr bwMode="auto">
          <a:xfrm>
            <a:off x="-153576" y="5416361"/>
            <a:ext cx="1253350" cy="108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496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0" y="3648635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14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ปริมาณการผลิตมะพร้าวผลแก่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ภาพ PNG มะพร้าวครึ่งตัด">
            <a:extLst>
              <a:ext uri="{FF2B5EF4-FFF2-40B4-BE49-F238E27FC236}">
                <a16:creationId xmlns:a16="http://schemas.microsoft.com/office/drawing/2014/main" id="{689270A0-95C1-46F0-8155-B2F1B800C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4132" y="403932"/>
            <a:ext cx="1280636" cy="114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C228EF9-AE7E-431C-9926-74D605029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750" y="1915936"/>
            <a:ext cx="11175011" cy="4310996"/>
          </a:xfrm>
          <a:prstGeom prst="rect">
            <a:avLst/>
          </a:prstGeom>
        </p:spPr>
      </p:pic>
      <p:sp>
        <p:nvSpPr>
          <p:cNvPr id="13" name="Google Shape;957;p33">
            <a:extLst>
              <a:ext uri="{FF2B5EF4-FFF2-40B4-BE49-F238E27FC236}">
                <a16:creationId xmlns:a16="http://schemas.microsoft.com/office/drawing/2014/main" id="{59FA8BCB-4BC4-43D0-B833-88BB1DEA98B1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561ABE0-2C01-4C86-8C9A-B6CEBC4FF787}"/>
              </a:ext>
            </a:extLst>
          </p:cNvPr>
          <p:cNvSpPr/>
          <p:nvPr/>
        </p:nvSpPr>
        <p:spPr>
          <a:xfrm>
            <a:off x="367644" y="5774812"/>
            <a:ext cx="11576116" cy="418069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2" name="Picture 2" descr="ภาพ PNG มะพร้าวครึ่งตัด">
            <a:extLst>
              <a:ext uri="{FF2B5EF4-FFF2-40B4-BE49-F238E27FC236}">
                <a16:creationId xmlns:a16="http://schemas.microsoft.com/office/drawing/2014/main" id="{57047EC2-4293-4763-9B07-B253B3D7A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2" y="5634221"/>
            <a:ext cx="779048" cy="69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87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11;p30">
            <a:extLst>
              <a:ext uri="{FF2B5EF4-FFF2-40B4-BE49-F238E27FC236}">
                <a16:creationId xmlns:a16="http://schemas.microsoft.com/office/drawing/2014/main" id="{0FD71B4F-B6B4-4923-8AE0-8D682973CCBB}"/>
              </a:ext>
            </a:extLst>
          </p:cNvPr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B7331-9B60-49BF-A225-D5C08B004C06}"/>
              </a:ext>
            </a:extLst>
          </p:cNvPr>
          <p:cNvSpPr/>
          <p:nvPr/>
        </p:nvSpPr>
        <p:spPr>
          <a:xfrm>
            <a:off x="0" y="672199"/>
            <a:ext cx="12180277" cy="6225658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834" name="Google Shape;834;p23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15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FD5C787C-47F6-42B0-9B3D-398115FA6B50}"/>
              </a:ext>
            </a:extLst>
          </p:cNvPr>
          <p:cNvSpPr txBox="1">
            <a:spLocks/>
          </p:cNvSpPr>
          <p:nvPr/>
        </p:nvSpPr>
        <p:spPr>
          <a:xfrm>
            <a:off x="3968434" y="90329"/>
            <a:ext cx="5971084" cy="63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มะพร้าวผลแก่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7" name="Picture 2" descr="ภาพ PNG มะพร้าวครึ่งตัด">
            <a:extLst>
              <a:ext uri="{FF2B5EF4-FFF2-40B4-BE49-F238E27FC236}">
                <a16:creationId xmlns:a16="http://schemas.microsoft.com/office/drawing/2014/main" id="{5B9E4FAE-81C0-4807-802D-F0D34CBEA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294828" y="0"/>
            <a:ext cx="1021021" cy="927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088A317A-5DC6-4FE8-8FC9-45DBB3EE7D44}"/>
              </a:ext>
            </a:extLst>
          </p:cNvPr>
          <p:cNvSpPr/>
          <p:nvPr/>
        </p:nvSpPr>
        <p:spPr>
          <a:xfrm>
            <a:off x="542506" y="6444365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08B50F-DD28-4E7B-B0C6-689C91DB40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514" y="1080427"/>
            <a:ext cx="11358954" cy="5263527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3AED5AC-5F48-4013-AC43-92CEC46A19F4}"/>
              </a:ext>
            </a:extLst>
          </p:cNvPr>
          <p:cNvSpPr/>
          <p:nvPr/>
        </p:nvSpPr>
        <p:spPr>
          <a:xfrm>
            <a:off x="303559" y="5764578"/>
            <a:ext cx="11677908" cy="566382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6" name="Picture 2" descr="ภาพ PNG มะพร้าวครึ่งตัด">
            <a:extLst>
              <a:ext uri="{FF2B5EF4-FFF2-40B4-BE49-F238E27FC236}">
                <a16:creationId xmlns:a16="http://schemas.microsoft.com/office/drawing/2014/main" id="{48F50CF9-C94D-4C4C-84D0-5E9B6B91D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23" y="5764578"/>
            <a:ext cx="779048" cy="699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37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0" y="3724049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6703" y="0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16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ปริมาณการผลิตข้าวนาปี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ปีการเพาะปลูก </a:t>
            </a: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2568/69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3" name="Picture 2" descr="รูปต้นข้าว PNG, ภาพต้นข้าวPSD, ดาวน์โหลดฟรี | Pngtree">
            <a:extLst>
              <a:ext uri="{FF2B5EF4-FFF2-40B4-BE49-F238E27FC236}">
                <a16:creationId xmlns:a16="http://schemas.microsoft.com/office/drawing/2014/main" id="{F3A7541E-6A9E-4456-8C08-15C67EABD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9324" y="153023"/>
            <a:ext cx="1226256" cy="122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957;p33">
            <a:extLst>
              <a:ext uri="{FF2B5EF4-FFF2-40B4-BE49-F238E27FC236}">
                <a16:creationId xmlns:a16="http://schemas.microsoft.com/office/drawing/2014/main" id="{1E935184-22B5-4039-8DA5-7B240BCBC861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DD150-C9D3-43A2-902C-8F5953ABF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5898" y="1834303"/>
            <a:ext cx="11046963" cy="4471586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561ABE0-2C01-4C86-8C9A-B6CEBC4FF787}"/>
              </a:ext>
            </a:extLst>
          </p:cNvPr>
          <p:cNvSpPr/>
          <p:nvPr/>
        </p:nvSpPr>
        <p:spPr>
          <a:xfrm>
            <a:off x="188536" y="5854745"/>
            <a:ext cx="11734326" cy="418069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5" name="Picture 2" descr="รูปต้นข้าว PNG, ภาพต้นข้าวPSD, ดาวน์โหลดฟรี | Pngtree">
            <a:extLst>
              <a:ext uri="{FF2B5EF4-FFF2-40B4-BE49-F238E27FC236}">
                <a16:creationId xmlns:a16="http://schemas.microsoft.com/office/drawing/2014/main" id="{C4A42B5A-537F-497D-94C1-AAEBA7666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65" y="5383530"/>
            <a:ext cx="980137" cy="98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249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11;p30">
            <a:extLst>
              <a:ext uri="{FF2B5EF4-FFF2-40B4-BE49-F238E27FC236}">
                <a16:creationId xmlns:a16="http://schemas.microsoft.com/office/drawing/2014/main" id="{0FD71B4F-B6B4-4923-8AE0-8D682973CCBB}"/>
              </a:ext>
            </a:extLst>
          </p:cNvPr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B7331-9B60-49BF-A225-D5C08B004C06}"/>
              </a:ext>
            </a:extLst>
          </p:cNvPr>
          <p:cNvSpPr/>
          <p:nvPr/>
        </p:nvSpPr>
        <p:spPr>
          <a:xfrm>
            <a:off x="11723" y="644939"/>
            <a:ext cx="12180277" cy="6225658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834" name="Google Shape;834;p23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17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FD5C787C-47F6-42B0-9B3D-398115FA6B50}"/>
              </a:ext>
            </a:extLst>
          </p:cNvPr>
          <p:cNvSpPr txBox="1">
            <a:spLocks/>
          </p:cNvSpPr>
          <p:nvPr/>
        </p:nvSpPr>
        <p:spPr>
          <a:xfrm>
            <a:off x="3968434" y="90329"/>
            <a:ext cx="5971084" cy="63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rgbClr val="002060"/>
                </a:solidFill>
              </a:rPr>
              <a:t>ข้าวนาปี</a:t>
            </a:r>
            <a:r>
              <a:rPr lang="en-US" sz="2000" dirty="0">
                <a:solidFill>
                  <a:srgbClr val="002060"/>
                </a:solidFill>
              </a:rPr>
              <a:t> : </a:t>
            </a:r>
            <a:r>
              <a:rPr lang="th-TH" sz="2000" dirty="0">
                <a:solidFill>
                  <a:srgbClr val="002060"/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6" name="Picture 2" descr="รูปต้นข้าว PNG, ภาพต้นข้าวPSD, ดาวน์โหลดฟรี | Pngtree">
            <a:extLst>
              <a:ext uri="{FF2B5EF4-FFF2-40B4-BE49-F238E27FC236}">
                <a16:creationId xmlns:a16="http://schemas.microsoft.com/office/drawing/2014/main" id="{A3F299DE-7ED8-482C-8A3C-F2EE13EC9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2660" y="-19823"/>
            <a:ext cx="980137" cy="98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Google Shape;957;p33">
            <a:extLst>
              <a:ext uri="{FF2B5EF4-FFF2-40B4-BE49-F238E27FC236}">
                <a16:creationId xmlns:a16="http://schemas.microsoft.com/office/drawing/2014/main" id="{18DF8D1E-C95E-425B-B118-D47DE96ED68D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8E2DE31-36A3-4DA6-8F2E-47EB4E5EE7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849505"/>
            <a:ext cx="10945304" cy="543823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30F5985-85DE-4612-B053-48820872B7B3}"/>
              </a:ext>
            </a:extLst>
          </p:cNvPr>
          <p:cNvSpPr/>
          <p:nvPr/>
        </p:nvSpPr>
        <p:spPr>
          <a:xfrm>
            <a:off x="162300" y="5680645"/>
            <a:ext cx="11621204" cy="583387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7" name="Picture 2" descr="รูปต้นข้าว PNG, ภาพต้นข้าวPSD, ดาวน์โหลดฟรี | Pngtree">
            <a:extLst>
              <a:ext uri="{FF2B5EF4-FFF2-40B4-BE49-F238E27FC236}">
                <a16:creationId xmlns:a16="http://schemas.microsoft.com/office/drawing/2014/main" id="{39377101-C6F2-44F5-BF94-9F555D7D0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65" y="5368893"/>
            <a:ext cx="980137" cy="98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658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CF3AB38-547E-4427-8574-16682430C165}"/>
              </a:ext>
            </a:extLst>
          </p:cNvPr>
          <p:cNvSpPr/>
          <p:nvPr/>
        </p:nvSpPr>
        <p:spPr>
          <a:xfrm>
            <a:off x="0" y="3648635"/>
            <a:ext cx="12180277" cy="3209365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911" name="Google Shape;911;p30"/>
          <p:cNvSpPr/>
          <p:nvPr/>
        </p:nvSpPr>
        <p:spPr>
          <a:xfrm>
            <a:off x="8786703" y="-49341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913" name="Google Shape;913;p30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18</a:t>
            </a:fld>
            <a:endParaRPr/>
          </a:p>
        </p:txBody>
      </p:sp>
      <p:sp>
        <p:nvSpPr>
          <p:cNvPr id="914" name="Google Shape;914;p30"/>
          <p:cNvSpPr txBox="1">
            <a:spLocks noGrp="1"/>
          </p:cNvSpPr>
          <p:nvPr>
            <p:ph type="title"/>
          </p:nvPr>
        </p:nvSpPr>
        <p:spPr>
          <a:xfrm>
            <a:off x="768751" y="687185"/>
            <a:ext cx="9050518" cy="9454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3600" dirty="0">
                <a:solidFill>
                  <a:schemeClr val="accent5">
                    <a:lumMod val="50000"/>
                  </a:schemeClr>
                </a:solidFill>
              </a:rPr>
              <a:t>ปริมาณการผลิตข้าวนาปรัง ปี 2569</a:t>
            </a:r>
            <a:endParaRPr sz="36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5122" name="Picture 2" descr="รูปรวงข้าวโดดเดี่ยวบนพื้นหลังสีขาว PNG , ข้าว, หู, ธัญพืชภาพ PNG  สำหรับการดาวน์โหลดฟรี">
            <a:extLst>
              <a:ext uri="{FF2B5EF4-FFF2-40B4-BE49-F238E27FC236}">
                <a16:creationId xmlns:a16="http://schemas.microsoft.com/office/drawing/2014/main" id="{E0361093-C93C-4F72-A710-11A36485C6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1077" y="362426"/>
            <a:ext cx="1357509" cy="1357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Google Shape;957;p33">
            <a:extLst>
              <a:ext uri="{FF2B5EF4-FFF2-40B4-BE49-F238E27FC236}">
                <a16:creationId xmlns:a16="http://schemas.microsoft.com/office/drawing/2014/main" id="{D6ADF7BF-8A20-45A8-8A48-92B29AB1E039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776CA22-3481-4175-AA5F-B0F1A6449F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083" y="2293097"/>
            <a:ext cx="10947798" cy="3875683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561ABE0-2C01-4C86-8C9A-B6CEBC4FF787}"/>
              </a:ext>
            </a:extLst>
          </p:cNvPr>
          <p:cNvSpPr/>
          <p:nvPr/>
        </p:nvSpPr>
        <p:spPr>
          <a:xfrm>
            <a:off x="534865" y="5613704"/>
            <a:ext cx="11262016" cy="512468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3" name="Picture 2" descr="รูปรวงข้าวโดดเดี่ยวบนพื้นหลังสีขาว PNG , ข้าว, หู, ธัญพืชภาพ PNG  สำหรับการดาวน์โหลดฟรี">
            <a:extLst>
              <a:ext uri="{FF2B5EF4-FFF2-40B4-BE49-F238E27FC236}">
                <a16:creationId xmlns:a16="http://schemas.microsoft.com/office/drawing/2014/main" id="{EC606A91-5AFA-4FCE-BC37-B786A9D22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198" y="5324969"/>
            <a:ext cx="863333" cy="90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70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11;p30">
            <a:extLst>
              <a:ext uri="{FF2B5EF4-FFF2-40B4-BE49-F238E27FC236}">
                <a16:creationId xmlns:a16="http://schemas.microsoft.com/office/drawing/2014/main" id="{0FD71B4F-B6B4-4923-8AE0-8D682973CCBB}"/>
              </a:ext>
            </a:extLst>
          </p:cNvPr>
          <p:cNvSpPr/>
          <p:nvPr/>
        </p:nvSpPr>
        <p:spPr>
          <a:xfrm>
            <a:off x="8786703" y="-28136"/>
            <a:ext cx="3405297" cy="2149503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56B7331-9B60-49BF-A225-D5C08B004C06}"/>
              </a:ext>
            </a:extLst>
          </p:cNvPr>
          <p:cNvSpPr/>
          <p:nvPr/>
        </p:nvSpPr>
        <p:spPr>
          <a:xfrm>
            <a:off x="9427" y="641769"/>
            <a:ext cx="12180277" cy="6225658"/>
          </a:xfrm>
          <a:prstGeom prst="rect">
            <a:avLst/>
          </a:prstGeom>
          <a:solidFill>
            <a:srgbClr val="F3F9E7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834" name="Google Shape;834;p23"/>
          <p:cNvSpPr txBox="1">
            <a:spLocks noGrp="1"/>
          </p:cNvSpPr>
          <p:nvPr>
            <p:ph type="sldNum" idx="12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th-TH"/>
              <a:t>19</a:t>
            </a:fld>
            <a:endParaRPr/>
          </a:p>
        </p:txBody>
      </p:sp>
      <p:sp>
        <p:nvSpPr>
          <p:cNvPr id="8" name="Google Shape;812;p21">
            <a:extLst>
              <a:ext uri="{FF2B5EF4-FFF2-40B4-BE49-F238E27FC236}">
                <a16:creationId xmlns:a16="http://schemas.microsoft.com/office/drawing/2014/main" id="{FD5C787C-47F6-42B0-9B3D-398115FA6B50}"/>
              </a:ext>
            </a:extLst>
          </p:cNvPr>
          <p:cNvSpPr txBox="1">
            <a:spLocks/>
          </p:cNvSpPr>
          <p:nvPr/>
        </p:nvSpPr>
        <p:spPr>
          <a:xfrm>
            <a:off x="3968434" y="90329"/>
            <a:ext cx="5971084" cy="637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chemeClr val="accent1"/>
              </a:buClr>
              <a:buSzPts val="3600"/>
              <a:buFont typeface="Prompt"/>
              <a:buNone/>
            </a:pP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ข้าวนาปรัง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</a:rPr>
              <a:t> : </a:t>
            </a:r>
            <a:r>
              <a:rPr lang="th-TH" sz="2000" dirty="0">
                <a:solidFill>
                  <a:schemeClr val="accent5">
                    <a:lumMod val="50000"/>
                  </a:schemeClr>
                </a:solidFill>
              </a:rPr>
              <a:t>ร้อยละผลผลิตรายเดือน ปี 2569</a:t>
            </a:r>
          </a:p>
        </p:txBody>
      </p:sp>
      <p:pic>
        <p:nvPicPr>
          <p:cNvPr id="11" name="Picture 2" descr="รูปรวงข้าวโดดเดี่ยวบนพื้นหลังสีขาว PNG , ข้าว, หู, ธัญพืชภาพ PNG  สำหรับการดาวน์โหลดฟรี">
            <a:extLst>
              <a:ext uri="{FF2B5EF4-FFF2-40B4-BE49-F238E27FC236}">
                <a16:creationId xmlns:a16="http://schemas.microsoft.com/office/drawing/2014/main" id="{DCDF1877-55C4-48C9-9E1E-F130359595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6390" y="-25737"/>
            <a:ext cx="1033128" cy="90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Google Shape;957;p33">
            <a:extLst>
              <a:ext uri="{FF2B5EF4-FFF2-40B4-BE49-F238E27FC236}">
                <a16:creationId xmlns:a16="http://schemas.microsoft.com/office/drawing/2014/main" id="{501A7792-5CDF-4C2D-BC27-DD1485FA99E6}"/>
              </a:ext>
            </a:extLst>
          </p:cNvPr>
          <p:cNvSpPr/>
          <p:nvPr/>
        </p:nvSpPr>
        <p:spPr>
          <a:xfrm>
            <a:off x="749897" y="6359522"/>
            <a:ext cx="9586829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ที่มา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:</a:t>
            </a:r>
            <a:r>
              <a:rPr lang="th-TH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ข้อมูลพยากรณ์ ณ กรกฎาคม 2569</a:t>
            </a:r>
            <a:r>
              <a:rPr lang="en-US" sz="1400" dirty="0">
                <a:solidFill>
                  <a:schemeClr val="accent2">
                    <a:lumMod val="50000"/>
                  </a:schemeClr>
                </a:solidFill>
                <a:latin typeface="TH SarabunPSK" panose="020B0500040200020003" pitchFamily="34" charset="-34"/>
                <a:ea typeface="Prompt"/>
                <a:cs typeface="TH SarabunPSK" panose="020B0500040200020003" pitchFamily="34" charset="-34"/>
                <a:sym typeface="Prompt"/>
              </a:rPr>
              <a:t> </a:t>
            </a:r>
            <a:endParaRPr lang="th-TH" sz="1400" dirty="0">
              <a:solidFill>
                <a:schemeClr val="accent2">
                  <a:lumMod val="50000"/>
                </a:schemeClr>
              </a:solidFill>
              <a:latin typeface="TH SarabunPSK" panose="020B0500040200020003" pitchFamily="34" charset="-34"/>
              <a:ea typeface="Prompt"/>
              <a:cs typeface="TH SarabunPSK" panose="020B0500040200020003" pitchFamily="34" charset="-34"/>
              <a:sym typeface="Promp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958665-B024-417A-B748-A9644A55A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501" y="1549770"/>
            <a:ext cx="11156726" cy="4609584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3AED5AC-5F48-4013-AC43-92CEC46A19F4}"/>
              </a:ext>
            </a:extLst>
          </p:cNvPr>
          <p:cNvSpPr/>
          <p:nvPr/>
        </p:nvSpPr>
        <p:spPr>
          <a:xfrm>
            <a:off x="320319" y="5385906"/>
            <a:ext cx="11677908" cy="734881"/>
          </a:xfrm>
          <a:prstGeom prst="roundRect">
            <a:avLst/>
          </a:prstGeom>
          <a:noFill/>
          <a:ln w="38100" cap="flat">
            <a:solidFill>
              <a:srgbClr val="C00000"/>
            </a:solidFill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0" name="Picture 2" descr="รูปรวงข้าวโดดเดี่ยวบนพื้นหลังสีขาว PNG , ข้าว, หู, ธัญพืชภาพ PNG  สำหรับการดาวน์โหลดฟรี">
            <a:extLst>
              <a:ext uri="{FF2B5EF4-FFF2-40B4-BE49-F238E27FC236}">
                <a16:creationId xmlns:a16="http://schemas.microsoft.com/office/drawing/2014/main" id="{C52178F8-B8C1-434B-A42C-2ED506C6A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723" y="5299345"/>
            <a:ext cx="863333" cy="90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8822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E94FEB0-0B16-472F-9F36-22BEFBB56696}"/>
              </a:ext>
            </a:extLst>
          </p:cNvPr>
          <p:cNvSpPr/>
          <p:nvPr/>
        </p:nvSpPr>
        <p:spPr>
          <a:xfrm>
            <a:off x="-2" y="2581192"/>
            <a:ext cx="12192001" cy="490242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2A9F852-1D84-4F16-B709-D9FBEADBDC2C}"/>
              </a:ext>
            </a:extLst>
          </p:cNvPr>
          <p:cNvSpPr/>
          <p:nvPr/>
        </p:nvSpPr>
        <p:spPr>
          <a:xfrm>
            <a:off x="-1" y="2883336"/>
            <a:ext cx="12192000" cy="403475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th-TH" dirty="0"/>
          </a:p>
        </p:txBody>
      </p:sp>
      <p:pic>
        <p:nvPicPr>
          <p:cNvPr id="1028" name="Picture 4" descr="ไม่ใช้สารเร่งสีผลเงาะ">
            <a:extLst>
              <a:ext uri="{FF2B5EF4-FFF2-40B4-BE49-F238E27FC236}">
                <a16:creationId xmlns:a16="http://schemas.microsoft.com/office/drawing/2014/main" id="{DB38FCCC-22CA-409B-A662-D458B5BD3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577" y="3656733"/>
            <a:ext cx="3787577" cy="2348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มังคุด...ทำไมถึงมีพันธุ์เดียวในโลก">
            <a:extLst>
              <a:ext uri="{FF2B5EF4-FFF2-40B4-BE49-F238E27FC236}">
                <a16:creationId xmlns:a16="http://schemas.microsoft.com/office/drawing/2014/main" id="{E99A8696-A6ED-4A3D-BEF1-62595E3465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8308" y="3660558"/>
            <a:ext cx="3508767" cy="2344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430CC3-53C7-432B-9816-B8794A1418D7}"/>
              </a:ext>
            </a:extLst>
          </p:cNvPr>
          <p:cNvSpPr txBox="1">
            <a:spLocks/>
          </p:cNvSpPr>
          <p:nvPr/>
        </p:nvSpPr>
        <p:spPr>
          <a:xfrm>
            <a:off x="814944" y="4530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800" dirty="0">
                <a:solidFill>
                  <a:schemeClr val="accent5">
                    <a:lumMod val="50000"/>
                  </a:schemeClr>
                </a:solidFill>
              </a:rPr>
              <a:t>ขอบคุณครับ</a:t>
            </a:r>
            <a:endParaRPr lang="ru-RU" sz="4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E71F8AA-7B29-4C26-9A90-A01C7DBFF937}"/>
              </a:ext>
            </a:extLst>
          </p:cNvPr>
          <p:cNvSpPr txBox="1">
            <a:spLocks/>
          </p:cNvSpPr>
          <p:nvPr/>
        </p:nvSpPr>
        <p:spPr>
          <a:xfrm>
            <a:off x="899069" y="1778613"/>
            <a:ext cx="5696677" cy="4718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1800" b="1" dirty="0">
                <a:solidFill>
                  <a:schemeClr val="accent5">
                    <a:lumMod val="50000"/>
                  </a:schemeClr>
                </a:solidFill>
              </a:rPr>
              <a:t>สำนักงานเศรษฐกิจการเกษตรที่ 8</a:t>
            </a:r>
          </a:p>
        </p:txBody>
      </p:sp>
      <p:sp>
        <p:nvSpPr>
          <p:cNvPr id="5" name="Google Shape;911;p30">
            <a:extLst>
              <a:ext uri="{FF2B5EF4-FFF2-40B4-BE49-F238E27FC236}">
                <a16:creationId xmlns:a16="http://schemas.microsoft.com/office/drawing/2014/main" id="{7E90C1DC-AE6D-4C1E-871F-779E247F9D76}"/>
              </a:ext>
            </a:extLst>
          </p:cNvPr>
          <p:cNvSpPr/>
          <p:nvPr/>
        </p:nvSpPr>
        <p:spPr>
          <a:xfrm>
            <a:off x="9266896" y="0"/>
            <a:ext cx="2925104" cy="258119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Prompt"/>
              <a:ea typeface="Prompt"/>
              <a:cs typeface="Prompt"/>
              <a:sym typeface="Prompt"/>
            </a:endParaRPr>
          </a:p>
        </p:txBody>
      </p:sp>
      <p:pic>
        <p:nvPicPr>
          <p:cNvPr id="10" name="Picture 2" descr="kasetlogo.jpg">
            <a:extLst>
              <a:ext uri="{FF2B5EF4-FFF2-40B4-BE49-F238E27FC236}">
                <a16:creationId xmlns:a16="http://schemas.microsoft.com/office/drawing/2014/main" id="{D5488578-2082-40CC-B050-CFEA109C3D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1731" y="0"/>
            <a:ext cx="1468980" cy="1399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chidchanok.OAE\Desktop\Logo_bg_wh.jpg">
            <a:extLst>
              <a:ext uri="{FF2B5EF4-FFF2-40B4-BE49-F238E27FC236}">
                <a16:creationId xmlns:a16="http://schemas.microsoft.com/office/drawing/2014/main" id="{DCAB3475-EE95-476F-A8EF-A0756007C6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" t="3055" r="4196" b="3966"/>
          <a:stretch/>
        </p:blipFill>
        <p:spPr bwMode="auto">
          <a:xfrm>
            <a:off x="10767677" y="144338"/>
            <a:ext cx="1218758" cy="119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FB792B33-930D-4CF1-B85E-CB661B19C055}"/>
              </a:ext>
            </a:extLst>
          </p:cNvPr>
          <p:cNvSpPr txBox="1">
            <a:spLocks/>
          </p:cNvSpPr>
          <p:nvPr/>
        </p:nvSpPr>
        <p:spPr>
          <a:xfrm>
            <a:off x="-963057" y="2109312"/>
            <a:ext cx="8155767" cy="4718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0" dirty="0">
                <a:solidFill>
                  <a:schemeClr val="accent5">
                    <a:lumMod val="50000"/>
                  </a:schemeClr>
                </a:solidFill>
              </a:rPr>
              <a:t>สำนักงานเศรษฐกิจการเกษตร กระทรวงเกษตรและสหกรณ์</a:t>
            </a:r>
          </a:p>
        </p:txBody>
      </p:sp>
      <p:pic>
        <p:nvPicPr>
          <p:cNvPr id="1030" name="Picture 6" descr="รู้หรือไม่ ทำไมปีนี้ราคาทุเรียนมีราคาถูกลง แล้วทุเรียนมีผลกระทบอะไรกับกาแฟ  - Pantip">
            <a:extLst>
              <a:ext uri="{FF2B5EF4-FFF2-40B4-BE49-F238E27FC236}">
                <a16:creationId xmlns:a16="http://schemas.microsoft.com/office/drawing/2014/main" id="{0FA6A688-E594-4708-B01E-245E44858A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49232"/>
            <a:ext cx="3787578" cy="23496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ลองกอง ลางสาด ต่างกันอย่างไร ประโยชน์อัดแน่น ไม่แพ้กัน!">
            <a:extLst>
              <a:ext uri="{FF2B5EF4-FFF2-40B4-BE49-F238E27FC236}">
                <a16:creationId xmlns:a16="http://schemas.microsoft.com/office/drawing/2014/main" id="{C07F2152-F898-42DB-86DF-DDD2A92E6E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5"/>
          <a:stretch/>
        </p:blipFill>
        <p:spPr bwMode="auto">
          <a:xfrm>
            <a:off x="9379613" y="3672662"/>
            <a:ext cx="2812387" cy="2326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รูปรวงข้าวโดดเดี่ยวบนพื้นหลังสีขาว PNG , ข้าว, หู, ธัญพืชภาพ PNG  สำหรับการดาวน์โหลดฟรี">
            <a:extLst>
              <a:ext uri="{FF2B5EF4-FFF2-40B4-BE49-F238E27FC236}">
                <a16:creationId xmlns:a16="http://schemas.microsoft.com/office/drawing/2014/main" id="{0D041567-A3CC-4C71-9BAC-38B8E2BA5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297" y="484727"/>
            <a:ext cx="1468980" cy="113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045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8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739A28"/>
      </a:accent1>
      <a:accent2>
        <a:srgbClr val="4A7B29"/>
      </a:accent2>
      <a:accent3>
        <a:srgbClr val="297D53"/>
      </a:accent3>
      <a:accent4>
        <a:srgbClr val="30937B"/>
      </a:accent4>
      <a:accent5>
        <a:srgbClr val="2D8DA8"/>
      </a:accent5>
      <a:accent6>
        <a:srgbClr val="08A5EF"/>
      </a:accent6>
      <a:hlink>
        <a:srgbClr val="EE7B08"/>
      </a:hlink>
      <a:folHlink>
        <a:srgbClr val="977B2D"/>
      </a:folHlink>
    </a:clrScheme>
    <a:fontScheme name="Prompt">
      <a:majorFont>
        <a:latin typeface="Prompt"/>
        <a:ea typeface=""/>
        <a:cs typeface="Prompt"/>
      </a:majorFont>
      <a:minorFont>
        <a:latin typeface="Prompt"/>
        <a:ea typeface=""/>
        <a:cs typeface="Promp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2000">
              <a:schemeClr val="accent1"/>
            </a:gs>
            <a:gs pos="100000">
              <a:schemeClr val="accent3"/>
            </a:gs>
          </a:gsLst>
          <a:lin ang="0" scaled="1"/>
          <a:tileRect/>
        </a:gra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NBPL_Fun_MO - v6" id="{A0D08BF4-A6B2-4810-A990-861B25D0A27E}" vid="{9CA1A813-01EE-4EED-9E0D-BBBA258A4E3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024DF7-0783-4549-86B7-A48B29FBA9C2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6dc4bcd6-49db-4c07-9060-8acfc67cef9f"/>
    <ds:schemaRef ds:uri="http://purl.org/dc/elements/1.1/"/>
    <ds:schemaRef ds:uri="http://purl.org/dc/dcmitype/"/>
    <ds:schemaRef ds:uri="http://schemas.microsoft.com/office/infopath/2007/PartnerControls"/>
    <ds:schemaRef ds:uri="http://www.w3.org/XML/1998/namespace"/>
    <ds:schemaRef ds:uri="fb0879af-3eba-417a-a55a-ffe6dcd6ca77"/>
    <ds:schemaRef ds:uri="http://schemas.openxmlformats.org/package/2006/metadata/core-propertie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750F309C-DE10-4641-9043-BB7E781AC4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393BED-762D-4FA3-96CF-866F426A04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4150</TotalTime>
  <Words>698</Words>
  <Application>Microsoft Office PowerPoint</Application>
  <PresentationFormat>Widescreen</PresentationFormat>
  <Paragraphs>81</Paragraphs>
  <Slides>20</Slides>
  <Notes>20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TH SarabunPSK</vt:lpstr>
      <vt:lpstr>Prompt</vt:lpstr>
      <vt:lpstr>Arial</vt:lpstr>
      <vt:lpstr>Calibri</vt:lpstr>
      <vt:lpstr>Office Theme</vt:lpstr>
      <vt:lpstr>Worksheet</vt:lpstr>
      <vt:lpstr>สถานการณ์การผลิตสินค้าเกษตรที่สำคัญ  </vt:lpstr>
      <vt:lpstr>ปริมาณการผลิตยางพารา ปี 2569</vt:lpstr>
      <vt:lpstr>PowerPoint Presentation</vt:lpstr>
      <vt:lpstr>ปริมาณการผลิตปาล์มน้ำมัน ปี 2569</vt:lpstr>
      <vt:lpstr>PowerPoint Presentation</vt:lpstr>
      <vt:lpstr>ปริมาณการผลิตทุเรียน ปี 2569</vt:lpstr>
      <vt:lpstr>PowerPoint Presentation</vt:lpstr>
      <vt:lpstr>ปริมาณการผลิตมังคุด ปี 2569</vt:lpstr>
      <vt:lpstr>PowerPoint Presentation</vt:lpstr>
      <vt:lpstr>ปริมาณการผลิตเงาะ ปี 2569</vt:lpstr>
      <vt:lpstr>PowerPoint Presentation</vt:lpstr>
      <vt:lpstr>ปริมาณการผลิตลองกอง ปี 2569</vt:lpstr>
      <vt:lpstr>PowerPoint Presentation</vt:lpstr>
      <vt:lpstr>ปริมาณการผลิตมะพร้าวผลแก่ ปี 2569</vt:lpstr>
      <vt:lpstr>PowerPoint Presentation</vt:lpstr>
      <vt:lpstr>ปริมาณการผลิตข้าวนาปี ปีการเพาะปลูก 2568/69</vt:lpstr>
      <vt:lpstr>PowerPoint Presentation</vt:lpstr>
      <vt:lpstr>ปริมาณการผลิตข้าวนาปรัง ปี 2569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การพยากรณ์และสถานการณ์ไม้ผลเศรษฐกิจ</dc:title>
  <dc:creator>ธานินทร์ ทองกาล</dc:creator>
  <cp:lastModifiedBy>Banjob </cp:lastModifiedBy>
  <cp:revision>391</cp:revision>
  <cp:lastPrinted>2025-06-20T04:09:01Z</cp:lastPrinted>
  <dcterms:created xsi:type="dcterms:W3CDTF">2021-01-05T08:31:23Z</dcterms:created>
  <dcterms:modified xsi:type="dcterms:W3CDTF">2026-08-03T03:19:54Z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