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sldIdLst>
    <p:sldId id="256" r:id="rId2"/>
    <p:sldId id="261" r:id="rId3"/>
  </p:sldIdLst>
  <p:sldSz cx="7562850" cy="1068863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67" userDrawn="1">
          <p15:clr>
            <a:srgbClr val="A4A3A4"/>
          </p15:clr>
        </p15:guide>
        <p15:guide id="2" pos="238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99C1"/>
    <a:srgbClr val="F9AB37"/>
    <a:srgbClr val="203864"/>
    <a:srgbClr val="F9F06C"/>
    <a:srgbClr val="A270B0"/>
    <a:srgbClr val="FFFFFF"/>
    <a:srgbClr val="FF3399"/>
    <a:srgbClr val="F26667"/>
    <a:srgbClr val="B9B9B9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53"/>
  </p:normalViewPr>
  <p:slideViewPr>
    <p:cSldViewPr snapToGrid="0" snapToObjects="1" showGuides="1">
      <p:cViewPr varScale="1">
        <p:scale>
          <a:sx n="55" d="100"/>
          <a:sy n="55" d="100"/>
        </p:scale>
        <p:origin x="2694" y="72"/>
      </p:cViewPr>
      <p:guideLst>
        <p:guide orient="horz" pos="3367"/>
        <p:guide pos="238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7214" y="1749275"/>
            <a:ext cx="6428423" cy="3721230"/>
          </a:xfrm>
        </p:spPr>
        <p:txBody>
          <a:bodyPr anchor="b"/>
          <a:lstStyle>
            <a:lvl1pPr algn="ctr">
              <a:defRPr sz="4963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5356" y="5614010"/>
            <a:ext cx="5672138" cy="2580613"/>
          </a:xfrm>
        </p:spPr>
        <p:txBody>
          <a:bodyPr/>
          <a:lstStyle>
            <a:lvl1pPr marL="0" indent="0" algn="ctr">
              <a:buNone/>
              <a:defRPr sz="1985"/>
            </a:lvl1pPr>
            <a:lvl2pPr marL="378150" indent="0" algn="ctr">
              <a:buNone/>
              <a:defRPr sz="1654"/>
            </a:lvl2pPr>
            <a:lvl3pPr marL="756300" indent="0" algn="ctr">
              <a:buNone/>
              <a:defRPr sz="1489"/>
            </a:lvl3pPr>
            <a:lvl4pPr marL="1134450" indent="0" algn="ctr">
              <a:buNone/>
              <a:defRPr sz="1323"/>
            </a:lvl4pPr>
            <a:lvl5pPr marL="1512600" indent="0" algn="ctr">
              <a:buNone/>
              <a:defRPr sz="1323"/>
            </a:lvl5pPr>
            <a:lvl6pPr marL="1890751" indent="0" algn="ctr">
              <a:buNone/>
              <a:defRPr sz="1323"/>
            </a:lvl6pPr>
            <a:lvl7pPr marL="2268901" indent="0" algn="ctr">
              <a:buNone/>
              <a:defRPr sz="1323"/>
            </a:lvl7pPr>
            <a:lvl8pPr marL="2647051" indent="0" algn="ctr">
              <a:buNone/>
              <a:defRPr sz="1323"/>
            </a:lvl8pPr>
            <a:lvl9pPr marL="3025201" indent="0" algn="ctr">
              <a:buNone/>
              <a:defRPr sz="132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2532B-E30F-0D4C-AE03-D24A018867B8}" type="datetimeFigureOut">
              <a:rPr lang="th-TH" smtClean="0"/>
              <a:t>19/08/65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D1559-FC9F-C545-A6DA-43243BF397E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421038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2532B-E30F-0D4C-AE03-D24A018867B8}" type="datetimeFigureOut">
              <a:rPr lang="th-TH" smtClean="0"/>
              <a:t>19/08/65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D1559-FC9F-C545-A6DA-43243BF397E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83530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6007" y="2664740"/>
            <a:ext cx="6522958" cy="4446176"/>
          </a:xfrm>
        </p:spPr>
        <p:txBody>
          <a:bodyPr anchor="b"/>
          <a:lstStyle>
            <a:lvl1pPr>
              <a:defRPr sz="4963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6007" y="7152978"/>
            <a:ext cx="6522958" cy="2338139"/>
          </a:xfrm>
        </p:spPr>
        <p:txBody>
          <a:bodyPr/>
          <a:lstStyle>
            <a:lvl1pPr marL="0" indent="0">
              <a:buNone/>
              <a:defRPr sz="1985">
                <a:solidFill>
                  <a:schemeClr val="tx1"/>
                </a:solidFill>
              </a:defRPr>
            </a:lvl1pPr>
            <a:lvl2pPr marL="378150" indent="0">
              <a:buNone/>
              <a:defRPr sz="1654">
                <a:solidFill>
                  <a:schemeClr val="tx1">
                    <a:tint val="75000"/>
                  </a:schemeClr>
                </a:solidFill>
              </a:defRPr>
            </a:lvl2pPr>
            <a:lvl3pPr marL="756300" indent="0">
              <a:buNone/>
              <a:defRPr sz="1489">
                <a:solidFill>
                  <a:schemeClr val="tx1">
                    <a:tint val="75000"/>
                  </a:schemeClr>
                </a:solidFill>
              </a:defRPr>
            </a:lvl3pPr>
            <a:lvl4pPr marL="1134450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2600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9075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890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705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520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2532B-E30F-0D4C-AE03-D24A018867B8}" type="datetimeFigureOut">
              <a:rPr lang="th-TH" smtClean="0"/>
              <a:t>19/08/65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D1559-FC9F-C545-A6DA-43243BF397E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60701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946" y="2845355"/>
            <a:ext cx="3214211" cy="678184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8693" y="2845355"/>
            <a:ext cx="3214211" cy="678184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2532B-E30F-0D4C-AE03-D24A018867B8}" type="datetimeFigureOut">
              <a:rPr lang="th-TH" smtClean="0"/>
              <a:t>19/08/65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D1559-FC9F-C545-A6DA-43243BF397E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72024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931" y="569073"/>
            <a:ext cx="6522958" cy="206597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932" y="2620202"/>
            <a:ext cx="3199440" cy="1284120"/>
          </a:xfrm>
        </p:spPr>
        <p:txBody>
          <a:bodyPr anchor="b"/>
          <a:lstStyle>
            <a:lvl1pPr marL="0" indent="0">
              <a:buNone/>
              <a:defRPr sz="1985" b="1"/>
            </a:lvl1pPr>
            <a:lvl2pPr marL="378150" indent="0">
              <a:buNone/>
              <a:defRPr sz="1654" b="1"/>
            </a:lvl2pPr>
            <a:lvl3pPr marL="756300" indent="0">
              <a:buNone/>
              <a:defRPr sz="1489" b="1"/>
            </a:lvl3pPr>
            <a:lvl4pPr marL="1134450" indent="0">
              <a:buNone/>
              <a:defRPr sz="1323" b="1"/>
            </a:lvl4pPr>
            <a:lvl5pPr marL="1512600" indent="0">
              <a:buNone/>
              <a:defRPr sz="1323" b="1"/>
            </a:lvl5pPr>
            <a:lvl6pPr marL="1890751" indent="0">
              <a:buNone/>
              <a:defRPr sz="1323" b="1"/>
            </a:lvl6pPr>
            <a:lvl7pPr marL="2268901" indent="0">
              <a:buNone/>
              <a:defRPr sz="1323" b="1"/>
            </a:lvl7pPr>
            <a:lvl8pPr marL="2647051" indent="0">
              <a:buNone/>
              <a:defRPr sz="1323" b="1"/>
            </a:lvl8pPr>
            <a:lvl9pPr marL="3025201" indent="0">
              <a:buNone/>
              <a:defRPr sz="132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932" y="3904322"/>
            <a:ext cx="3199440" cy="574266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8693" y="2620202"/>
            <a:ext cx="3215196" cy="1284120"/>
          </a:xfrm>
        </p:spPr>
        <p:txBody>
          <a:bodyPr anchor="b"/>
          <a:lstStyle>
            <a:lvl1pPr marL="0" indent="0">
              <a:buNone/>
              <a:defRPr sz="1985" b="1"/>
            </a:lvl1pPr>
            <a:lvl2pPr marL="378150" indent="0">
              <a:buNone/>
              <a:defRPr sz="1654" b="1"/>
            </a:lvl2pPr>
            <a:lvl3pPr marL="756300" indent="0">
              <a:buNone/>
              <a:defRPr sz="1489" b="1"/>
            </a:lvl3pPr>
            <a:lvl4pPr marL="1134450" indent="0">
              <a:buNone/>
              <a:defRPr sz="1323" b="1"/>
            </a:lvl4pPr>
            <a:lvl5pPr marL="1512600" indent="0">
              <a:buNone/>
              <a:defRPr sz="1323" b="1"/>
            </a:lvl5pPr>
            <a:lvl6pPr marL="1890751" indent="0">
              <a:buNone/>
              <a:defRPr sz="1323" b="1"/>
            </a:lvl6pPr>
            <a:lvl7pPr marL="2268901" indent="0">
              <a:buNone/>
              <a:defRPr sz="1323" b="1"/>
            </a:lvl7pPr>
            <a:lvl8pPr marL="2647051" indent="0">
              <a:buNone/>
              <a:defRPr sz="1323" b="1"/>
            </a:lvl8pPr>
            <a:lvl9pPr marL="3025201" indent="0">
              <a:buNone/>
              <a:defRPr sz="132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8693" y="3904322"/>
            <a:ext cx="3215196" cy="574266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2532B-E30F-0D4C-AE03-D24A018867B8}" type="datetimeFigureOut">
              <a:rPr lang="th-TH" smtClean="0"/>
              <a:t>19/08/65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D1559-FC9F-C545-A6DA-43243BF397E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51615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2532B-E30F-0D4C-AE03-D24A018867B8}" type="datetimeFigureOut">
              <a:rPr lang="th-TH" smtClean="0"/>
              <a:t>19/08/65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D1559-FC9F-C545-A6DA-43243BF397E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407887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2532B-E30F-0D4C-AE03-D24A018867B8}" type="datetimeFigureOut">
              <a:rPr lang="th-TH" smtClean="0"/>
              <a:t>19/08/65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D1559-FC9F-C545-A6DA-43243BF397E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12480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931" y="712576"/>
            <a:ext cx="2439216" cy="2494016"/>
          </a:xfrm>
        </p:spPr>
        <p:txBody>
          <a:bodyPr anchor="b"/>
          <a:lstStyle>
            <a:lvl1pPr>
              <a:defRPr sz="264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5196" y="1538968"/>
            <a:ext cx="3828693" cy="7595861"/>
          </a:xfrm>
        </p:spPr>
        <p:txBody>
          <a:bodyPr/>
          <a:lstStyle>
            <a:lvl1pPr>
              <a:defRPr sz="2647"/>
            </a:lvl1pPr>
            <a:lvl2pPr>
              <a:defRPr sz="2316"/>
            </a:lvl2pPr>
            <a:lvl3pPr>
              <a:defRPr sz="1985"/>
            </a:lvl3pPr>
            <a:lvl4pPr>
              <a:defRPr sz="1654"/>
            </a:lvl4pPr>
            <a:lvl5pPr>
              <a:defRPr sz="1654"/>
            </a:lvl5pPr>
            <a:lvl6pPr>
              <a:defRPr sz="1654"/>
            </a:lvl6pPr>
            <a:lvl7pPr>
              <a:defRPr sz="1654"/>
            </a:lvl7pPr>
            <a:lvl8pPr>
              <a:defRPr sz="1654"/>
            </a:lvl8pPr>
            <a:lvl9pPr>
              <a:defRPr sz="1654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931" y="3206592"/>
            <a:ext cx="2439216" cy="5940607"/>
          </a:xfrm>
        </p:spPr>
        <p:txBody>
          <a:bodyPr/>
          <a:lstStyle>
            <a:lvl1pPr marL="0" indent="0">
              <a:buNone/>
              <a:defRPr sz="1323"/>
            </a:lvl1pPr>
            <a:lvl2pPr marL="378150" indent="0">
              <a:buNone/>
              <a:defRPr sz="1158"/>
            </a:lvl2pPr>
            <a:lvl3pPr marL="756300" indent="0">
              <a:buNone/>
              <a:defRPr sz="993"/>
            </a:lvl3pPr>
            <a:lvl4pPr marL="1134450" indent="0">
              <a:buNone/>
              <a:defRPr sz="827"/>
            </a:lvl4pPr>
            <a:lvl5pPr marL="1512600" indent="0">
              <a:buNone/>
              <a:defRPr sz="827"/>
            </a:lvl5pPr>
            <a:lvl6pPr marL="1890751" indent="0">
              <a:buNone/>
              <a:defRPr sz="827"/>
            </a:lvl6pPr>
            <a:lvl7pPr marL="2268901" indent="0">
              <a:buNone/>
              <a:defRPr sz="827"/>
            </a:lvl7pPr>
            <a:lvl8pPr marL="2647051" indent="0">
              <a:buNone/>
              <a:defRPr sz="827"/>
            </a:lvl8pPr>
            <a:lvl9pPr marL="3025201" indent="0">
              <a:buNone/>
              <a:defRPr sz="82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2532B-E30F-0D4C-AE03-D24A018867B8}" type="datetimeFigureOut">
              <a:rPr lang="th-TH" smtClean="0"/>
              <a:t>19/08/65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D1559-FC9F-C545-A6DA-43243BF397E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21946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931" y="712576"/>
            <a:ext cx="2439216" cy="2494016"/>
          </a:xfrm>
        </p:spPr>
        <p:txBody>
          <a:bodyPr anchor="b"/>
          <a:lstStyle>
            <a:lvl1pPr>
              <a:defRPr sz="264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5196" y="1538968"/>
            <a:ext cx="3828693" cy="7595861"/>
          </a:xfrm>
        </p:spPr>
        <p:txBody>
          <a:bodyPr anchor="t"/>
          <a:lstStyle>
            <a:lvl1pPr marL="0" indent="0">
              <a:buNone/>
              <a:defRPr sz="2647"/>
            </a:lvl1pPr>
            <a:lvl2pPr marL="378150" indent="0">
              <a:buNone/>
              <a:defRPr sz="2316"/>
            </a:lvl2pPr>
            <a:lvl3pPr marL="756300" indent="0">
              <a:buNone/>
              <a:defRPr sz="1985"/>
            </a:lvl3pPr>
            <a:lvl4pPr marL="1134450" indent="0">
              <a:buNone/>
              <a:defRPr sz="1654"/>
            </a:lvl4pPr>
            <a:lvl5pPr marL="1512600" indent="0">
              <a:buNone/>
              <a:defRPr sz="1654"/>
            </a:lvl5pPr>
            <a:lvl6pPr marL="1890751" indent="0">
              <a:buNone/>
              <a:defRPr sz="1654"/>
            </a:lvl6pPr>
            <a:lvl7pPr marL="2268901" indent="0">
              <a:buNone/>
              <a:defRPr sz="1654"/>
            </a:lvl7pPr>
            <a:lvl8pPr marL="2647051" indent="0">
              <a:buNone/>
              <a:defRPr sz="1654"/>
            </a:lvl8pPr>
            <a:lvl9pPr marL="3025201" indent="0">
              <a:buNone/>
              <a:defRPr sz="1654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931" y="3206592"/>
            <a:ext cx="2439216" cy="5940607"/>
          </a:xfrm>
        </p:spPr>
        <p:txBody>
          <a:bodyPr/>
          <a:lstStyle>
            <a:lvl1pPr marL="0" indent="0">
              <a:buNone/>
              <a:defRPr sz="1323"/>
            </a:lvl1pPr>
            <a:lvl2pPr marL="378150" indent="0">
              <a:buNone/>
              <a:defRPr sz="1158"/>
            </a:lvl2pPr>
            <a:lvl3pPr marL="756300" indent="0">
              <a:buNone/>
              <a:defRPr sz="993"/>
            </a:lvl3pPr>
            <a:lvl4pPr marL="1134450" indent="0">
              <a:buNone/>
              <a:defRPr sz="827"/>
            </a:lvl4pPr>
            <a:lvl5pPr marL="1512600" indent="0">
              <a:buNone/>
              <a:defRPr sz="827"/>
            </a:lvl5pPr>
            <a:lvl6pPr marL="1890751" indent="0">
              <a:buNone/>
              <a:defRPr sz="827"/>
            </a:lvl6pPr>
            <a:lvl7pPr marL="2268901" indent="0">
              <a:buNone/>
              <a:defRPr sz="827"/>
            </a:lvl7pPr>
            <a:lvl8pPr marL="2647051" indent="0">
              <a:buNone/>
              <a:defRPr sz="827"/>
            </a:lvl8pPr>
            <a:lvl9pPr marL="3025201" indent="0">
              <a:buNone/>
              <a:defRPr sz="82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2532B-E30F-0D4C-AE03-D24A018867B8}" type="datetimeFigureOut">
              <a:rPr lang="th-TH" smtClean="0"/>
              <a:t>19/08/65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D1559-FC9F-C545-A6DA-43243BF397E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96628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2532B-E30F-0D4C-AE03-D24A018867B8}" type="datetimeFigureOut">
              <a:rPr lang="th-TH" smtClean="0"/>
              <a:t>19/08/65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D1559-FC9F-C545-A6DA-43243BF397E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71758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12165" y="569071"/>
            <a:ext cx="1630740" cy="905812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946" y="569071"/>
            <a:ext cx="4797683" cy="905812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2532B-E30F-0D4C-AE03-D24A018867B8}" type="datetimeFigureOut">
              <a:rPr lang="th-TH" smtClean="0"/>
              <a:t>19/08/65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D1559-FC9F-C545-A6DA-43243BF397E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35919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946" y="569073"/>
            <a:ext cx="6522958" cy="20659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946" y="2845355"/>
            <a:ext cx="6522958" cy="67818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946" y="9906786"/>
            <a:ext cx="1701641" cy="5690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E2532B-E30F-0D4C-AE03-D24A018867B8}" type="datetimeFigureOut">
              <a:rPr lang="th-TH" smtClean="0"/>
              <a:t>19/08/65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5194" y="9906786"/>
            <a:ext cx="2552462" cy="5690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41263" y="9906786"/>
            <a:ext cx="1701641" cy="5690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2D1559-FC9F-C545-A6DA-43243BF397ED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9282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756300" rtl="0" eaLnBrk="1" latinLnBrk="0" hangingPunct="1">
        <a:lnSpc>
          <a:spcPct val="90000"/>
        </a:lnSpc>
        <a:spcBef>
          <a:spcPct val="0"/>
        </a:spcBef>
        <a:buNone/>
        <a:defRPr sz="363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9075" indent="-189075" algn="l" defTabSz="756300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6" kern="1200">
          <a:solidFill>
            <a:schemeClr val="tx1"/>
          </a:solidFill>
          <a:latin typeface="+mn-lt"/>
          <a:ea typeface="+mn-ea"/>
          <a:cs typeface="+mn-cs"/>
        </a:defRPr>
      </a:lvl1pPr>
      <a:lvl2pPr marL="567225" indent="-189075" algn="l" defTabSz="756300" rtl="0" eaLnBrk="1" latinLnBrk="0" hangingPunct="1">
        <a:lnSpc>
          <a:spcPct val="90000"/>
        </a:lnSpc>
        <a:spcBef>
          <a:spcPts val="414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2pPr>
      <a:lvl3pPr marL="945375" indent="-189075" algn="l" defTabSz="756300" rtl="0" eaLnBrk="1" latinLnBrk="0" hangingPunct="1">
        <a:lnSpc>
          <a:spcPct val="90000"/>
        </a:lnSpc>
        <a:spcBef>
          <a:spcPts val="414"/>
        </a:spcBef>
        <a:buFont typeface="Arial" panose="020B0604020202020204" pitchFamily="34" charset="0"/>
        <a:buChar char="•"/>
        <a:defRPr sz="1654" kern="1200">
          <a:solidFill>
            <a:schemeClr val="tx1"/>
          </a:solidFill>
          <a:latin typeface="+mn-lt"/>
          <a:ea typeface="+mn-ea"/>
          <a:cs typeface="+mn-cs"/>
        </a:defRPr>
      </a:lvl3pPr>
      <a:lvl4pPr marL="1323525" indent="-189075" algn="l" defTabSz="756300" rtl="0" eaLnBrk="1" latinLnBrk="0" hangingPunct="1">
        <a:lnSpc>
          <a:spcPct val="90000"/>
        </a:lnSpc>
        <a:spcBef>
          <a:spcPts val="414"/>
        </a:spcBef>
        <a:buFont typeface="Arial" panose="020B0604020202020204" pitchFamily="34" charset="0"/>
        <a:buChar char="•"/>
        <a:defRPr sz="1489" kern="1200">
          <a:solidFill>
            <a:schemeClr val="tx1"/>
          </a:solidFill>
          <a:latin typeface="+mn-lt"/>
          <a:ea typeface="+mn-ea"/>
          <a:cs typeface="+mn-cs"/>
        </a:defRPr>
      </a:lvl4pPr>
      <a:lvl5pPr marL="1701676" indent="-189075" algn="l" defTabSz="756300" rtl="0" eaLnBrk="1" latinLnBrk="0" hangingPunct="1">
        <a:lnSpc>
          <a:spcPct val="90000"/>
        </a:lnSpc>
        <a:spcBef>
          <a:spcPts val="414"/>
        </a:spcBef>
        <a:buFont typeface="Arial" panose="020B0604020202020204" pitchFamily="34" charset="0"/>
        <a:buChar char="•"/>
        <a:defRPr sz="1489" kern="1200">
          <a:solidFill>
            <a:schemeClr val="tx1"/>
          </a:solidFill>
          <a:latin typeface="+mn-lt"/>
          <a:ea typeface="+mn-ea"/>
          <a:cs typeface="+mn-cs"/>
        </a:defRPr>
      </a:lvl5pPr>
      <a:lvl6pPr marL="2079826" indent="-189075" algn="l" defTabSz="756300" rtl="0" eaLnBrk="1" latinLnBrk="0" hangingPunct="1">
        <a:lnSpc>
          <a:spcPct val="90000"/>
        </a:lnSpc>
        <a:spcBef>
          <a:spcPts val="414"/>
        </a:spcBef>
        <a:buFont typeface="Arial" panose="020B0604020202020204" pitchFamily="34" charset="0"/>
        <a:buChar char="•"/>
        <a:defRPr sz="1489" kern="1200">
          <a:solidFill>
            <a:schemeClr val="tx1"/>
          </a:solidFill>
          <a:latin typeface="+mn-lt"/>
          <a:ea typeface="+mn-ea"/>
          <a:cs typeface="+mn-cs"/>
        </a:defRPr>
      </a:lvl6pPr>
      <a:lvl7pPr marL="2457976" indent="-189075" algn="l" defTabSz="756300" rtl="0" eaLnBrk="1" latinLnBrk="0" hangingPunct="1">
        <a:lnSpc>
          <a:spcPct val="90000"/>
        </a:lnSpc>
        <a:spcBef>
          <a:spcPts val="414"/>
        </a:spcBef>
        <a:buFont typeface="Arial" panose="020B0604020202020204" pitchFamily="34" charset="0"/>
        <a:buChar char="•"/>
        <a:defRPr sz="1489" kern="1200">
          <a:solidFill>
            <a:schemeClr val="tx1"/>
          </a:solidFill>
          <a:latin typeface="+mn-lt"/>
          <a:ea typeface="+mn-ea"/>
          <a:cs typeface="+mn-cs"/>
        </a:defRPr>
      </a:lvl7pPr>
      <a:lvl8pPr marL="2836126" indent="-189075" algn="l" defTabSz="756300" rtl="0" eaLnBrk="1" latinLnBrk="0" hangingPunct="1">
        <a:lnSpc>
          <a:spcPct val="90000"/>
        </a:lnSpc>
        <a:spcBef>
          <a:spcPts val="414"/>
        </a:spcBef>
        <a:buFont typeface="Arial" panose="020B0604020202020204" pitchFamily="34" charset="0"/>
        <a:buChar char="•"/>
        <a:defRPr sz="1489" kern="1200">
          <a:solidFill>
            <a:schemeClr val="tx1"/>
          </a:solidFill>
          <a:latin typeface="+mn-lt"/>
          <a:ea typeface="+mn-ea"/>
          <a:cs typeface="+mn-cs"/>
        </a:defRPr>
      </a:lvl8pPr>
      <a:lvl9pPr marL="3214276" indent="-189075" algn="l" defTabSz="756300" rtl="0" eaLnBrk="1" latinLnBrk="0" hangingPunct="1">
        <a:lnSpc>
          <a:spcPct val="90000"/>
        </a:lnSpc>
        <a:spcBef>
          <a:spcPts val="414"/>
        </a:spcBef>
        <a:buFont typeface="Arial" panose="020B0604020202020204" pitchFamily="34" charset="0"/>
        <a:buChar char="•"/>
        <a:defRPr sz="148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1pPr>
      <a:lvl2pPr marL="378150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2pPr>
      <a:lvl3pPr marL="756300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3pPr>
      <a:lvl4pPr marL="1134450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4pPr>
      <a:lvl5pPr marL="1512600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5pPr>
      <a:lvl6pPr marL="1890751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6pPr>
      <a:lvl7pPr marL="2268901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7pPr>
      <a:lvl8pPr marL="2647051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8pPr>
      <a:lvl9pPr marL="3025201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jp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12.png"/><Relationship Id="rId7" Type="http://schemas.openxmlformats.org/officeDocument/2006/relationships/image" Target="../media/image6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รูปภาพ 34">
            <a:extLst>
              <a:ext uri="{FF2B5EF4-FFF2-40B4-BE49-F238E27FC236}">
                <a16:creationId xmlns:a16="http://schemas.microsoft.com/office/drawing/2014/main" id="{1F6FC98F-91FD-40E8-B2C5-F9D1D2D9A6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05771"/>
            <a:ext cx="7562850" cy="9277096"/>
          </a:xfrm>
          <a:prstGeom prst="rect">
            <a:avLst/>
          </a:prstGeom>
        </p:spPr>
      </p:pic>
      <p:pic>
        <p:nvPicPr>
          <p:cNvPr id="25" name="รูปภาพ 24">
            <a:extLst>
              <a:ext uri="{FF2B5EF4-FFF2-40B4-BE49-F238E27FC236}">
                <a16:creationId xmlns:a16="http://schemas.microsoft.com/office/drawing/2014/main" id="{3E1BD477-566F-4347-99EF-DFE5B982E5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988" y="0"/>
            <a:ext cx="7562850" cy="1106535"/>
          </a:xfrm>
          <a:prstGeom prst="rect">
            <a:avLst/>
          </a:prstGeom>
        </p:spPr>
      </p:pic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F74E73D1-1F5C-4119-B269-7D5FA2BA80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" y="0"/>
            <a:ext cx="7561594" cy="10688638"/>
          </a:xfrm>
          <a:prstGeom prst="rect">
            <a:avLst/>
          </a:prstGeom>
        </p:spPr>
      </p:pic>
      <p:pic>
        <p:nvPicPr>
          <p:cNvPr id="29" name="รูปภาพ 28">
            <a:extLst>
              <a:ext uri="{FF2B5EF4-FFF2-40B4-BE49-F238E27FC236}">
                <a16:creationId xmlns:a16="http://schemas.microsoft.com/office/drawing/2014/main" id="{1F021A33-F0E4-4D11-B303-DD1601B80E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8466" y="8417542"/>
            <a:ext cx="7424383" cy="2271095"/>
          </a:xfrm>
          <a:prstGeom prst="rect">
            <a:avLst/>
          </a:prstGeom>
        </p:spPr>
      </p:pic>
      <p:pic>
        <p:nvPicPr>
          <p:cNvPr id="27" name="รูปภาพ 26">
            <a:extLst>
              <a:ext uri="{FF2B5EF4-FFF2-40B4-BE49-F238E27FC236}">
                <a16:creationId xmlns:a16="http://schemas.microsoft.com/office/drawing/2014/main" id="{3D020CD5-A2F6-4EBD-A339-08E48886E65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36736" y="9408526"/>
            <a:ext cx="5926114" cy="1280112"/>
          </a:xfrm>
          <a:prstGeom prst="rect">
            <a:avLst/>
          </a:prstGeom>
        </p:spPr>
      </p:pic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ACC7017C-B8C1-4577-B389-C59A777B4EA5}"/>
              </a:ext>
            </a:extLst>
          </p:cNvPr>
          <p:cNvSpPr txBox="1"/>
          <p:nvPr/>
        </p:nvSpPr>
        <p:spPr>
          <a:xfrm>
            <a:off x="1637295" y="3004128"/>
            <a:ext cx="464021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4400" dirty="0">
                <a:solidFill>
                  <a:srgbClr val="00B0F0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แผนพัฒนา</a:t>
            </a:r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7CC731C0-2A0D-49E4-BD90-914A8F01B64E}"/>
              </a:ext>
            </a:extLst>
          </p:cNvPr>
          <p:cNvSpPr txBox="1"/>
          <p:nvPr/>
        </p:nvSpPr>
        <p:spPr>
          <a:xfrm>
            <a:off x="1375735" y="3953436"/>
            <a:ext cx="5533573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4400" dirty="0">
                <a:solidFill>
                  <a:schemeClr val="accent1">
                    <a:lumMod val="50000"/>
                  </a:schemeClr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การเกษตรและสหกรณ์</a:t>
            </a:r>
          </a:p>
        </p:txBody>
      </p: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EDF240F6-D667-4FC8-9011-2625B62D4477}"/>
              </a:ext>
            </a:extLst>
          </p:cNvPr>
          <p:cNvSpPr txBox="1"/>
          <p:nvPr/>
        </p:nvSpPr>
        <p:spPr>
          <a:xfrm>
            <a:off x="1252640" y="4788716"/>
            <a:ext cx="202570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3200" dirty="0">
                <a:solidFill>
                  <a:schemeClr val="accent1">
                    <a:lumMod val="50000"/>
                  </a:schemeClr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จังหวัด</a:t>
            </a:r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66354856-3AF2-4245-9BBE-246BDCB9DEE7}"/>
              </a:ext>
            </a:extLst>
          </p:cNvPr>
          <p:cNvSpPr txBox="1"/>
          <p:nvPr/>
        </p:nvSpPr>
        <p:spPr>
          <a:xfrm>
            <a:off x="2832636" y="4709798"/>
            <a:ext cx="378043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4200" dirty="0">
                <a:solidFill>
                  <a:srgbClr val="FF3399"/>
                </a:solidFill>
                <a:latin typeface="Mitr" panose="00000500000000000000" pitchFamily="2" charset="-34"/>
                <a:cs typeface="Mitr" panose="00000500000000000000" pitchFamily="2" charset="-34"/>
              </a:rPr>
              <a:t>นครศรีธรรมราช</a:t>
            </a:r>
          </a:p>
        </p:txBody>
      </p:sp>
      <p:sp>
        <p:nvSpPr>
          <p:cNvPr id="13" name="กล่องข้อความ 12">
            <a:extLst>
              <a:ext uri="{FF2B5EF4-FFF2-40B4-BE49-F238E27FC236}">
                <a16:creationId xmlns:a16="http://schemas.microsoft.com/office/drawing/2014/main" id="{1D29C105-90D3-401B-8FBF-6983363C73C7}"/>
              </a:ext>
            </a:extLst>
          </p:cNvPr>
          <p:cNvSpPr txBox="1"/>
          <p:nvPr/>
        </p:nvSpPr>
        <p:spPr>
          <a:xfrm>
            <a:off x="2231362" y="5332952"/>
            <a:ext cx="378043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th-TH" sz="2800" dirty="0">
                <a:solidFill>
                  <a:srgbClr val="FF0000"/>
                </a:solidFill>
                <a:latin typeface="Juice ITC" panose="04040403040A02020202" pitchFamily="82" charset="0"/>
                <a:cs typeface="Mitr" panose="00000500000000000000" pitchFamily="2" charset="-34"/>
              </a:rPr>
              <a:t>(พ.ศ. </a:t>
            </a:r>
            <a:r>
              <a:rPr lang="th-TH" sz="4000" b="1" dirty="0">
                <a:solidFill>
                  <a:srgbClr val="FF0000"/>
                </a:solidFill>
                <a:latin typeface="Juice ITC" panose="04040403040A02020202" pitchFamily="82" charset="0"/>
                <a:cs typeface="TH NiramitIT๙" panose="02000506000000020004" pitchFamily="2" charset="-34"/>
              </a:rPr>
              <a:t>2566 – 2570)</a:t>
            </a:r>
            <a:endParaRPr lang="th-TH" sz="2800" b="1" dirty="0">
              <a:solidFill>
                <a:srgbClr val="FF0000"/>
              </a:solidFill>
              <a:latin typeface="Juice ITC" panose="04040403040A02020202" pitchFamily="82" charset="0"/>
              <a:cs typeface="TH NiramitIT๙" panose="02000506000000020004" pitchFamily="2" charset="-34"/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E4E9C18D-4D15-430C-8D9C-926BC02664A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38822" y="1354084"/>
            <a:ext cx="1772687" cy="1294128"/>
          </a:xfrm>
          <a:prstGeom prst="rect">
            <a:avLst/>
          </a:prstGeom>
        </p:spPr>
      </p:pic>
      <p:pic>
        <p:nvPicPr>
          <p:cNvPr id="12" name="รูปภาพ 11">
            <a:extLst>
              <a:ext uri="{FF2B5EF4-FFF2-40B4-BE49-F238E27FC236}">
                <a16:creationId xmlns:a16="http://schemas.microsoft.com/office/drawing/2014/main" id="{051EA486-1BFC-41CB-90AC-63E1E15530F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41836" y="1380780"/>
            <a:ext cx="1200116" cy="1200116"/>
          </a:xfrm>
          <a:prstGeom prst="rect">
            <a:avLst/>
          </a:prstGeom>
        </p:spPr>
      </p:pic>
      <p:sp>
        <p:nvSpPr>
          <p:cNvPr id="15" name="กล่องข้อความ 14">
            <a:extLst>
              <a:ext uri="{FF2B5EF4-FFF2-40B4-BE49-F238E27FC236}">
                <a16:creationId xmlns:a16="http://schemas.microsoft.com/office/drawing/2014/main" id="{D570C865-B15D-4DF3-987F-478C55BA92FD}"/>
              </a:ext>
            </a:extLst>
          </p:cNvPr>
          <p:cNvSpPr txBox="1"/>
          <p:nvPr/>
        </p:nvSpPr>
        <p:spPr>
          <a:xfrm>
            <a:off x="2281234" y="9514651"/>
            <a:ext cx="5243109" cy="1046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th-TH" sz="2200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สำนักงานเกษตรและสหกรณ์จังหวัดนครศรีธรรมราช</a:t>
            </a:r>
          </a:p>
          <a:p>
            <a:pPr algn="r"/>
            <a:r>
              <a:rPr lang="th-TH" sz="2000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สำนักงานปลัดกระทรวงเกษตรและสหกรณ์</a:t>
            </a:r>
          </a:p>
          <a:p>
            <a:pPr algn="r"/>
            <a:r>
              <a:rPr lang="th-TH" sz="2000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สิงหาคม 2565</a:t>
            </a:r>
          </a:p>
        </p:txBody>
      </p:sp>
      <p:pic>
        <p:nvPicPr>
          <p:cNvPr id="40" name="รูปภาพ 39">
            <a:extLst>
              <a:ext uri="{FF2B5EF4-FFF2-40B4-BE49-F238E27FC236}">
                <a16:creationId xmlns:a16="http://schemas.microsoft.com/office/drawing/2014/main" id="{696007D9-E18F-4AAF-8470-02E358E3E48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14240" y="6491716"/>
            <a:ext cx="2127800" cy="2008054"/>
          </a:xfrm>
          <a:prstGeom prst="rect">
            <a:avLst/>
          </a:prstGeom>
        </p:spPr>
      </p:pic>
      <p:pic>
        <p:nvPicPr>
          <p:cNvPr id="44" name="รูปภาพ 43">
            <a:extLst>
              <a:ext uri="{FF2B5EF4-FFF2-40B4-BE49-F238E27FC236}">
                <a16:creationId xmlns:a16="http://schemas.microsoft.com/office/drawing/2014/main" id="{3EBF1DD7-105F-4B39-A0F1-7086C4111F4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69398" y="8435280"/>
            <a:ext cx="906283" cy="944548"/>
          </a:xfrm>
          <a:prstGeom prst="rect">
            <a:avLst/>
          </a:prstGeom>
        </p:spPr>
      </p:pic>
      <p:pic>
        <p:nvPicPr>
          <p:cNvPr id="45" name="รูปภาพ 44">
            <a:extLst>
              <a:ext uri="{FF2B5EF4-FFF2-40B4-BE49-F238E27FC236}">
                <a16:creationId xmlns:a16="http://schemas.microsoft.com/office/drawing/2014/main" id="{7FB27048-F55C-40D4-B77E-6CA050CC816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17777" y="8443720"/>
            <a:ext cx="906283" cy="944548"/>
          </a:xfrm>
          <a:prstGeom prst="rect">
            <a:avLst/>
          </a:prstGeom>
        </p:spPr>
      </p:pic>
      <p:pic>
        <p:nvPicPr>
          <p:cNvPr id="47" name="รูปภาพ 46">
            <a:extLst>
              <a:ext uri="{FF2B5EF4-FFF2-40B4-BE49-F238E27FC236}">
                <a16:creationId xmlns:a16="http://schemas.microsoft.com/office/drawing/2014/main" id="{54CD1A48-93B6-4974-9A9A-DF49707EE99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683406" y="8432056"/>
            <a:ext cx="906283" cy="944548"/>
          </a:xfrm>
          <a:prstGeom prst="rect">
            <a:avLst/>
          </a:prstGeom>
        </p:spPr>
      </p:pic>
      <p:sp>
        <p:nvSpPr>
          <p:cNvPr id="20" name="กล่องข้อความ 19">
            <a:extLst>
              <a:ext uri="{FF2B5EF4-FFF2-40B4-BE49-F238E27FC236}">
                <a16:creationId xmlns:a16="http://schemas.microsoft.com/office/drawing/2014/main" id="{B474F1CC-9C05-908B-860C-937A6D11BAD6}"/>
              </a:ext>
            </a:extLst>
          </p:cNvPr>
          <p:cNvSpPr txBox="1"/>
          <p:nvPr/>
        </p:nvSpPr>
        <p:spPr>
          <a:xfrm>
            <a:off x="1727431" y="5959564"/>
            <a:ext cx="459690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th-TH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uice ITC" panose="04040403040A02020202" pitchFamily="82" charset="0"/>
                <a:cs typeface="TH NiramitIT๙" panose="02000506000000020004" pitchFamily="2" charset="-34"/>
              </a:rPr>
              <a:t>ฉบับทบทวน ปีงบประมาณ พ.ศ. 2565</a:t>
            </a:r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DDE606EB-0F63-9A45-1D6B-A5325F920D2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79349" y="7766928"/>
            <a:ext cx="1406664" cy="142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4748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รูปภาพ 50">
            <a:extLst>
              <a:ext uri="{FF2B5EF4-FFF2-40B4-BE49-F238E27FC236}">
                <a16:creationId xmlns:a16="http://schemas.microsoft.com/office/drawing/2014/main" id="{189B3CB1-06E7-43BC-A655-3A500507DD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05771"/>
            <a:ext cx="7562850" cy="9277096"/>
          </a:xfrm>
          <a:prstGeom prst="rect">
            <a:avLst/>
          </a:prstGeom>
        </p:spPr>
      </p:pic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id="{8CFE4734-8EE4-44F2-A9AD-D98B345EF3D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7272" r="28734"/>
          <a:stretch/>
        </p:blipFill>
        <p:spPr>
          <a:xfrm flipH="1">
            <a:off x="2174059" y="7182415"/>
            <a:ext cx="5388790" cy="3498129"/>
          </a:xfrm>
          <a:prstGeom prst="rect">
            <a:avLst/>
          </a:prstGeom>
        </p:spPr>
      </p:pic>
      <p:pic>
        <p:nvPicPr>
          <p:cNvPr id="47" name="รูปภาพ 46">
            <a:extLst>
              <a:ext uri="{FF2B5EF4-FFF2-40B4-BE49-F238E27FC236}">
                <a16:creationId xmlns:a16="http://schemas.microsoft.com/office/drawing/2014/main" id="{096FDADF-DF68-4DB6-B294-E3D3B06516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375186"/>
            <a:ext cx="7562850" cy="2313452"/>
          </a:xfrm>
          <a:prstGeom prst="rect">
            <a:avLst/>
          </a:prstGeom>
        </p:spPr>
      </p:pic>
      <p:pic>
        <p:nvPicPr>
          <p:cNvPr id="43" name="รูปภาพ 42">
            <a:extLst>
              <a:ext uri="{FF2B5EF4-FFF2-40B4-BE49-F238E27FC236}">
                <a16:creationId xmlns:a16="http://schemas.microsoft.com/office/drawing/2014/main" id="{E0A52222-A0A3-43C0-BAB4-7B3D5C46D7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0"/>
            <a:ext cx="7562850" cy="1106535"/>
          </a:xfrm>
          <a:prstGeom prst="rect">
            <a:avLst/>
          </a:prstGeom>
        </p:spPr>
      </p:pic>
      <p:sp>
        <p:nvSpPr>
          <p:cNvPr id="37" name="กล่องข้อความ 36">
            <a:extLst>
              <a:ext uri="{FF2B5EF4-FFF2-40B4-BE49-F238E27FC236}">
                <a16:creationId xmlns:a16="http://schemas.microsoft.com/office/drawing/2014/main" id="{5DC21D29-7392-4378-A099-431E4DBBD647}"/>
              </a:ext>
            </a:extLst>
          </p:cNvPr>
          <p:cNvSpPr txBox="1"/>
          <p:nvPr/>
        </p:nvSpPr>
        <p:spPr>
          <a:xfrm>
            <a:off x="554519" y="4541578"/>
            <a:ext cx="614522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400" dirty="0">
                <a:effectLst/>
                <a:ea typeface="Calibri" panose="020F0502020204030204" pitchFamily="34" charset="0"/>
                <a:cs typeface="TH SarabunPSK" panose="020B0500040200020003" pitchFamily="34" charset="-34"/>
              </a:rPr>
              <a:t>แผนพัฒนาการเกษตรและสหกรณ์จังหวัดนครศรีธรรมราช</a:t>
            </a:r>
            <a:endParaRPr lang="th-TH" sz="2400" dirty="0">
              <a:latin typeface="Mitr" panose="00000500000000000000" pitchFamily="2" charset="-34"/>
              <a:cs typeface="Mitr" panose="00000500000000000000" pitchFamily="2" charset="-34"/>
            </a:endParaRPr>
          </a:p>
        </p:txBody>
      </p:sp>
      <p:pic>
        <p:nvPicPr>
          <p:cNvPr id="45" name="รูปภาพ 44">
            <a:extLst>
              <a:ext uri="{FF2B5EF4-FFF2-40B4-BE49-F238E27FC236}">
                <a16:creationId xmlns:a16="http://schemas.microsoft.com/office/drawing/2014/main" id="{8C36A61E-B524-420B-A66C-69C305CE724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9394430"/>
            <a:ext cx="5991367" cy="1294208"/>
          </a:xfrm>
          <a:prstGeom prst="rect">
            <a:avLst/>
          </a:prstGeom>
        </p:spPr>
      </p:pic>
      <p:pic>
        <p:nvPicPr>
          <p:cNvPr id="11" name="รูปภาพ 10">
            <a:extLst>
              <a:ext uri="{FF2B5EF4-FFF2-40B4-BE49-F238E27FC236}">
                <a16:creationId xmlns:a16="http://schemas.microsoft.com/office/drawing/2014/main" id="{6A9F712C-237B-4E18-A5F8-9D4CBF53676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1553" r="40795" b="84608"/>
          <a:stretch/>
        </p:blipFill>
        <p:spPr>
          <a:xfrm flipH="1">
            <a:off x="3086017" y="-165970"/>
            <a:ext cx="4476832" cy="1811209"/>
          </a:xfrm>
          <a:prstGeom prst="rect">
            <a:avLst/>
          </a:prstGeom>
        </p:spPr>
      </p:pic>
      <p:pic>
        <p:nvPicPr>
          <p:cNvPr id="12" name="รูปภาพ 11">
            <a:extLst>
              <a:ext uri="{FF2B5EF4-FFF2-40B4-BE49-F238E27FC236}">
                <a16:creationId xmlns:a16="http://schemas.microsoft.com/office/drawing/2014/main" id="{6AAC1A97-C6A6-47B2-99C9-1CFDF9F0B9C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22236" y="3111078"/>
            <a:ext cx="1698164" cy="1239724"/>
          </a:xfrm>
          <a:prstGeom prst="rect">
            <a:avLst/>
          </a:prstGeom>
        </p:spPr>
      </p:pic>
      <p:pic>
        <p:nvPicPr>
          <p:cNvPr id="13" name="รูปภาพ 12">
            <a:extLst>
              <a:ext uri="{FF2B5EF4-FFF2-40B4-BE49-F238E27FC236}">
                <a16:creationId xmlns:a16="http://schemas.microsoft.com/office/drawing/2014/main" id="{75368BEA-664B-4309-B16E-95F216BBF7F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25592" y="3150686"/>
            <a:ext cx="1200116" cy="1200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524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666</TotalTime>
  <Words>36</Words>
  <Application>Microsoft Office PowerPoint</Application>
  <PresentationFormat>กำหนดเอง</PresentationFormat>
  <Paragraphs>10</Paragraphs>
  <Slides>2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Juice ITC</vt:lpstr>
      <vt:lpstr>Mitr</vt:lpstr>
      <vt:lpstr>TH NiramitIT๙</vt:lpstr>
      <vt:lpstr>Office Theme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Dell Pc</cp:lastModifiedBy>
  <cp:revision>75</cp:revision>
  <cp:lastPrinted>2021-09-03T08:29:25Z</cp:lastPrinted>
  <dcterms:created xsi:type="dcterms:W3CDTF">2020-08-20T03:34:44Z</dcterms:created>
  <dcterms:modified xsi:type="dcterms:W3CDTF">2022-08-19T08:22:55Z</dcterms:modified>
</cp:coreProperties>
</file>