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5F3"/>
    <a:srgbClr val="A71901"/>
    <a:srgbClr val="CCCCFF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190" d="100"/>
          <a:sy n="190" d="100"/>
        </p:scale>
        <p:origin x="738" y="37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18,525,143.79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18334829.09</c:v>
                </c:pt>
                <c:pt idx="1">
                  <c:v>18525143.789999999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372003392.00999999</c:v>
                </c:pt>
                <c:pt idx="1">
                  <c:v>156829586.25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147.26400000000001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0</c:v>
                </c:pt>
                <c:pt idx="1">
                  <c:v>10.5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2.36</c:v>
                </c:pt>
                <c:pt idx="6">
                  <c:v>0</c:v>
                </c:pt>
                <c:pt idx="7">
                  <c:v>2.5</c:v>
                </c:pt>
                <c:pt idx="8">
                  <c:v>66.712999999999994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159.91</c:v>
                </c:pt>
                <c:pt idx="1">
                  <c:v>81.242000000000004</c:v>
                </c:pt>
                <c:pt idx="2">
                  <c:v>0.88</c:v>
                </c:pt>
                <c:pt idx="3">
                  <c:v>5.05</c:v>
                </c:pt>
                <c:pt idx="4">
                  <c:v>2.0139999999999998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16.617000000000001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78251</c:v>
                </c:pt>
                <c:pt idx="1">
                  <c:v>39264</c:v>
                </c:pt>
                <c:pt idx="2">
                  <c:v>431413</c:v>
                </c:pt>
                <c:pt idx="3">
                  <c:v>8690</c:v>
                </c:pt>
                <c:pt idx="4">
                  <c:v>12014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2756.4</c:v>
                </c:pt>
                <c:pt idx="2">
                  <c:v>3574.77</c:v>
                </c:pt>
                <c:pt idx="3">
                  <c:v>48382</c:v>
                </c:pt>
                <c:pt idx="4">
                  <c:v>2549.06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9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0.01866</cdr:x>
      <cdr:y>0.7747</cdr:y>
    </cdr:from>
    <cdr:to>
      <cdr:x>0.44814</cdr:x>
      <cdr:y>0.86392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27348" y="1737103"/>
          <a:ext cx="629381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30 ราย 147.264 ไร่</a:t>
          </a:r>
        </a:p>
      </cdr:txBody>
    </cdr:sp>
  </cdr:relSizeAnchor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0.56778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9" y="373885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40 ราย 16.617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8 ราย 232.00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27 กุมภาพันธ์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739,402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79,694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341,339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78566" y="7672135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งบประมาณ ปี 2569 หน่วยงานในสังกัดกระทรวงเกษตรและสหกรณ์ของจังหวัดปัตตานี  ได้รับงบประมาณจำนวน 304 โครงการ  งบประมาณรวม 528,832,978.26 บาท  เบิกจ่ายแล้ว 36,859,972.88 บาท คิดเป็นร้อยละ  6.97 แบ่งเป็น  (1) งบประมาณของส่วนราชการต้นสังกัด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258 โครงการ งบประมาณ  372,003,392.01 บาท  เบิกจ่ายแล้ว 18,334,829.09 บาท  คิดเป็นร้อยละ 4.93 (2) งบประมาณจังหวัด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5 โครงการ งบประมาณรวม 1,959,200.00 บาท เบิกจ่ายแล้ว 298,400.00 บาท  คิดเป็นร้อยละ 15.23 (3) งบประมาณ กลุ่มจังหวัด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9 โครงการ งบประมาณรวม 3,539,800.00 บาท เบิกจ่ายแล้ว 563,100.00 บาท  คิดเป็นร้อยละ 15.91 (4) งบประมาณอื่นๆ จำนวน 32 โครงการ งบประมาณรวม 151,330,586.25 บาท เบิกจ่ายแล้ว 17,663,643.79 บาท  คิดเป็นร้อยละ 11.67</a:t>
            </a:r>
          </a:p>
          <a:p>
            <a:pPr lvl="0" algn="thaiDist">
              <a:defRPr/>
            </a:pPr>
            <a:r>
              <a:rPr lang="th-TH" sz="75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5 โครงการ งบประมาณรวม 1,959,200.00 บาท ได้แก่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-กิจกรรมหลักที่ 3 ขับเคลื่อนและต่อยอดโครงการพัฒนาพื้นที่บ้านกูแบสีราอันเนื่องมาจากพระราชดำริ ตำบลกอลำ อำเภอยะรัง จังหวัดปัตตานี 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1.1 กิจกรรมย่อย 3.1 พัฒนาความเข้มแข็งด้านการใช้น้ำชลประทานของกลุ่มผู้ใช้น้ำบ้านกูแบสีรา รับผิดชอบโดย สำนักงานเกษตรและสหกรณ์จังหวัดปัตตานี งบประมาณ 193,250 บาท หน่วยงานรับผิดชอบหลักโดย สำนักงานเกษตรและสหกรณ์จังหวัดปัตตานี เบิกจ่ายแล้ว 193,250 บาท  คิดเป็นร้อยละ 100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1.2โครงการขับเคลื่อนและต่อยอดโครงกาพัฒนาพื้นที่พรุ</a:t>
            </a:r>
            <a:r>
              <a:rPr lang="th-TH" sz="75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กิจกรรมย่อย ขยายพื้นที่แปลงหญ้าอาหารสัตว์ งบประมาณ 618,800 บาท หน่วยงานรับผิดชอบหลักโดย สำนักงานปศุสัตว์หวัดปัตตานี เบิกจ่ายแล้ว 0 บาท  คิดเป็นร้อยละ 0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1.3โครงการต่อยอดโครงการอันเนื่องมาจากพระราช</a:t>
            </a:r>
            <a:r>
              <a:rPr lang="th-TH" sz="75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ดาร</a:t>
            </a: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ิ และกิจกรรมเฉลิมพระเกียรติสถาบันหลักของชาติ หน่วยงานรับผิดชอบหลักโดย สำนักงานเกษตรหวัดปัตตานี                                          </a:t>
            </a: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                              </a:t>
            </a:r>
            <a:r>
              <a:rPr kumimoji="0" lang="th-TH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14 มกราคม 2569***)</a:t>
            </a:r>
            <a:endParaRPr lang="th-TH" sz="7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7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0" y="8077200"/>
            <a:ext cx="2981669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พื้นที่การระบาดของโรค จำนวน 11 อำเภอ รวมทั้งสิ้น 52,047 ไร่                   เกษตรกร 7,618 ราย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(*** ข้อมูล ณ วันที่ 27 กุมภาพันธ์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797,032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528,832,978.26 ล้านบาท</a:t>
            </a:r>
            <a:endParaRPr kumimoji="0" lang="en-US" sz="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1849250629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0  ราย พื้นที่ 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6262211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214 ราย พื้นที่ 564.169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9657764"/>
              </p:ext>
            </p:extLst>
          </p:nvPr>
        </p:nvGraphicFramePr>
        <p:xfrm>
          <a:off x="1222159" y="7276954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54,281 ล้านบาท (ปี 2566)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892193"/>
              </p:ext>
            </p:extLst>
          </p:nvPr>
        </p:nvGraphicFramePr>
        <p:xfrm>
          <a:off x="116312" y="6367967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3873367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5825149"/>
              </p:ext>
            </p:extLst>
          </p:nvPr>
        </p:nvGraphicFramePr>
        <p:xfrm>
          <a:off x="2921249" y="6120372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0901625"/>
              </p:ext>
            </p:extLst>
          </p:nvPr>
        </p:nvGraphicFramePr>
        <p:xfrm>
          <a:off x="1577105" y="6264323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788763"/>
              </p:ext>
            </p:extLst>
          </p:nvPr>
        </p:nvGraphicFramePr>
        <p:xfrm>
          <a:off x="500153" y="7241558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852606985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1906311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7234853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01357642"/>
              </p:ext>
            </p:extLst>
          </p:nvPr>
        </p:nvGraphicFramePr>
        <p:xfrm>
          <a:off x="2011652" y="7265100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 ราย 0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3177695"/>
              </p:ext>
            </p:extLst>
          </p:nvPr>
        </p:nvGraphicFramePr>
        <p:xfrm>
          <a:off x="2999504" y="6874494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9462</TotalTime>
  <Words>1047</Words>
  <Application>Microsoft Office PowerPoint</Application>
  <PresentationFormat>กระดาษ A4 (210x297 มม.)</PresentationFormat>
  <Paragraphs>139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780</cp:revision>
  <cp:lastPrinted>2025-10-06T05:01:52Z</cp:lastPrinted>
  <dcterms:created xsi:type="dcterms:W3CDTF">2019-07-31T14:04:36Z</dcterms:created>
  <dcterms:modified xsi:type="dcterms:W3CDTF">2026-03-06T03:30:44Z</dcterms:modified>
</cp:coreProperties>
</file>