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5F3"/>
    <a:srgbClr val="A71901"/>
    <a:srgbClr val="CCCCFF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06" d="100"/>
          <a:sy n="106" d="100"/>
        </p:scale>
        <p:origin x="1830" y="21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1,042,000.00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88413950.370000005</c:v>
                </c:pt>
                <c:pt idx="1">
                  <c:v>86419345.849999994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1,959,200.00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544171198</c:v>
                </c:pt>
                <c:pt idx="1">
                  <c:v>151330586.25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661151048534602"/>
          <c:y val="2.9605182773685366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805.69010000000003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120</c:v>
                </c:pt>
                <c:pt idx="1">
                  <c:v>10.5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3.36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702.42</c:v>
                </c:pt>
                <c:pt idx="1">
                  <c:v>96.270099999999999</c:v>
                </c:pt>
                <c:pt idx="2">
                  <c:v>0</c:v>
                </c:pt>
                <c:pt idx="3">
                  <c:v>7</c:v>
                </c:pt>
                <c:pt idx="4">
                  <c:v>0</c:v>
                </c:pt>
                <c:pt idx="5">
                  <c:v>0</c:v>
                </c:pt>
                <c:pt idx="6">
                  <c:v>1.665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134.86000000000001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9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0.17698</cdr:x>
      <cdr:y>0.77224</cdr:y>
    </cdr:from>
    <cdr:to>
      <cdr:x>0.6588</cdr:x>
      <cdr:y>0.86146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259360" y="1731585"/>
          <a:ext cx="706080" cy="20005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151 ราย 805.6901 ไร่</a:t>
          </a:r>
        </a:p>
      </cdr:txBody>
    </cdr:sp>
  </cdr:relSizeAnchor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42 ราย 134.86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8 ราย 232.00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30 มิถุนายน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6858" y="7696200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งบประมาณ ปี 2569 หน่วยงานในสังกัดกระทรวงเกษตรและสหกรณ์ของจังหวัดปัตตานี  ได้รับงบประมาณจำนวน 328 โครงการ  งบประมาณรวม 701,000,784.25 บาท  เบิกจ่ายแล้ว 177,352,996.22 บาท คิดเป็นร้อยละ  25.30 แบ่งเป็น (3.1) งบประมาณของส่วนราชการต้นสังกัด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282 โครงการ งบประมาณ  544,171,198.00 บาท  เบิกจ่ายแล้ว 88,413,950.37 บาท   คิดเป็นร้อยละ 16.25 (3.2) งบประมาณจังหวัด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5 โครงการ งบประมาณรวม 1,959,200.00 บาท  เบิกจ่ายแล้ว 1,042,000.00บาท  คิดเป็นร้อยละ 53.18 (3.3) งบประมาณ กลุ่มจังหวัด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9 โครงการ งบประมาณรวม 3,539,800.00 บาท  เบิกจ่ายแล้ว 1,477,700.00บาท  คิดเป็นร้อยละ 41.75 (3.4) งบประมาณอื่นๆ จำนวน 32 โครงการ งบประมาณรวม 151,330,586.25 บาท  เบิกจ่ายแล้ว 86,419,345.85 บาท  คิดเป็นร้อยละ 57.11</a:t>
            </a:r>
          </a:p>
          <a:p>
            <a:pPr lvl="0" algn="thaiDist">
              <a:defRPr/>
            </a:pP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5 โครงการ งบประมาณรวม 1,959,200.00 บาท ได้แก่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 2.โครงการขับเคลื่อนและต่อยอดโครงกาพัฒนาพื้นที่พรุ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 3.โครงการต่อยอดโครงการอันเนื่องมาจากพระราชดำริ             และกิจกรรมเฉลิมพระเกียรติสถาบันหลักของชาติ  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</a:t>
            </a: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9 โครงการ งบประมาณ  3,539,800.00  บาท  ได้แก่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2.กิจกรรมส่งเสริมการใช้นวัตกรรมการวิเคราะห์และปรับปรุงดินเพื่อเพิ่มศักยภาพการผลิตไม้ผลอ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ลักษณ์ในพื้นที่ภาคใต้ชายแดน (ทุเรียน ลองกอง และมังคุด)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3.โครงการพัฒนาไม้ผลที่มีศักยภาพในกลุ่มจังหวัดภาคใต้ชายแดนสู่เกษตรมูลค่าสูง  กิจกรรมการตรวจรับรองมาตรฐานพืช 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GAP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</a:t>
            </a:r>
            <a:r>
              <a:rPr lang="th-TH" sz="80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ชายแดน                                               </a:t>
            </a:r>
            <a:r>
              <a:rPr lang="th-TH" sz="80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</a:t>
            </a:r>
            <a:r>
              <a:rPr kumimoji="0" lang="th-TH" sz="800" b="1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(*** ข้อมูล ณ วันที่ 27 พฤษภาคม 2569***)</a:t>
            </a: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1" y="8077200"/>
            <a:ext cx="2947960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ไม่พบพื้นที่การระบาดของโรคใบร่วงชนิดใหม่ในยางพารา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            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          (*** ข้อมูล ณ วันที่ 30 มิถุนายน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701,000,784.25 ล้านบาท เบิกจ่ายแล้ว 177,352,996.22 บาท คิดเป็นร้อยละ 25.30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</a:t>
            </a: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422275557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1.25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8195437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201 ราย พื้นที่ 1,172.551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8575328"/>
              </p:ext>
            </p:extLst>
          </p:nvPr>
        </p:nvGraphicFramePr>
        <p:xfrm>
          <a:off x="1243456" y="7276401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892193"/>
              </p:ext>
            </p:extLst>
          </p:nvPr>
        </p:nvGraphicFramePr>
        <p:xfrm>
          <a:off x="116312" y="6367967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815298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4627453"/>
              </p:ext>
            </p:extLst>
          </p:nvPr>
        </p:nvGraphicFramePr>
        <p:xfrm>
          <a:off x="2921249" y="6120372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5507777"/>
              </p:ext>
            </p:extLst>
          </p:nvPr>
        </p:nvGraphicFramePr>
        <p:xfrm>
          <a:off x="1577105" y="6264323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57890"/>
              </p:ext>
            </p:extLst>
          </p:nvPr>
        </p:nvGraphicFramePr>
        <p:xfrm>
          <a:off x="493327" y="7229219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7985387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3332653"/>
              </p:ext>
            </p:extLst>
          </p:nvPr>
        </p:nvGraphicFramePr>
        <p:xfrm>
          <a:off x="2062593" y="7276401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 ราย 1.25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2840807"/>
              </p:ext>
            </p:extLst>
          </p:nvPr>
        </p:nvGraphicFramePr>
        <p:xfrm>
          <a:off x="2999504" y="6874494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9663</TotalTime>
  <Words>1033</Words>
  <Application>Microsoft Office PowerPoint</Application>
  <PresentationFormat>กระดาษ A4 (210x297 มม.)</PresentationFormat>
  <Paragraphs>140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788</cp:revision>
  <cp:lastPrinted>2026-04-03T09:05:32Z</cp:lastPrinted>
  <dcterms:created xsi:type="dcterms:W3CDTF">2019-07-31T14:04:36Z</dcterms:created>
  <dcterms:modified xsi:type="dcterms:W3CDTF">2026-07-02T03:34:23Z</dcterms:modified>
</cp:coreProperties>
</file>