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3" r:id="rId1"/>
  </p:sldMasterIdLst>
  <p:notesMasterIdLst>
    <p:notesMasterId r:id="rId4"/>
  </p:notesMasterIdLst>
  <p:handoutMasterIdLst>
    <p:handoutMasterId r:id="rId5"/>
  </p:handoutMasterIdLst>
  <p:sldIdLst>
    <p:sldId id="496" r:id="rId2"/>
    <p:sldId id="516" r:id="rId3"/>
  </p:sldIdLst>
  <p:sldSz cx="12192000" cy="6858000"/>
  <p:notesSz cx="6797675" cy="9926638"/>
  <p:embeddedFontLst>
    <p:embeddedFont>
      <p:font typeface="Angsana New" pitchFamily="18" charset="-34"/>
      <p:regular r:id="rId6"/>
      <p:bold r:id="rId7"/>
      <p:italic r:id="rId8"/>
      <p:boldItalic r:id="rId9"/>
    </p:embeddedFont>
    <p:embeddedFont>
      <p:font typeface="Cordia New" pitchFamily="34" charset="-34"/>
      <p:regular r:id="rId10"/>
      <p:bold r:id="rId11"/>
      <p:italic r:id="rId12"/>
      <p:boldItalic r:id="rId13"/>
    </p:embeddedFont>
    <p:embeddedFont>
      <p:font typeface="TH Baijam" pitchFamily="2" charset="-34"/>
      <p:regular r:id="rId14"/>
      <p:bold r:id="rId15"/>
      <p:italic r:id="rId16"/>
      <p:boldItalic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TH SarabunPSK" pitchFamily="34" charset="-34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พงษ์พีระ มุขแจ้ง" initials="พม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CC00"/>
    <a:srgbClr val="33CC33"/>
    <a:srgbClr val="36AEFD"/>
    <a:srgbClr val="0099FF"/>
    <a:srgbClr val="00FFFF"/>
    <a:srgbClr val="34B8F9"/>
    <a:srgbClr val="3896FB"/>
    <a:srgbClr val="275DDF"/>
    <a:srgbClr val="748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34" autoAdjust="0"/>
    <p:restoredTop sz="94519" autoAdjust="0"/>
  </p:normalViewPr>
  <p:slideViewPr>
    <p:cSldViewPr snapToGrid="0">
      <p:cViewPr varScale="1">
        <p:scale>
          <a:sx n="74" d="100"/>
          <a:sy n="74" d="100"/>
        </p:scale>
        <p:origin x="-69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6174"/>
    </p:cViewPr>
  </p:sorterViewPr>
  <p:notesViewPr>
    <p:cSldViewPr snapToGrid="0">
      <p:cViewPr varScale="1">
        <p:scale>
          <a:sx n="49" d="100"/>
          <a:sy n="49" d="100"/>
        </p:scale>
        <p:origin x="-2916" y="3090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16.fntdata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5" Type="http://schemas.openxmlformats.org/officeDocument/2006/relationships/font" Target="fonts/font20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font" Target="fonts/font1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24" Type="http://schemas.openxmlformats.org/officeDocument/2006/relationships/font" Target="fonts/font19.fntdata"/><Relationship Id="rId5" Type="http://schemas.openxmlformats.org/officeDocument/2006/relationships/handoutMaster" Target="handoutMasters/handoutMaster1.xml"/><Relationship Id="rId15" Type="http://schemas.openxmlformats.org/officeDocument/2006/relationships/font" Target="fonts/font10.fntdata"/><Relationship Id="rId23" Type="http://schemas.openxmlformats.org/officeDocument/2006/relationships/font" Target="fonts/font18.fntdata"/><Relationship Id="rId28" Type="http://schemas.openxmlformats.org/officeDocument/2006/relationships/viewProps" Target="viewProps.xml"/><Relationship Id="rId10" Type="http://schemas.openxmlformats.org/officeDocument/2006/relationships/font" Target="fonts/font5.fntdata"/><Relationship Id="rId19" Type="http://schemas.openxmlformats.org/officeDocument/2006/relationships/font" Target="fonts/font14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font" Target="fonts/font1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5448" cy="496253"/>
          </a:xfrm>
          <a:prstGeom prst="rect">
            <a:avLst/>
          </a:prstGeom>
        </p:spPr>
        <p:txBody>
          <a:bodyPr vert="horz" lIns="91029" tIns="45516" rIns="91029" bIns="4551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646" y="4"/>
            <a:ext cx="2945448" cy="496253"/>
          </a:xfrm>
          <a:prstGeom prst="rect">
            <a:avLst/>
          </a:prstGeom>
        </p:spPr>
        <p:txBody>
          <a:bodyPr vert="horz" lIns="91029" tIns="45516" rIns="91029" bIns="45516" rtlCol="0"/>
          <a:lstStyle>
            <a:lvl1pPr algn="r">
              <a:defRPr sz="1200"/>
            </a:lvl1pPr>
          </a:lstStyle>
          <a:p>
            <a:fld id="{F466AD43-CB8A-4091-A6BB-401856B1C60A}" type="datetimeFigureOut">
              <a:rPr lang="th-TH" smtClean="0"/>
              <a:pPr/>
              <a:t>14/01/65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2" y="9428802"/>
            <a:ext cx="2945448" cy="496251"/>
          </a:xfrm>
          <a:prstGeom prst="rect">
            <a:avLst/>
          </a:prstGeom>
        </p:spPr>
        <p:txBody>
          <a:bodyPr vert="horz" lIns="91029" tIns="45516" rIns="91029" bIns="4551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646" y="9428802"/>
            <a:ext cx="2945448" cy="496251"/>
          </a:xfrm>
          <a:prstGeom prst="rect">
            <a:avLst/>
          </a:prstGeom>
        </p:spPr>
        <p:txBody>
          <a:bodyPr vert="horz" lIns="91029" tIns="45516" rIns="91029" bIns="45516" rtlCol="0" anchor="b"/>
          <a:lstStyle>
            <a:lvl1pPr algn="r">
              <a:defRPr sz="1200"/>
            </a:lvl1pPr>
          </a:lstStyle>
          <a:p>
            <a:fld id="{71CACB45-8D63-426E-B15F-599A38A727B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7201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5660" cy="498057"/>
          </a:xfrm>
          <a:prstGeom prst="rect">
            <a:avLst/>
          </a:prstGeom>
        </p:spPr>
        <p:txBody>
          <a:bodyPr vert="horz" lIns="91029" tIns="45516" rIns="91029" bIns="455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3"/>
            <a:ext cx="2945660" cy="498057"/>
          </a:xfrm>
          <a:prstGeom prst="rect">
            <a:avLst/>
          </a:prstGeom>
        </p:spPr>
        <p:txBody>
          <a:bodyPr vert="horz" lIns="91029" tIns="45516" rIns="91029" bIns="45516" rtlCol="0"/>
          <a:lstStyle>
            <a:lvl1pPr algn="r">
              <a:defRPr sz="1200"/>
            </a:lvl1pPr>
          </a:lstStyle>
          <a:p>
            <a:fld id="{45DF5A67-CD02-4856-8791-FF592878417C}" type="datetimeFigureOut">
              <a:rPr lang="en-US" smtClean="0"/>
              <a:pPr/>
              <a:t>1/14/2022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7513" y="1239838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29" tIns="45516" rIns="91029" bIns="455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8"/>
            <a:ext cx="5438140" cy="3908613"/>
          </a:xfrm>
          <a:prstGeom prst="rect">
            <a:avLst/>
          </a:prstGeom>
        </p:spPr>
        <p:txBody>
          <a:bodyPr vert="horz" lIns="91029" tIns="45516" rIns="91029" bIns="4551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6"/>
            <a:ext cx="2945660" cy="498056"/>
          </a:xfrm>
          <a:prstGeom prst="rect">
            <a:avLst/>
          </a:prstGeom>
        </p:spPr>
        <p:txBody>
          <a:bodyPr vert="horz" lIns="91029" tIns="45516" rIns="91029" bIns="455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6"/>
            <a:ext cx="2945660" cy="498056"/>
          </a:xfrm>
          <a:prstGeom prst="rect">
            <a:avLst/>
          </a:prstGeom>
        </p:spPr>
        <p:txBody>
          <a:bodyPr vert="horz" lIns="91029" tIns="45516" rIns="91029" bIns="45516" rtlCol="0" anchor="b"/>
          <a:lstStyle>
            <a:lvl1pPr algn="r">
              <a:defRPr sz="1200"/>
            </a:lvl1pPr>
          </a:lstStyle>
          <a:p>
            <a:fld id="{CD4602E6-3FCB-4236-812E-4B3855E88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890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00" y="2130448"/>
            <a:ext cx="103632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84" y="440692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7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1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61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7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337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1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674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1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600" y="635637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BB730-0489-4394-BC6B-284D6F5FE672}" type="datetime1">
              <a:rPr lang="en-US" smtClean="0"/>
              <a:pPr/>
              <a:t>1/14/2022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5600" y="635637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7600" y="635637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7F57A-9237-4C02-A910-C3895298164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>
            <a:extLst>
              <a:ext uri="{FF2B5EF4-FFF2-40B4-BE49-F238E27FC236}">
                <a16:creationId xmlns="" xmlns:a16="http://schemas.microsoft.com/office/drawing/2014/main" id="{E33CA33D-C851-4559-8160-C9705222C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50" y="152400"/>
            <a:ext cx="11722100" cy="1360329"/>
          </a:xfrm>
          <a:noFill/>
          <a:ln w="38100">
            <a:noFill/>
          </a:ln>
        </p:spPr>
        <p:txBody>
          <a:bodyPr anchor="ctr">
            <a:noAutofit/>
          </a:bodyPr>
          <a:lstStyle/>
          <a:p>
            <a:pPr>
              <a:lnSpc>
                <a:spcPts val="6000"/>
              </a:lnSpc>
            </a:pPr>
            <a:r>
              <a:rPr lang="th-TH" sz="6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Baijam" panose="02000506000000020004" charset="-34"/>
                <a:cs typeface="TH Baijam" panose="02000506000000020004" charset="-34"/>
              </a:rPr>
              <a:t>ภาวะเศรษฐกิจการเกษตร </a:t>
            </a:r>
            <a:br>
              <a:rPr lang="th-TH" sz="6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Baijam" panose="02000506000000020004" charset="-34"/>
                <a:cs typeface="TH Baijam" panose="02000506000000020004" charset="-34"/>
              </a:rPr>
            </a:br>
            <a:r>
              <a:rPr lang="th-TH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Baijam" panose="02000506000000020004" charset="-34"/>
                <a:cs typeface="TH Baijam" panose="02000506000000020004" charset="-34"/>
              </a:rPr>
              <a:t>ปี 2564 และแนวโน้มปี 2565 จังหวัดพังงา</a:t>
            </a:r>
            <a:endParaRPr 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Baijam" panose="02000506000000020004" charset="-34"/>
              <a:cs typeface="TH Baijam" panose="02000506000000020004" charset="-34"/>
            </a:endParaRPr>
          </a:p>
        </p:txBody>
      </p:sp>
      <p:sp>
        <p:nvSpPr>
          <p:cNvPr id="16" name="ตัวแทนหมายเลขสไลด์ 3">
            <a:extLst>
              <a:ext uri="{FF2B5EF4-FFF2-40B4-BE49-F238E27FC236}">
                <a16:creationId xmlns="" xmlns:a16="http://schemas.microsoft.com/office/drawing/2014/main" id="{33EB4524-8A43-4987-BAF9-610BC1217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36366" y="6470074"/>
            <a:ext cx="2844800" cy="365125"/>
          </a:xfrm>
        </p:spPr>
        <p:txBody>
          <a:bodyPr/>
          <a:lstStyle/>
          <a:p>
            <a:fld id="{3397F57A-9237-4C02-A910-C38952981641}" type="slidenum">
              <a:rPr lang="en-US" smtClean="0"/>
              <a:pPr/>
              <a:t>1</a:t>
            </a:fld>
            <a:endParaRPr lang="en-US" dirty="0"/>
          </a:p>
        </p:txBody>
      </p:sp>
      <p:graphicFrame>
        <p:nvGraphicFramePr>
          <p:cNvPr id="17" name="ตาราง 5">
            <a:extLst>
              <a:ext uri="{FF2B5EF4-FFF2-40B4-BE49-F238E27FC236}">
                <a16:creationId xmlns="" xmlns:a16="http://schemas.microsoft.com/office/drawing/2014/main" id="{6E30127B-E85B-4338-A987-22D1ED687E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1494202"/>
              </p:ext>
            </p:extLst>
          </p:nvPr>
        </p:nvGraphicFramePr>
        <p:xfrm>
          <a:off x="609598" y="1628568"/>
          <a:ext cx="11347451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9304">
                  <a:extLst>
                    <a:ext uri="{9D8B030D-6E8A-4147-A177-3AD203B41FA5}">
                      <a16:colId xmlns="" xmlns:a16="http://schemas.microsoft.com/office/drawing/2014/main" val="1087320179"/>
                    </a:ext>
                  </a:extLst>
                </a:gridCol>
                <a:gridCol w="3636138">
                  <a:extLst>
                    <a:ext uri="{9D8B030D-6E8A-4147-A177-3AD203B41FA5}">
                      <a16:colId xmlns="" xmlns:a16="http://schemas.microsoft.com/office/drawing/2014/main" val="2450157761"/>
                    </a:ext>
                  </a:extLst>
                </a:gridCol>
                <a:gridCol w="3062009">
                  <a:extLst>
                    <a:ext uri="{9D8B030D-6E8A-4147-A177-3AD203B41FA5}">
                      <a16:colId xmlns="" xmlns:a16="http://schemas.microsoft.com/office/drawing/2014/main" val="2673042232"/>
                    </a:ext>
                  </a:extLst>
                </a:gridCol>
              </a:tblGrid>
              <a:tr h="739081">
                <a:tc>
                  <a:txBody>
                    <a:bodyPr/>
                    <a:lstStyle/>
                    <a:p>
                      <a:pPr algn="ctr"/>
                      <a:r>
                        <a:rPr lang="th-TH" sz="4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รายการ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ไตรมาส ปี 2564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2565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244862514"/>
                  </a:ext>
                </a:extLst>
              </a:tr>
              <a:tr h="679955">
                <a:tc>
                  <a:txBody>
                    <a:bodyPr/>
                    <a:lstStyle/>
                    <a:p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ภาวะเศรษฐกิจการเกษตร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+ 0.7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0.3 - 1.3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375757075"/>
                  </a:ext>
                </a:extLst>
              </a:tr>
              <a:tr h="679955">
                <a:tc>
                  <a:txBody>
                    <a:bodyPr/>
                    <a:lstStyle/>
                    <a:p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พืช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+ 3.0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2.2 - 3.2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42351600"/>
                  </a:ext>
                </a:extLst>
              </a:tr>
              <a:tr h="679955">
                <a:tc>
                  <a:txBody>
                    <a:bodyPr/>
                    <a:lstStyle/>
                    <a:p>
                      <a:r>
                        <a:rPr lang="th-TH" sz="40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ปศุสัตว์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+ 1.1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1.1 - 2.1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097773755"/>
                  </a:ext>
                </a:extLst>
              </a:tr>
              <a:tr h="679955">
                <a:tc>
                  <a:txBody>
                    <a:bodyPr/>
                    <a:lstStyle/>
                    <a:p>
                      <a:r>
                        <a:rPr lang="th-TH" sz="4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ประมง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- 1.3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(-0.4) - 0.6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018336505"/>
                  </a:ext>
                </a:extLst>
              </a:tr>
              <a:tr h="679955">
                <a:tc>
                  <a:txBody>
                    <a:bodyPr/>
                    <a:lstStyle/>
                    <a:p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ป่าไม้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3333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+ 0.1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(-3.2) - (-2.2)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40707295"/>
                  </a:ext>
                </a:extLst>
              </a:tr>
              <a:tr h="679955">
                <a:tc>
                  <a:txBody>
                    <a:bodyPr/>
                    <a:lstStyle/>
                    <a:p>
                      <a:r>
                        <a:rPr lang="th-TH" sz="4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บริการ 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- 0.8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(-0.6) - (-0.4)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2286700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4896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2DE7A290-AA82-476A-AE80-B00D3F012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91" y="260840"/>
            <a:ext cx="4951228" cy="6460658"/>
          </a:xfrm>
        </p:spPr>
      </p:pic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D3145E8-46D5-4769-8A77-247303380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7F57A-9237-4C02-A910-C38952981641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8" name="รูปภาพ 7">
            <a:extLst>
              <a:ext uri="{FF2B5EF4-FFF2-40B4-BE49-F238E27FC236}">
                <a16:creationId xmlns="" xmlns:a16="http://schemas.microsoft.com/office/drawing/2014/main" id="{D0BBCF1D-8DCE-4DF1-86CE-8CA164DF45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263" y="276446"/>
            <a:ext cx="4747846" cy="646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554729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000" b="1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defRPr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9611</TotalTime>
  <Words>69</Words>
  <Application>Microsoft Office PowerPoint</Application>
  <PresentationFormat>กำหนดเอง</PresentationFormat>
  <Paragraphs>24</Paragraphs>
  <Slides>2</Slides>
  <Notes>0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6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</vt:i4>
      </vt:variant>
    </vt:vector>
  </HeadingPairs>
  <TitlesOfParts>
    <vt:vector size="9" baseType="lpstr">
      <vt:lpstr>Arial</vt:lpstr>
      <vt:lpstr>Angsana New</vt:lpstr>
      <vt:lpstr>Cordia New</vt:lpstr>
      <vt:lpstr>TH Baijam</vt:lpstr>
      <vt:lpstr>Calibri</vt:lpstr>
      <vt:lpstr>TH SarabunPSK</vt:lpstr>
      <vt:lpstr>ชุดรูปแบบของ Office</vt:lpstr>
      <vt:lpstr>ภาวะเศรษฐกิจการเกษตร  ปี 2564 และแนวโน้มปี 2565 จังหวัดพังงา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อันติมา แสงสุพรรณ</dc:creator>
  <cp:lastModifiedBy>Windows User</cp:lastModifiedBy>
  <cp:revision>1006</cp:revision>
  <cp:lastPrinted>2022-01-12T08:33:36Z</cp:lastPrinted>
  <dcterms:created xsi:type="dcterms:W3CDTF">2018-01-17T07:16:10Z</dcterms:created>
  <dcterms:modified xsi:type="dcterms:W3CDTF">2022-01-14T06:35:48Z</dcterms:modified>
</cp:coreProperties>
</file>