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432" y="13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05/04/61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05/04/61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05/04/61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05/04/61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05/04/61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05/04/61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05/04/61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05/04/61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05/04/61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05/04/61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05/04/61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F293D-20BF-487A-BFA7-792ABC73B8A5}" type="datetimeFigureOut">
              <a:rPr lang="th-TH" smtClean="0"/>
              <a:t>05/04/61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มุมมน 10"/>
          <p:cNvSpPr/>
          <p:nvPr/>
        </p:nvSpPr>
        <p:spPr>
          <a:xfrm>
            <a:off x="179512" y="218136"/>
            <a:ext cx="8800512" cy="6425192"/>
          </a:xfrm>
          <a:prstGeom prst="roundRect">
            <a:avLst>
              <a:gd name="adj" fmla="val 9685"/>
            </a:avLst>
          </a:prstGeom>
          <a:solidFill>
            <a:schemeClr val="accent1">
              <a:alpha val="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grpSp>
        <p:nvGrpSpPr>
          <p:cNvPr id="8" name="กลุ่ม 7"/>
          <p:cNvGrpSpPr/>
          <p:nvPr/>
        </p:nvGrpSpPr>
        <p:grpSpPr>
          <a:xfrm>
            <a:off x="2934536" y="1931580"/>
            <a:ext cx="3490949" cy="2816158"/>
            <a:chOff x="2699792" y="1484784"/>
            <a:chExt cx="3672408" cy="2880320"/>
          </a:xfrm>
        </p:grpSpPr>
        <p:sp>
          <p:nvSpPr>
            <p:cNvPr id="4" name="วงรี 3"/>
            <p:cNvSpPr/>
            <p:nvPr/>
          </p:nvSpPr>
          <p:spPr>
            <a:xfrm>
              <a:off x="2699792" y="1484784"/>
              <a:ext cx="3672408" cy="2880320"/>
            </a:xfrm>
            <a:prstGeom prst="ellipse">
              <a:avLst/>
            </a:prstGeom>
            <a:noFill/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cxnSp>
          <p:nvCxnSpPr>
            <p:cNvPr id="6" name="ตัวเชื่อมต่อตรง 5"/>
            <p:cNvCxnSpPr>
              <a:stCxn id="4" idx="0"/>
            </p:cNvCxnSpPr>
            <p:nvPr/>
          </p:nvCxnSpPr>
          <p:spPr>
            <a:xfrm>
              <a:off x="4535996" y="1484784"/>
              <a:ext cx="0" cy="2880320"/>
            </a:xfrm>
            <a:prstGeom prst="line">
              <a:avLst/>
            </a:prstGeom>
            <a:ln w="28575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สี่เหลี่ยมผืนผ้า 8"/>
          <p:cNvSpPr/>
          <p:nvPr/>
        </p:nvSpPr>
        <p:spPr>
          <a:xfrm>
            <a:off x="3119519" y="548680"/>
            <a:ext cx="3336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u="sng" dirty="0">
                <a:latin typeface="TH SarabunIT๙" pitchFamily="34" charset="-34"/>
                <a:cs typeface="TH SarabunIT๙" pitchFamily="34" charset="-34"/>
              </a:rPr>
              <a:t>สำนัก/</a:t>
            </a:r>
            <a:r>
              <a:rPr lang="th-TH" b="1" u="sng" dirty="0" smtClean="0">
                <a:latin typeface="TH SarabunIT๙" pitchFamily="34" charset="-34"/>
                <a:cs typeface="TH SarabunIT๙" pitchFamily="34" charset="-34"/>
              </a:rPr>
              <a:t>กอง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 ...................................</a:t>
            </a:r>
            <a:endParaRPr lang="th-TH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01904" y="1196752"/>
            <a:ext cx="81371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แบบฟอร์มการรายงานผล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การใช้กระดาษของหน่วยงาน ปีงบประมาณ พ.ศ. 2561</a:t>
            </a:r>
            <a:endParaRPr lang="th-TH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2" name="วงรี 11"/>
          <p:cNvSpPr/>
          <p:nvPr/>
        </p:nvSpPr>
        <p:spPr>
          <a:xfrm>
            <a:off x="971600" y="2158577"/>
            <a:ext cx="1584176" cy="149300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รูปภาพ</a:t>
            </a:r>
            <a:endParaRPr lang="th-TH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7" name="วงรี 16"/>
          <p:cNvSpPr/>
          <p:nvPr/>
        </p:nvSpPr>
        <p:spPr>
          <a:xfrm>
            <a:off x="1424100" y="4178564"/>
            <a:ext cx="1584176" cy="149300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รูปภาพ</a:t>
            </a:r>
            <a:endParaRPr lang="th-TH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8" name="วงรี 17"/>
          <p:cNvSpPr/>
          <p:nvPr/>
        </p:nvSpPr>
        <p:spPr>
          <a:xfrm>
            <a:off x="3887923" y="4925066"/>
            <a:ext cx="1584176" cy="149300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รูปภาพ</a:t>
            </a:r>
            <a:endParaRPr lang="th-TH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9" name="วงรี 18"/>
          <p:cNvSpPr/>
          <p:nvPr/>
        </p:nvSpPr>
        <p:spPr>
          <a:xfrm>
            <a:off x="6425485" y="4134418"/>
            <a:ext cx="1584176" cy="149300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รูปภาพ</a:t>
            </a:r>
            <a:endParaRPr lang="th-TH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0" name="วงรี 19"/>
          <p:cNvSpPr/>
          <p:nvPr/>
        </p:nvSpPr>
        <p:spPr>
          <a:xfrm>
            <a:off x="6876256" y="2154691"/>
            <a:ext cx="1584176" cy="149300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รูปภาพ</a:t>
            </a:r>
            <a:endParaRPr lang="th-TH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119519" y="2420888"/>
            <a:ext cx="1596497" cy="181494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th-TH" sz="2400" b="1" u="sng" dirty="0" smtClean="0">
                <a:latin typeface="TH SarabunIT๙" pitchFamily="34" charset="-34"/>
                <a:cs typeface="TH SarabunIT๙" pitchFamily="34" charset="-34"/>
              </a:rPr>
              <a:t>รอบ 6 เดือน</a:t>
            </a:r>
          </a:p>
          <a:p>
            <a:r>
              <a:rPr lang="th-TH" sz="1800" dirty="0" smtClean="0">
                <a:latin typeface="TH SarabunIT๙" pitchFamily="34" charset="-34"/>
                <a:cs typeface="TH SarabunIT๙" pitchFamily="34" charset="-34"/>
              </a:rPr>
              <a:t>- ปริมาณกระดาษที่ใช้ไป .........รีม</a:t>
            </a:r>
          </a:p>
          <a:p>
            <a:r>
              <a:rPr lang="th-TH" sz="1800" dirty="0" smtClean="0">
                <a:latin typeface="TH SarabunIT๙" pitchFamily="34" charset="-34"/>
                <a:cs typeface="TH SarabunIT๙" pitchFamily="34" charset="-34"/>
              </a:rPr>
              <a:t>- งบประมาณในการจัดซื้อกระดาษ ... ..บาท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670486" y="2432185"/>
            <a:ext cx="1596497" cy="181494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th-TH" sz="2400" b="1" u="sng" dirty="0" smtClean="0">
                <a:latin typeface="TH SarabunIT๙" pitchFamily="34" charset="-34"/>
                <a:cs typeface="TH SarabunIT๙" pitchFamily="34" charset="-34"/>
              </a:rPr>
              <a:t>รอบ 12 เดือน</a:t>
            </a:r>
          </a:p>
          <a:p>
            <a:r>
              <a:rPr lang="th-TH" sz="1800" dirty="0" smtClean="0">
                <a:latin typeface="TH SarabunIT๙" pitchFamily="34" charset="-34"/>
                <a:cs typeface="TH SarabunIT๙" pitchFamily="34" charset="-34"/>
              </a:rPr>
              <a:t>- ปริมาณกระดาษที่ใช้ไป .........รีม</a:t>
            </a:r>
          </a:p>
          <a:p>
            <a:r>
              <a:rPr lang="th-TH" sz="1800" dirty="0" smtClean="0">
                <a:latin typeface="TH SarabunIT๙" pitchFamily="34" charset="-34"/>
                <a:cs typeface="TH SarabunIT๙" pitchFamily="34" charset="-34"/>
              </a:rPr>
              <a:t>- งบประมาณในการจัดซื้อกระดาษ ... ..บาท</a:t>
            </a:r>
          </a:p>
        </p:txBody>
      </p:sp>
      <p:sp>
        <p:nvSpPr>
          <p:cNvPr id="15" name="กล่องข้อความ 2"/>
          <p:cNvSpPr txBox="1">
            <a:spLocks noChangeArrowheads="1"/>
          </p:cNvSpPr>
          <p:nvPr/>
        </p:nvSpPr>
        <p:spPr bwMode="auto">
          <a:xfrm>
            <a:off x="7377836" y="360085"/>
            <a:ext cx="1263650" cy="37719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th-TH" sz="2000" b="1" dirty="0">
                <a:effectLst/>
                <a:latin typeface="Calibri"/>
                <a:ea typeface="Calibri"/>
                <a:cs typeface="TH SarabunIT๙"/>
              </a:rPr>
              <a:t>เอกสารแนบ </a:t>
            </a:r>
            <a:r>
              <a:rPr lang="th-TH" sz="2000" b="1" dirty="0" smtClean="0">
                <a:effectLst/>
                <a:latin typeface="Calibri"/>
                <a:ea typeface="Calibri"/>
                <a:cs typeface="TH SarabunIT๙"/>
              </a:rPr>
              <a:t>3</a:t>
            </a:r>
            <a:endParaRPr lang="en-US" sz="1100" dirty="0">
              <a:effectLst/>
              <a:latin typeface="Calibri"/>
              <a:ea typeface="Calibri"/>
              <a:cs typeface="Cordia New"/>
            </a:endParaRPr>
          </a:p>
        </p:txBody>
      </p:sp>
      <p:sp>
        <p:nvSpPr>
          <p:cNvPr id="16" name="กล่องข้อความ 2"/>
          <p:cNvSpPr txBox="1">
            <a:spLocks noChangeArrowheads="1"/>
          </p:cNvSpPr>
          <p:nvPr/>
        </p:nvSpPr>
        <p:spPr bwMode="auto">
          <a:xfrm>
            <a:off x="5468734" y="6229475"/>
            <a:ext cx="3456385" cy="37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จัดส่ง</a:t>
            </a: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ให้ </a:t>
            </a:r>
            <a:r>
              <a:rPr lang="th-TH" sz="1600" b="1" dirty="0" err="1" smtClean="0">
                <a:latin typeface="TH SarabunIT๙" pitchFamily="34" charset="-34"/>
                <a:cs typeface="TH SarabunIT๙" pitchFamily="34" charset="-34"/>
              </a:rPr>
              <a:t>สพบ</a:t>
            </a:r>
            <a:r>
              <a:rPr lang="th-TH" sz="1600" b="1" dirty="0" smtClean="0">
                <a:latin typeface="TH SarabunIT๙" pitchFamily="34" charset="-34"/>
                <a:cs typeface="TH SarabunIT๙" pitchFamily="34" charset="-34"/>
              </a:rPr>
              <a:t>. ภายใน</a:t>
            </a:r>
            <a:r>
              <a:rPr lang="th-TH" sz="1600" b="1" dirty="0">
                <a:latin typeface="TH SarabunIT๙" pitchFamily="34" charset="-34"/>
                <a:cs typeface="TH SarabunIT๙" pitchFamily="34" charset="-34"/>
              </a:rPr>
              <a:t>วันที่ 10 กันยายน 2561</a:t>
            </a:r>
            <a:endParaRPr lang="en-US" sz="1600" b="1" dirty="0">
              <a:effectLst/>
              <a:latin typeface="TH SarabunIT๙" pitchFamily="34" charset="-34"/>
              <a:ea typeface="Calibri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8725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สำนักงา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สำนักงา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สำนักงา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72</Words>
  <Application>Microsoft Office PowerPoint</Application>
  <PresentationFormat>นำเสนอทางหน้าจอ (4:3)</PresentationFormat>
  <Paragraphs>15</Paragraphs>
  <Slides>1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</vt:i4>
      </vt:variant>
    </vt:vector>
  </HeadingPairs>
  <TitlesOfParts>
    <vt:vector size="2" baseType="lpstr">
      <vt:lpstr>ชุดรูปแบบของ Office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jitprapai_ph</dc:creator>
  <cp:lastModifiedBy>User</cp:lastModifiedBy>
  <cp:revision>8</cp:revision>
  <cp:lastPrinted>2018-03-20T03:32:35Z</cp:lastPrinted>
  <dcterms:created xsi:type="dcterms:W3CDTF">2018-03-20T03:18:51Z</dcterms:created>
  <dcterms:modified xsi:type="dcterms:W3CDTF">2018-04-05T07:14:01Z</dcterms:modified>
</cp:coreProperties>
</file>