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1"/>
  </p:notesMasterIdLst>
  <p:handoutMasterIdLst>
    <p:handoutMasterId r:id="rId32"/>
  </p:handoutMasterIdLst>
  <p:sldIdLst>
    <p:sldId id="8034" r:id="rId2"/>
    <p:sldId id="8035" r:id="rId3"/>
    <p:sldId id="8042" r:id="rId4"/>
    <p:sldId id="8036" r:id="rId5"/>
    <p:sldId id="8043" r:id="rId6"/>
    <p:sldId id="8037" r:id="rId7"/>
    <p:sldId id="8044" r:id="rId8"/>
    <p:sldId id="8045" r:id="rId9"/>
    <p:sldId id="8046" r:id="rId10"/>
    <p:sldId id="8047" r:id="rId11"/>
    <p:sldId id="8038" r:id="rId12"/>
    <p:sldId id="8039" r:id="rId13"/>
    <p:sldId id="8032" r:id="rId14"/>
    <p:sldId id="8064" r:id="rId15"/>
    <p:sldId id="8052" r:id="rId16"/>
    <p:sldId id="8053" r:id="rId17"/>
    <p:sldId id="8054" r:id="rId18"/>
    <p:sldId id="8063" r:id="rId19"/>
    <p:sldId id="8049" r:id="rId20"/>
    <p:sldId id="8059" r:id="rId21"/>
    <p:sldId id="8060" r:id="rId22"/>
    <p:sldId id="8061" r:id="rId23"/>
    <p:sldId id="8062" r:id="rId24"/>
    <p:sldId id="8048" r:id="rId25"/>
    <p:sldId id="8056" r:id="rId26"/>
    <p:sldId id="8057" r:id="rId27"/>
    <p:sldId id="8058" r:id="rId28"/>
    <p:sldId id="8050" r:id="rId29"/>
    <p:sldId id="8051" r:id="rId30"/>
  </p:sldIdLst>
  <p:sldSz cx="12192000" cy="6858000"/>
  <p:notesSz cx="6794500" cy="9931400"/>
  <p:defaultTextStyle>
    <a:defPPr>
      <a:defRPr lang="th-TH"/>
    </a:defPPr>
    <a:lvl1pPr marL="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54168D35-6DB1-4BC0-8015-2E2CD0C8EB77}">
          <p14:sldIdLst>
            <p14:sldId id="8034"/>
            <p14:sldId id="8035"/>
            <p14:sldId id="8042"/>
            <p14:sldId id="8036"/>
            <p14:sldId id="8043"/>
            <p14:sldId id="8037"/>
            <p14:sldId id="8044"/>
            <p14:sldId id="8045"/>
            <p14:sldId id="8046"/>
            <p14:sldId id="8047"/>
            <p14:sldId id="8038"/>
            <p14:sldId id="8039"/>
            <p14:sldId id="8032"/>
            <p14:sldId id="8064"/>
            <p14:sldId id="8052"/>
            <p14:sldId id="8053"/>
            <p14:sldId id="8054"/>
            <p14:sldId id="8063"/>
            <p14:sldId id="8049"/>
            <p14:sldId id="8059"/>
            <p14:sldId id="8060"/>
            <p14:sldId id="8061"/>
            <p14:sldId id="8062"/>
            <p14:sldId id="8048"/>
            <p14:sldId id="8056"/>
            <p14:sldId id="8057"/>
            <p14:sldId id="8058"/>
            <p14:sldId id="8050"/>
            <p14:sldId id="8051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2137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นางสาว วสุนธรา  กิจประยูร" initials="นวก" lastIdx="2" clrIdx="0">
    <p:extLst/>
  </p:cmAuthor>
  <p:cmAuthor id="2" name="kanok lohapiyaphan" initials="kl" lastIdx="1" clrIdx="1">
    <p:extLst/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A810"/>
    <a:srgbClr val="FF6600"/>
    <a:srgbClr val="002060"/>
    <a:srgbClr val="FFE28F"/>
    <a:srgbClr val="FFF2CC"/>
    <a:srgbClr val="008A3E"/>
    <a:srgbClr val="1572A1"/>
    <a:srgbClr val="FFFFFF"/>
    <a:srgbClr val="9DC3E6"/>
    <a:srgbClr val="F2F2F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4F4A7875-759F-4390-B701-982F3421CBD9}" v="325" dt="2022-07-31T16:15:33.473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22838BEF-8BB2-4498-84A7-C5851F593DF1}" styleName="Medium Style 4 - Accent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  <a:tblStyle styleId="{35758FB7-9AC5-4552-8A53-C91805E547FA}" styleName="Themed Style 1 - Accent 5">
    <a:tblBg>
      <a:fillRef idx="2">
        <a:schemeClr val="accent5"/>
      </a:fillRef>
      <a:effectRef idx="1">
        <a:schemeClr val="accent5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Ref idx="1">
              <a:schemeClr val="accent5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  <a:fill>
          <a:solidFill>
            <a:schemeClr val="accent5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5"/>
            </a:lnRef>
          </a:left>
          <a:right>
            <a:lnRef idx="2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2">
              <a:schemeClr val="accent5"/>
            </a:lnRef>
          </a:top>
          <a:bottom>
            <a:lnRef idx="2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firstRow>
  </a:tblStyle>
  <a:tblStyle styleId="{8FD4443E-F989-4FC4-A0C8-D5A2AF1F390B}" styleName="Dark Style 1 - Accent 5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wholeTbl>
    <a:band1H>
      <a:tcStyle>
        <a:tcBdr/>
        <a:fill>
          <a:solidFill>
            <a:schemeClr val="accent5">
              <a:shade val="60000"/>
            </a:schemeClr>
          </a:solidFill>
        </a:fill>
      </a:tcStyle>
    </a:band1H>
    <a:band1V>
      <a:tcStyle>
        <a:tcBdr/>
        <a:fill>
          <a:solidFill>
            <a:schemeClr val="accent5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5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5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5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125E5076-3810-47DD-B79F-674D7AD40C01}" styleName="สไตล์สีเข้ม 1 - เน้น 1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wholeTbl>
    <a:band1H>
      <a:tcStyle>
        <a:tcBdr/>
        <a:fill>
          <a:solidFill>
            <a:schemeClr val="accent1">
              <a:shade val="60000"/>
            </a:schemeClr>
          </a:solidFill>
        </a:fill>
      </a:tcStyle>
    </a:band1H>
    <a:band1V>
      <a:tcStyle>
        <a:tcBdr/>
        <a:fill>
          <a:solidFill>
            <a:schemeClr val="accent1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1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1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1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46F890A9-2807-4EBB-B81D-B2AA78EC7F39}" styleName="สไตล์สีเข้ม 2 - เน้น 5/เน้น 6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91EBBBCC-DAD2-459C-BE2E-F6DE35CF9A28}" styleName="สไตล์สีเข้ม 2 - เน้น 3/เน้น 4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Row>
  </a:tblStyle>
  <a:tblStyle styleId="{0660B408-B3CF-4A94-85FC-2B1E0A45F4A2}" styleName="สไตล์สีเข้ม 2 - เน้น 1/เน้น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5202B0CA-FC54-4496-8BCA-5EF66A818D29}" styleName="สไตล์สีเข้ม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Row>
  </a:tblStyle>
  <a:tblStyle styleId="{1E171933-4619-4E11-9A3F-F7608DF75F80}" styleName="สไตล์สีปานกลาง 1 - เน้น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4">
              <a:tint val="20000"/>
            </a:schemeClr>
          </a:solidFill>
        </a:fill>
      </a:tcStyle>
    </a:band1H>
    <a:band1V>
      <a:tcStyle>
        <a:tcBdr/>
        <a:fill>
          <a:solidFill>
            <a:schemeClr val="accent4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Row>
  </a:tblStyle>
  <a:tblStyle styleId="{FABFCF23-3B69-468F-B69F-88F6DE6A72F2}" styleName="สไตล์สีปานกลาง 1 - เน้น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5">
              <a:tint val="20000"/>
            </a:schemeClr>
          </a:solidFill>
        </a:fill>
      </a:tcStyle>
    </a:band1H>
    <a:band1V>
      <a:tcStyle>
        <a:tcBdr/>
        <a:fill>
          <a:solidFill>
            <a:schemeClr val="accent5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9770" autoAdjust="0"/>
    <p:restoredTop sz="86441" autoAdjust="0"/>
  </p:normalViewPr>
  <p:slideViewPr>
    <p:cSldViewPr snapToGrid="0">
      <p:cViewPr varScale="1">
        <p:scale>
          <a:sx n="87" d="100"/>
          <a:sy n="87" d="100"/>
        </p:scale>
        <p:origin x="768" y="58"/>
      </p:cViewPr>
      <p:guideLst>
        <p:guide orient="horz" pos="2137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71" d="100"/>
          <a:sy n="71" d="100"/>
        </p:scale>
        <p:origin x="1752" y="6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microsoft.com/office/2015/10/relationships/revisionInfo" Target="revisionInfo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commentAuthors" Target="commentAuthors.xml"/><Relationship Id="rId38" Type="http://schemas.microsoft.com/office/2016/11/relationships/changesInfo" Target="changesInfos/changesInfo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handoutMaster" Target="handoutMasters/handoutMaster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kanok lohapiyaphan" userId="4051edcb3180f094" providerId="LiveId" clId="{4F4A7875-759F-4390-B701-982F3421CBD9}"/>
    <pc:docChg chg="undo custSel addSld delSld modSld sldOrd modSection">
      <pc:chgData name="kanok lohapiyaphan" userId="4051edcb3180f094" providerId="LiveId" clId="{4F4A7875-759F-4390-B701-982F3421CBD9}" dt="2022-07-31T16:16:24.744" v="6589" actId="20577"/>
      <pc:docMkLst>
        <pc:docMk/>
      </pc:docMkLst>
      <pc:sldChg chg="modSp add mod setBg">
        <pc:chgData name="kanok lohapiyaphan" userId="4051edcb3180f094" providerId="LiveId" clId="{4F4A7875-759F-4390-B701-982F3421CBD9}" dt="2022-07-31T15:33:26.508" v="6288" actId="6549"/>
        <pc:sldMkLst>
          <pc:docMk/>
          <pc:sldMk cId="4249535921" sldId="256"/>
        </pc:sldMkLst>
        <pc:spChg chg="mod">
          <ac:chgData name="kanok lohapiyaphan" userId="4051edcb3180f094" providerId="LiveId" clId="{4F4A7875-759F-4390-B701-982F3421CBD9}" dt="2022-07-31T15:33:26.508" v="6288" actId="6549"/>
          <ac:spMkLst>
            <pc:docMk/>
            <pc:sldMk cId="4249535921" sldId="256"/>
            <ac:spMk id="2" creationId="{42F00162-B957-48DB-BDF3-0BC6058860E1}"/>
          </ac:spMkLst>
        </pc:spChg>
        <pc:spChg chg="mod">
          <ac:chgData name="kanok lohapiyaphan" userId="4051edcb3180f094" providerId="LiveId" clId="{4F4A7875-759F-4390-B701-982F3421CBD9}" dt="2022-07-31T15:33:15.552" v="6287" actId="403"/>
          <ac:spMkLst>
            <pc:docMk/>
            <pc:sldMk cId="4249535921" sldId="256"/>
            <ac:spMk id="3" creationId="{CB659362-85C9-47D7-9B19-8BD00325575E}"/>
          </ac:spMkLst>
        </pc:spChg>
        <pc:spChg chg="mod">
          <ac:chgData name="kanok lohapiyaphan" userId="4051edcb3180f094" providerId="LiveId" clId="{4F4A7875-759F-4390-B701-982F3421CBD9}" dt="2022-07-31T05:41:37.973" v="4671" actId="1076"/>
          <ac:spMkLst>
            <pc:docMk/>
            <pc:sldMk cId="4249535921" sldId="256"/>
            <ac:spMk id="5" creationId="{C04510CC-8D36-4210-9EA9-1FBB9EDE7753}"/>
          </ac:spMkLst>
        </pc:spChg>
        <pc:picChg chg="mod">
          <ac:chgData name="kanok lohapiyaphan" userId="4051edcb3180f094" providerId="LiveId" clId="{4F4A7875-759F-4390-B701-982F3421CBD9}" dt="2022-07-31T05:41:42.886" v="4673" actId="1076"/>
          <ac:picMkLst>
            <pc:docMk/>
            <pc:sldMk cId="4249535921" sldId="256"/>
            <ac:picMk id="1026" creationId="{8201595E-C324-4EE0-8930-87C4C662C626}"/>
          </ac:picMkLst>
        </pc:picChg>
      </pc:sldChg>
      <pc:sldChg chg="del">
        <pc:chgData name="kanok lohapiyaphan" userId="4051edcb3180f094" providerId="LiveId" clId="{4F4A7875-759F-4390-B701-982F3421CBD9}" dt="2022-07-29T15:52:23.164" v="1621" actId="47"/>
        <pc:sldMkLst>
          <pc:docMk/>
          <pc:sldMk cId="286921934" sldId="257"/>
        </pc:sldMkLst>
      </pc:sldChg>
      <pc:sldChg chg="del">
        <pc:chgData name="kanok lohapiyaphan" userId="4051edcb3180f094" providerId="LiveId" clId="{4F4A7875-759F-4390-B701-982F3421CBD9}" dt="2022-07-29T15:52:40.040" v="1622" actId="47"/>
        <pc:sldMkLst>
          <pc:docMk/>
          <pc:sldMk cId="731557107" sldId="258"/>
        </pc:sldMkLst>
      </pc:sldChg>
      <pc:sldChg chg="del">
        <pc:chgData name="kanok lohapiyaphan" userId="4051edcb3180f094" providerId="LiveId" clId="{4F4A7875-759F-4390-B701-982F3421CBD9}" dt="2022-07-29T15:52:40.040" v="1622" actId="47"/>
        <pc:sldMkLst>
          <pc:docMk/>
          <pc:sldMk cId="436070410" sldId="268"/>
        </pc:sldMkLst>
      </pc:sldChg>
      <pc:sldChg chg="add">
        <pc:chgData name="kanok lohapiyaphan" userId="4051edcb3180f094" providerId="LiveId" clId="{4F4A7875-759F-4390-B701-982F3421CBD9}" dt="2022-07-31T15:19:24.984" v="6243"/>
        <pc:sldMkLst>
          <pc:docMk/>
          <pc:sldMk cId="1733041296" sldId="285"/>
        </pc:sldMkLst>
      </pc:sldChg>
      <pc:sldChg chg="del">
        <pc:chgData name="kanok lohapiyaphan" userId="4051edcb3180f094" providerId="LiveId" clId="{4F4A7875-759F-4390-B701-982F3421CBD9}" dt="2022-07-29T15:52:51.156" v="1623" actId="47"/>
        <pc:sldMkLst>
          <pc:docMk/>
          <pc:sldMk cId="3722487916" sldId="286"/>
        </pc:sldMkLst>
      </pc:sldChg>
      <pc:sldChg chg="del">
        <pc:chgData name="kanok lohapiyaphan" userId="4051edcb3180f094" providerId="LiveId" clId="{4F4A7875-759F-4390-B701-982F3421CBD9}" dt="2022-07-29T15:52:40.040" v="1622" actId="47"/>
        <pc:sldMkLst>
          <pc:docMk/>
          <pc:sldMk cId="2766649147" sldId="313"/>
        </pc:sldMkLst>
      </pc:sldChg>
      <pc:sldChg chg="delSp modSp add del mod">
        <pc:chgData name="kanok lohapiyaphan" userId="4051edcb3180f094" providerId="LiveId" clId="{4F4A7875-759F-4390-B701-982F3421CBD9}" dt="2022-07-29T16:11:57.227" v="1838" actId="1076"/>
        <pc:sldMkLst>
          <pc:docMk/>
          <pc:sldMk cId="2079177775" sldId="357"/>
        </pc:sldMkLst>
        <pc:spChg chg="del">
          <ac:chgData name="kanok lohapiyaphan" userId="4051edcb3180f094" providerId="LiveId" clId="{4F4A7875-759F-4390-B701-982F3421CBD9}" dt="2022-07-29T16:11:30.035" v="1833" actId="478"/>
          <ac:spMkLst>
            <pc:docMk/>
            <pc:sldMk cId="2079177775" sldId="357"/>
            <ac:spMk id="3" creationId="{00000000-0000-0000-0000-000000000000}"/>
          </ac:spMkLst>
        </pc:spChg>
        <pc:spChg chg="mod">
          <ac:chgData name="kanok lohapiyaphan" userId="4051edcb3180f094" providerId="LiveId" clId="{4F4A7875-759F-4390-B701-982F3421CBD9}" dt="2022-07-29T16:11:52.479" v="1837" actId="1076"/>
          <ac:spMkLst>
            <pc:docMk/>
            <pc:sldMk cId="2079177775" sldId="357"/>
            <ac:spMk id="21" creationId="{00000000-0000-0000-0000-000000000000}"/>
          </ac:spMkLst>
        </pc:spChg>
        <pc:spChg chg="mod">
          <ac:chgData name="kanok lohapiyaphan" userId="4051edcb3180f094" providerId="LiveId" clId="{4F4A7875-759F-4390-B701-982F3421CBD9}" dt="2022-07-29T16:11:57.227" v="1838" actId="1076"/>
          <ac:spMkLst>
            <pc:docMk/>
            <pc:sldMk cId="2079177775" sldId="357"/>
            <ac:spMk id="27" creationId="{43326F04-F3CE-4328-B850-B0361B2C82FC}"/>
          </ac:spMkLst>
        </pc:spChg>
        <pc:spChg chg="mod">
          <ac:chgData name="kanok lohapiyaphan" userId="4051edcb3180f094" providerId="LiveId" clId="{4F4A7875-759F-4390-B701-982F3421CBD9}" dt="2022-07-29T16:11:49.545" v="1836" actId="1076"/>
          <ac:spMkLst>
            <pc:docMk/>
            <pc:sldMk cId="2079177775" sldId="357"/>
            <ac:spMk id="32" creationId="{138CD2C8-35F7-2BF2-A5AE-181615F1232F}"/>
          </ac:spMkLst>
        </pc:spChg>
        <pc:graphicFrameChg chg="mod">
          <ac:chgData name="kanok lohapiyaphan" userId="4051edcb3180f094" providerId="LiveId" clId="{4F4A7875-759F-4390-B701-982F3421CBD9}" dt="2022-07-29T16:11:52.479" v="1837" actId="1076"/>
          <ac:graphicFrameMkLst>
            <pc:docMk/>
            <pc:sldMk cId="2079177775" sldId="357"/>
            <ac:graphicFrameMk id="22" creationId="{00000000-0000-0000-0000-000000000000}"/>
          </ac:graphicFrameMkLst>
        </pc:graphicFrameChg>
      </pc:sldChg>
      <pc:sldChg chg="modSp add del mod">
        <pc:chgData name="kanok lohapiyaphan" userId="4051edcb3180f094" providerId="LiveId" clId="{4F4A7875-759F-4390-B701-982F3421CBD9}" dt="2022-07-29T16:10:37.818" v="1831" actId="6549"/>
        <pc:sldMkLst>
          <pc:docMk/>
          <pc:sldMk cId="932380469" sldId="381"/>
        </pc:sldMkLst>
        <pc:spChg chg="mod">
          <ac:chgData name="kanok lohapiyaphan" userId="4051edcb3180f094" providerId="LiveId" clId="{4F4A7875-759F-4390-B701-982F3421CBD9}" dt="2022-07-29T16:01:11.686" v="1676" actId="14100"/>
          <ac:spMkLst>
            <pc:docMk/>
            <pc:sldMk cId="932380469" sldId="381"/>
            <ac:spMk id="11" creationId="{00000000-0000-0000-0000-000000000000}"/>
          </ac:spMkLst>
        </pc:spChg>
        <pc:spChg chg="mod">
          <ac:chgData name="kanok lohapiyaphan" userId="4051edcb3180f094" providerId="LiveId" clId="{4F4A7875-759F-4390-B701-982F3421CBD9}" dt="2022-07-29T16:04:57.927" v="1796" actId="1076"/>
          <ac:spMkLst>
            <pc:docMk/>
            <pc:sldMk cId="932380469" sldId="381"/>
            <ac:spMk id="19" creationId="{771CE2A0-938D-7DC7-E7E6-0CC2F2229347}"/>
          </ac:spMkLst>
        </pc:spChg>
        <pc:spChg chg="mod">
          <ac:chgData name="kanok lohapiyaphan" userId="4051edcb3180f094" providerId="LiveId" clId="{4F4A7875-759F-4390-B701-982F3421CBD9}" dt="2022-07-29T16:02:40.856" v="1773" actId="1076"/>
          <ac:spMkLst>
            <pc:docMk/>
            <pc:sldMk cId="932380469" sldId="381"/>
            <ac:spMk id="20" creationId="{0458BF08-01FF-A46E-8DBB-C25C42955A07}"/>
          </ac:spMkLst>
        </pc:spChg>
        <pc:spChg chg="mod">
          <ac:chgData name="kanok lohapiyaphan" userId="4051edcb3180f094" providerId="LiveId" clId="{4F4A7875-759F-4390-B701-982F3421CBD9}" dt="2022-07-29T16:04:52.831" v="1795" actId="1076"/>
          <ac:spMkLst>
            <pc:docMk/>
            <pc:sldMk cId="932380469" sldId="381"/>
            <ac:spMk id="22" creationId="{192C668F-0CC1-0915-8ED2-F7239F1CAF4A}"/>
          </ac:spMkLst>
        </pc:spChg>
        <pc:spChg chg="mod">
          <ac:chgData name="kanok lohapiyaphan" userId="4051edcb3180f094" providerId="LiveId" clId="{4F4A7875-759F-4390-B701-982F3421CBD9}" dt="2022-07-29T16:04:17.065" v="1786" actId="1076"/>
          <ac:spMkLst>
            <pc:docMk/>
            <pc:sldMk cId="932380469" sldId="381"/>
            <ac:spMk id="37" creationId="{E832E498-CEB8-4359-87EA-74E3056D8F3E}"/>
          </ac:spMkLst>
        </pc:spChg>
        <pc:spChg chg="mod">
          <ac:chgData name="kanok lohapiyaphan" userId="4051edcb3180f094" providerId="LiveId" clId="{4F4A7875-759F-4390-B701-982F3421CBD9}" dt="2022-07-29T16:02:27.675" v="1770" actId="1076"/>
          <ac:spMkLst>
            <pc:docMk/>
            <pc:sldMk cId="932380469" sldId="381"/>
            <ac:spMk id="45" creationId="{071F2856-B7A5-46CA-8AA2-D7E956D7CCFB}"/>
          </ac:spMkLst>
        </pc:spChg>
        <pc:spChg chg="mod">
          <ac:chgData name="kanok lohapiyaphan" userId="4051edcb3180f094" providerId="LiveId" clId="{4F4A7875-759F-4390-B701-982F3421CBD9}" dt="2022-07-29T16:04:01.980" v="1782" actId="1076"/>
          <ac:spMkLst>
            <pc:docMk/>
            <pc:sldMk cId="932380469" sldId="381"/>
            <ac:spMk id="107" creationId="{43574F9D-C805-48B5-AAAF-EFECB076D0C8}"/>
          </ac:spMkLst>
        </pc:spChg>
        <pc:spChg chg="mod">
          <ac:chgData name="kanok lohapiyaphan" userId="4051edcb3180f094" providerId="LiveId" clId="{4F4A7875-759F-4390-B701-982F3421CBD9}" dt="2022-07-29T16:04:12.295" v="1785" actId="1076"/>
          <ac:spMkLst>
            <pc:docMk/>
            <pc:sldMk cId="932380469" sldId="381"/>
            <ac:spMk id="137" creationId="{CFC57500-B61D-46A5-BB3C-D38396C32D8E}"/>
          </ac:spMkLst>
        </pc:spChg>
        <pc:spChg chg="mod">
          <ac:chgData name="kanok lohapiyaphan" userId="4051edcb3180f094" providerId="LiveId" clId="{4F4A7875-759F-4390-B701-982F3421CBD9}" dt="2022-07-29T16:04:08.825" v="1784" actId="1076"/>
          <ac:spMkLst>
            <pc:docMk/>
            <pc:sldMk cId="932380469" sldId="381"/>
            <ac:spMk id="139" creationId="{AE503EBB-4FBC-46B4-991F-287585EB2339}"/>
          </ac:spMkLst>
        </pc:spChg>
        <pc:grpChg chg="mod">
          <ac:chgData name="kanok lohapiyaphan" userId="4051edcb3180f094" providerId="LiveId" clId="{4F4A7875-759F-4390-B701-982F3421CBD9}" dt="2022-07-29T16:04:04.580" v="1783" actId="1076"/>
          <ac:grpSpMkLst>
            <pc:docMk/>
            <pc:sldMk cId="932380469" sldId="381"/>
            <ac:grpSpMk id="2" creationId="{891304B1-E231-6441-5F28-C5BDB3891481}"/>
          </ac:grpSpMkLst>
        </pc:grpChg>
        <pc:graphicFrameChg chg="mod modGraphic">
          <ac:chgData name="kanok lohapiyaphan" userId="4051edcb3180f094" providerId="LiveId" clId="{4F4A7875-759F-4390-B701-982F3421CBD9}" dt="2022-07-29T16:02:45.875" v="1774" actId="1076"/>
          <ac:graphicFrameMkLst>
            <pc:docMk/>
            <pc:sldMk cId="932380469" sldId="381"/>
            <ac:graphicFrameMk id="21" creationId="{53CA30DC-A41A-ED95-CD87-80B7E19D29B9}"/>
          </ac:graphicFrameMkLst>
        </pc:graphicFrameChg>
        <pc:graphicFrameChg chg="mod modGraphic">
          <ac:chgData name="kanok lohapiyaphan" userId="4051edcb3180f094" providerId="LiveId" clId="{4F4A7875-759F-4390-B701-982F3421CBD9}" dt="2022-07-29T16:10:37.818" v="1831" actId="6549"/>
          <ac:graphicFrameMkLst>
            <pc:docMk/>
            <pc:sldMk cId="932380469" sldId="381"/>
            <ac:graphicFrameMk id="36" creationId="{7E0F725C-90DB-4650-964A-5CE7F0480930}"/>
          </ac:graphicFrameMkLst>
        </pc:graphicFrameChg>
        <pc:graphicFrameChg chg="mod modGraphic">
          <ac:chgData name="kanok lohapiyaphan" userId="4051edcb3180f094" providerId="LiveId" clId="{4F4A7875-759F-4390-B701-982F3421CBD9}" dt="2022-07-29T16:02:09.610" v="1769" actId="1035"/>
          <ac:graphicFrameMkLst>
            <pc:docMk/>
            <pc:sldMk cId="932380469" sldId="381"/>
            <ac:graphicFrameMk id="46" creationId="{FEED9FFE-E5C3-47A9-8D14-E386C0A9E8BA}"/>
          </ac:graphicFrameMkLst>
        </pc:graphicFrameChg>
      </pc:sldChg>
      <pc:sldChg chg="delSp modSp add del mod">
        <pc:chgData name="kanok lohapiyaphan" userId="4051edcb3180f094" providerId="LiveId" clId="{4F4A7875-759F-4390-B701-982F3421CBD9}" dt="2022-07-29T16:19:35.111" v="1884" actId="1076"/>
        <pc:sldMkLst>
          <pc:docMk/>
          <pc:sldMk cId="2493605027" sldId="393"/>
        </pc:sldMkLst>
        <pc:spChg chg="mod">
          <ac:chgData name="kanok lohapiyaphan" userId="4051edcb3180f094" providerId="LiveId" clId="{4F4A7875-759F-4390-B701-982F3421CBD9}" dt="2022-07-29T16:19:25.790" v="1881" actId="20577"/>
          <ac:spMkLst>
            <pc:docMk/>
            <pc:sldMk cId="2493605027" sldId="393"/>
            <ac:spMk id="2" creationId="{00000000-0000-0000-0000-000000000000}"/>
          </ac:spMkLst>
        </pc:spChg>
        <pc:spChg chg="mod">
          <ac:chgData name="kanok lohapiyaphan" userId="4051edcb3180f094" providerId="LiveId" clId="{4F4A7875-759F-4390-B701-982F3421CBD9}" dt="2022-07-29T16:19:32.910" v="1883" actId="1076"/>
          <ac:spMkLst>
            <pc:docMk/>
            <pc:sldMk cId="2493605027" sldId="393"/>
            <ac:spMk id="10" creationId="{00000000-0000-0000-0000-000000000000}"/>
          </ac:spMkLst>
        </pc:spChg>
        <pc:spChg chg="del">
          <ac:chgData name="kanok lohapiyaphan" userId="4051edcb3180f094" providerId="LiveId" clId="{4F4A7875-759F-4390-B701-982F3421CBD9}" dt="2022-07-29T16:16:48.116" v="1864" actId="478"/>
          <ac:spMkLst>
            <pc:docMk/>
            <pc:sldMk cId="2493605027" sldId="393"/>
            <ac:spMk id="29" creationId="{E6E4D4FF-0925-4EB2-A4EA-AFDC47F1E040}"/>
          </ac:spMkLst>
        </pc:spChg>
        <pc:spChg chg="mod">
          <ac:chgData name="kanok lohapiyaphan" userId="4051edcb3180f094" providerId="LiveId" clId="{4F4A7875-759F-4390-B701-982F3421CBD9}" dt="2022-07-29T16:19:35.111" v="1884" actId="1076"/>
          <ac:spMkLst>
            <pc:docMk/>
            <pc:sldMk cId="2493605027" sldId="393"/>
            <ac:spMk id="36" creationId="{A8CE6B16-689F-4703-89B2-CD0D797F8DFD}"/>
          </ac:spMkLst>
        </pc:spChg>
        <pc:cxnChg chg="mod">
          <ac:chgData name="kanok lohapiyaphan" userId="4051edcb3180f094" providerId="LiveId" clId="{4F4A7875-759F-4390-B701-982F3421CBD9}" dt="2022-07-29T16:19:30.641" v="1882" actId="1076"/>
          <ac:cxnSpMkLst>
            <pc:docMk/>
            <pc:sldMk cId="2493605027" sldId="393"/>
            <ac:cxnSpMk id="24" creationId="{00000000-0000-0000-0000-000000000000}"/>
          </ac:cxnSpMkLst>
        </pc:cxnChg>
      </pc:sldChg>
      <pc:sldChg chg="delSp modSp add del mod">
        <pc:chgData name="kanok lohapiyaphan" userId="4051edcb3180f094" providerId="LiveId" clId="{4F4A7875-759F-4390-B701-982F3421CBD9}" dt="2022-07-29T16:12:55.084" v="1849" actId="207"/>
        <pc:sldMkLst>
          <pc:docMk/>
          <pc:sldMk cId="2972123241" sldId="394"/>
        </pc:sldMkLst>
        <pc:spChg chg="mod">
          <ac:chgData name="kanok lohapiyaphan" userId="4051edcb3180f094" providerId="LiveId" clId="{4F4A7875-759F-4390-B701-982F3421CBD9}" dt="2022-07-29T16:12:44.453" v="1846" actId="1076"/>
          <ac:spMkLst>
            <pc:docMk/>
            <pc:sldMk cId="2972123241" sldId="394"/>
            <ac:spMk id="2" creationId="{00000000-0000-0000-0000-000000000000}"/>
          </ac:spMkLst>
        </pc:spChg>
        <pc:spChg chg="mod">
          <ac:chgData name="kanok lohapiyaphan" userId="4051edcb3180f094" providerId="LiveId" clId="{4F4A7875-759F-4390-B701-982F3421CBD9}" dt="2022-07-29T16:12:39.469" v="1845" actId="207"/>
          <ac:spMkLst>
            <pc:docMk/>
            <pc:sldMk cId="2972123241" sldId="394"/>
            <ac:spMk id="21" creationId="{00000000-0000-0000-0000-000000000000}"/>
          </ac:spMkLst>
        </pc:spChg>
        <pc:spChg chg="mod">
          <ac:chgData name="kanok lohapiyaphan" userId="4051edcb3180f094" providerId="LiveId" clId="{4F4A7875-759F-4390-B701-982F3421CBD9}" dt="2022-07-29T16:12:55.084" v="1849" actId="207"/>
          <ac:spMkLst>
            <pc:docMk/>
            <pc:sldMk cId="2972123241" sldId="394"/>
            <ac:spMk id="28" creationId="{067AE7EE-427B-B6C1-096A-249CE4D83884}"/>
          </ac:spMkLst>
        </pc:spChg>
        <pc:spChg chg="del">
          <ac:chgData name="kanok lohapiyaphan" userId="4051edcb3180f094" providerId="LiveId" clId="{4F4A7875-759F-4390-B701-982F3421CBD9}" dt="2022-07-29T16:12:08.529" v="1839" actId="478"/>
          <ac:spMkLst>
            <pc:docMk/>
            <pc:sldMk cId="2972123241" sldId="394"/>
            <ac:spMk id="29" creationId="{00000000-0000-0000-0000-000000000000}"/>
          </ac:spMkLst>
        </pc:spChg>
        <pc:graphicFrameChg chg="modGraphic">
          <ac:chgData name="kanok lohapiyaphan" userId="4051edcb3180f094" providerId="LiveId" clId="{4F4A7875-759F-4390-B701-982F3421CBD9}" dt="2022-07-29T16:12:38.623" v="1844" actId="207"/>
          <ac:graphicFrameMkLst>
            <pc:docMk/>
            <pc:sldMk cId="2972123241" sldId="394"/>
            <ac:graphicFrameMk id="22" creationId="{00000000-0000-0000-0000-000000000000}"/>
          </ac:graphicFrameMkLst>
        </pc:graphicFrameChg>
      </pc:sldChg>
      <pc:sldChg chg="delSp modSp add del mod">
        <pc:chgData name="kanok lohapiyaphan" userId="4051edcb3180f094" providerId="LiveId" clId="{4F4A7875-759F-4390-B701-982F3421CBD9}" dt="2022-07-29T16:14:29.064" v="1852" actId="1076"/>
        <pc:sldMkLst>
          <pc:docMk/>
          <pc:sldMk cId="3691487041" sldId="395"/>
        </pc:sldMkLst>
        <pc:spChg chg="mod">
          <ac:chgData name="kanok lohapiyaphan" userId="4051edcb3180f094" providerId="LiveId" clId="{4F4A7875-759F-4390-B701-982F3421CBD9}" dt="2022-07-29T16:13:17.655" v="1851" actId="207"/>
          <ac:spMkLst>
            <pc:docMk/>
            <pc:sldMk cId="3691487041" sldId="395"/>
            <ac:spMk id="28" creationId="{1F967F08-E964-4B7E-8AD9-4392ED2EBAD6}"/>
          </ac:spMkLst>
        </pc:spChg>
        <pc:spChg chg="mod">
          <ac:chgData name="kanok lohapiyaphan" userId="4051edcb3180f094" providerId="LiveId" clId="{4F4A7875-759F-4390-B701-982F3421CBD9}" dt="2022-07-29T16:14:29.064" v="1852" actId="1076"/>
          <ac:spMkLst>
            <pc:docMk/>
            <pc:sldMk cId="3691487041" sldId="395"/>
            <ac:spMk id="37" creationId="{5FC0D0BB-3EE7-4B4D-AFA1-50B54762DCC4}"/>
          </ac:spMkLst>
        </pc:spChg>
        <pc:spChg chg="del">
          <ac:chgData name="kanok lohapiyaphan" userId="4051edcb3180f094" providerId="LiveId" clId="{4F4A7875-759F-4390-B701-982F3421CBD9}" dt="2022-07-29T16:13:11.169" v="1850" actId="478"/>
          <ac:spMkLst>
            <pc:docMk/>
            <pc:sldMk cId="3691487041" sldId="395"/>
            <ac:spMk id="39" creationId="{00000000-0000-0000-0000-000000000000}"/>
          </ac:spMkLst>
        </pc:spChg>
      </pc:sldChg>
      <pc:sldChg chg="delSp modSp add del mod">
        <pc:chgData name="kanok lohapiyaphan" userId="4051edcb3180f094" providerId="LiveId" clId="{4F4A7875-759F-4390-B701-982F3421CBD9}" dt="2022-07-30T15:17:29.142" v="4395" actId="207"/>
        <pc:sldMkLst>
          <pc:docMk/>
          <pc:sldMk cId="3386303545" sldId="396"/>
        </pc:sldMkLst>
        <pc:spChg chg="mod">
          <ac:chgData name="kanok lohapiyaphan" userId="4051edcb3180f094" providerId="LiveId" clId="{4F4A7875-759F-4390-B701-982F3421CBD9}" dt="2022-07-29T16:18:49.367" v="1876" actId="207"/>
          <ac:spMkLst>
            <pc:docMk/>
            <pc:sldMk cId="3386303545" sldId="396"/>
            <ac:spMk id="28" creationId="{94C283BA-4F3D-4429-A5C7-E8E65D156CD9}"/>
          </ac:spMkLst>
        </pc:spChg>
        <pc:spChg chg="del">
          <ac:chgData name="kanok lohapiyaphan" userId="4051edcb3180f094" providerId="LiveId" clId="{4F4A7875-759F-4390-B701-982F3421CBD9}" dt="2022-07-29T16:14:34.832" v="1853" actId="478"/>
          <ac:spMkLst>
            <pc:docMk/>
            <pc:sldMk cId="3386303545" sldId="396"/>
            <ac:spMk id="29" creationId="{00000000-0000-0000-0000-000000000000}"/>
          </ac:spMkLst>
        </pc:spChg>
        <pc:spChg chg="mod">
          <ac:chgData name="kanok lohapiyaphan" userId="4051edcb3180f094" providerId="LiveId" clId="{4F4A7875-759F-4390-B701-982F3421CBD9}" dt="2022-07-30T15:17:29.142" v="4395" actId="207"/>
          <ac:spMkLst>
            <pc:docMk/>
            <pc:sldMk cId="3386303545" sldId="396"/>
            <ac:spMk id="39" creationId="{3C4BFC86-8F7B-EF6B-3B9E-32EF29D672E2}"/>
          </ac:spMkLst>
        </pc:spChg>
      </pc:sldChg>
      <pc:sldChg chg="modSp add del mod">
        <pc:chgData name="kanok lohapiyaphan" userId="4051edcb3180f094" providerId="LiveId" clId="{4F4A7875-759F-4390-B701-982F3421CBD9}" dt="2022-07-29T16:14:57.408" v="1855" actId="1076"/>
        <pc:sldMkLst>
          <pc:docMk/>
          <pc:sldMk cId="2915224155" sldId="397"/>
        </pc:sldMkLst>
        <pc:spChg chg="mod">
          <ac:chgData name="kanok lohapiyaphan" userId="4051edcb3180f094" providerId="LiveId" clId="{4F4A7875-759F-4390-B701-982F3421CBD9}" dt="2022-07-29T16:14:57.408" v="1855" actId="1076"/>
          <ac:spMkLst>
            <pc:docMk/>
            <pc:sldMk cId="2915224155" sldId="397"/>
            <ac:spMk id="17" creationId="{00000000-0000-0000-0000-000000000000}"/>
          </ac:spMkLst>
        </pc:spChg>
      </pc:sldChg>
      <pc:sldChg chg="delSp modSp add del mod">
        <pc:chgData name="kanok lohapiyaphan" userId="4051edcb3180f094" providerId="LiveId" clId="{4F4A7875-759F-4390-B701-982F3421CBD9}" dt="2022-07-29T16:16:17.648" v="1861" actId="14734"/>
        <pc:sldMkLst>
          <pc:docMk/>
          <pc:sldMk cId="349893270" sldId="398"/>
        </pc:sldMkLst>
        <pc:spChg chg="del">
          <ac:chgData name="kanok lohapiyaphan" userId="4051edcb3180f094" providerId="LiveId" clId="{4F4A7875-759F-4390-B701-982F3421CBD9}" dt="2022-07-29T16:15:23.553" v="1857" actId="478"/>
          <ac:spMkLst>
            <pc:docMk/>
            <pc:sldMk cId="349893270" sldId="398"/>
            <ac:spMk id="3" creationId="{00000000-0000-0000-0000-000000000000}"/>
          </ac:spMkLst>
        </pc:spChg>
        <pc:spChg chg="mod">
          <ac:chgData name="kanok lohapiyaphan" userId="4051edcb3180f094" providerId="LiveId" clId="{4F4A7875-759F-4390-B701-982F3421CBD9}" dt="2022-07-29T16:15:28.397" v="1858" actId="207"/>
          <ac:spMkLst>
            <pc:docMk/>
            <pc:sldMk cId="349893270" sldId="398"/>
            <ac:spMk id="17" creationId="{00000000-0000-0000-0000-000000000000}"/>
          </ac:spMkLst>
        </pc:spChg>
        <pc:spChg chg="mod">
          <ac:chgData name="kanok lohapiyaphan" userId="4051edcb3180f094" providerId="LiveId" clId="{4F4A7875-759F-4390-B701-982F3421CBD9}" dt="2022-07-29T16:15:33.930" v="1859" actId="1076"/>
          <ac:spMkLst>
            <pc:docMk/>
            <pc:sldMk cId="349893270" sldId="398"/>
            <ac:spMk id="21" creationId="{00000000-0000-0000-0000-000000000000}"/>
          </ac:spMkLst>
        </pc:spChg>
        <pc:spChg chg="del">
          <ac:chgData name="kanok lohapiyaphan" userId="4051edcb3180f094" providerId="LiveId" clId="{4F4A7875-759F-4390-B701-982F3421CBD9}" dt="2022-07-29T16:15:12.848" v="1856" actId="478"/>
          <ac:spMkLst>
            <pc:docMk/>
            <pc:sldMk cId="349893270" sldId="398"/>
            <ac:spMk id="29" creationId="{00000000-0000-0000-0000-000000000000}"/>
          </ac:spMkLst>
        </pc:spChg>
        <pc:graphicFrameChg chg="mod modGraphic">
          <ac:chgData name="kanok lohapiyaphan" userId="4051edcb3180f094" providerId="LiveId" clId="{4F4A7875-759F-4390-B701-982F3421CBD9}" dt="2022-07-29T16:16:17.648" v="1861" actId="14734"/>
          <ac:graphicFrameMkLst>
            <pc:docMk/>
            <pc:sldMk cId="349893270" sldId="398"/>
            <ac:graphicFrameMk id="22" creationId="{00000000-0000-0000-0000-000000000000}"/>
          </ac:graphicFrameMkLst>
        </pc:graphicFrameChg>
      </pc:sldChg>
      <pc:sldChg chg="modSp add del mod">
        <pc:chgData name="kanok lohapiyaphan" userId="4051edcb3180f094" providerId="LiveId" clId="{4F4A7875-759F-4390-B701-982F3421CBD9}" dt="2022-07-29T16:19:12.877" v="1877" actId="1076"/>
        <pc:sldMkLst>
          <pc:docMk/>
          <pc:sldMk cId="2016963821" sldId="399"/>
        </pc:sldMkLst>
        <pc:spChg chg="mod">
          <ac:chgData name="kanok lohapiyaphan" userId="4051edcb3180f094" providerId="LiveId" clId="{4F4A7875-759F-4390-B701-982F3421CBD9}" dt="2022-07-29T16:16:26.574" v="1862" actId="1076"/>
          <ac:spMkLst>
            <pc:docMk/>
            <pc:sldMk cId="2016963821" sldId="399"/>
            <ac:spMk id="2" creationId="{00000000-0000-0000-0000-000000000000}"/>
          </ac:spMkLst>
        </pc:spChg>
        <pc:spChg chg="mod">
          <ac:chgData name="kanok lohapiyaphan" userId="4051edcb3180f094" providerId="LiveId" clId="{4F4A7875-759F-4390-B701-982F3421CBD9}" dt="2022-07-29T16:19:12.877" v="1877" actId="1076"/>
          <ac:spMkLst>
            <pc:docMk/>
            <pc:sldMk cId="2016963821" sldId="399"/>
            <ac:spMk id="40" creationId="{4EA2E28D-8008-4828-5D56-0B131C8DBE12}"/>
          </ac:spMkLst>
        </pc:spChg>
      </pc:sldChg>
      <pc:sldChg chg="delSp modSp add del mod">
        <pc:chgData name="kanok lohapiyaphan" userId="4051edcb3180f094" providerId="LiveId" clId="{4F4A7875-759F-4390-B701-982F3421CBD9}" dt="2022-07-29T16:19:39.336" v="1885" actId="1076"/>
        <pc:sldMkLst>
          <pc:docMk/>
          <pc:sldMk cId="3987126402" sldId="400"/>
        </pc:sldMkLst>
        <pc:spChg chg="mod">
          <ac:chgData name="kanok lohapiyaphan" userId="4051edcb3180f094" providerId="LiveId" clId="{4F4A7875-759F-4390-B701-982F3421CBD9}" dt="2022-07-29T16:19:39.336" v="1885" actId="1076"/>
          <ac:spMkLst>
            <pc:docMk/>
            <pc:sldMk cId="3987126402" sldId="400"/>
            <ac:spMk id="17" creationId="{00000000-0000-0000-0000-000000000000}"/>
          </ac:spMkLst>
        </pc:spChg>
        <pc:spChg chg="del">
          <ac:chgData name="kanok lohapiyaphan" userId="4051edcb3180f094" providerId="LiveId" clId="{4F4A7875-759F-4390-B701-982F3421CBD9}" dt="2022-07-29T16:17:09.692" v="1865" actId="478"/>
          <ac:spMkLst>
            <pc:docMk/>
            <pc:sldMk cId="3987126402" sldId="400"/>
            <ac:spMk id="29" creationId="{00000000-0000-0000-0000-000000000000}"/>
          </ac:spMkLst>
        </pc:spChg>
      </pc:sldChg>
      <pc:sldChg chg="delSp modSp add del mod">
        <pc:chgData name="kanok lohapiyaphan" userId="4051edcb3180f094" providerId="LiveId" clId="{4F4A7875-759F-4390-B701-982F3421CBD9}" dt="2022-07-29T16:19:44.409" v="1886" actId="1076"/>
        <pc:sldMkLst>
          <pc:docMk/>
          <pc:sldMk cId="2785125422" sldId="401"/>
        </pc:sldMkLst>
        <pc:spChg chg="del">
          <ac:chgData name="kanok lohapiyaphan" userId="4051edcb3180f094" providerId="LiveId" clId="{4F4A7875-759F-4390-B701-982F3421CBD9}" dt="2022-07-29T16:17:50.776" v="1872" actId="478"/>
          <ac:spMkLst>
            <pc:docMk/>
            <pc:sldMk cId="2785125422" sldId="401"/>
            <ac:spMk id="29" creationId="{00000000-0000-0000-0000-000000000000}"/>
          </ac:spMkLst>
        </pc:spChg>
        <pc:spChg chg="mod">
          <ac:chgData name="kanok lohapiyaphan" userId="4051edcb3180f094" providerId="LiveId" clId="{4F4A7875-759F-4390-B701-982F3421CBD9}" dt="2022-07-29T16:19:44.409" v="1886" actId="1076"/>
          <ac:spMkLst>
            <pc:docMk/>
            <pc:sldMk cId="2785125422" sldId="401"/>
            <ac:spMk id="35" creationId="{D8BEA1CF-52EE-47F9-B435-EB791E8F82B3}"/>
          </ac:spMkLst>
        </pc:spChg>
      </pc:sldChg>
      <pc:sldChg chg="delSp modSp add del mod">
        <pc:chgData name="kanok lohapiyaphan" userId="4051edcb3180f094" providerId="LiveId" clId="{4F4A7875-759F-4390-B701-982F3421CBD9}" dt="2022-07-29T16:21:39.104" v="1895" actId="1076"/>
        <pc:sldMkLst>
          <pc:docMk/>
          <pc:sldMk cId="633897285" sldId="402"/>
        </pc:sldMkLst>
        <pc:spChg chg="mod">
          <ac:chgData name="kanok lohapiyaphan" userId="4051edcb3180f094" providerId="LiveId" clId="{4F4A7875-759F-4390-B701-982F3421CBD9}" dt="2022-07-29T16:21:39.104" v="1895" actId="1076"/>
          <ac:spMkLst>
            <pc:docMk/>
            <pc:sldMk cId="633897285" sldId="402"/>
            <ac:spMk id="3" creationId="{00000000-0000-0000-0000-000000000000}"/>
          </ac:spMkLst>
        </pc:spChg>
        <pc:spChg chg="mod">
          <ac:chgData name="kanok lohapiyaphan" userId="4051edcb3180f094" providerId="LiveId" clId="{4F4A7875-759F-4390-B701-982F3421CBD9}" dt="2022-07-29T16:21:28.806" v="1892" actId="1076"/>
          <ac:spMkLst>
            <pc:docMk/>
            <pc:sldMk cId="633897285" sldId="402"/>
            <ac:spMk id="21" creationId="{00000000-0000-0000-0000-000000000000}"/>
          </ac:spMkLst>
        </pc:spChg>
        <pc:spChg chg="del">
          <ac:chgData name="kanok lohapiyaphan" userId="4051edcb3180f094" providerId="LiveId" clId="{4F4A7875-759F-4390-B701-982F3421CBD9}" dt="2022-07-29T16:21:13.496" v="1891" actId="478"/>
          <ac:spMkLst>
            <pc:docMk/>
            <pc:sldMk cId="633897285" sldId="402"/>
            <ac:spMk id="29" creationId="{00000000-0000-0000-0000-000000000000}"/>
          </ac:spMkLst>
        </pc:spChg>
        <pc:spChg chg="mod">
          <ac:chgData name="kanok lohapiyaphan" userId="4051edcb3180f094" providerId="LiveId" clId="{4F4A7875-759F-4390-B701-982F3421CBD9}" dt="2022-07-29T16:21:09.919" v="1890" actId="207"/>
          <ac:spMkLst>
            <pc:docMk/>
            <pc:sldMk cId="633897285" sldId="402"/>
            <ac:spMk id="32" creationId="{C35BFBB1-002E-41EE-9A4E-84EB07D952E5}"/>
          </ac:spMkLst>
        </pc:spChg>
        <pc:spChg chg="mod">
          <ac:chgData name="kanok lohapiyaphan" userId="4051edcb3180f094" providerId="LiveId" clId="{4F4A7875-759F-4390-B701-982F3421CBD9}" dt="2022-07-29T16:21:33.582" v="1894" actId="1076"/>
          <ac:spMkLst>
            <pc:docMk/>
            <pc:sldMk cId="633897285" sldId="402"/>
            <ac:spMk id="35" creationId="{BDF03FAE-946D-4BBF-98E3-0509964730A6}"/>
          </ac:spMkLst>
        </pc:spChg>
        <pc:graphicFrameChg chg="mod">
          <ac:chgData name="kanok lohapiyaphan" userId="4051edcb3180f094" providerId="LiveId" clId="{4F4A7875-759F-4390-B701-982F3421CBD9}" dt="2022-07-29T16:21:31.146" v="1893" actId="1076"/>
          <ac:graphicFrameMkLst>
            <pc:docMk/>
            <pc:sldMk cId="633897285" sldId="402"/>
            <ac:graphicFrameMk id="22" creationId="{00000000-0000-0000-0000-000000000000}"/>
          </ac:graphicFrameMkLst>
        </pc:graphicFrameChg>
      </pc:sldChg>
      <pc:sldChg chg="delSp modSp add del mod">
        <pc:chgData name="kanok lohapiyaphan" userId="4051edcb3180f094" providerId="LiveId" clId="{4F4A7875-759F-4390-B701-982F3421CBD9}" dt="2022-07-29T17:01:15.935" v="2212" actId="20577"/>
        <pc:sldMkLst>
          <pc:docMk/>
          <pc:sldMk cId="2476905322" sldId="2833"/>
        </pc:sldMkLst>
        <pc:spChg chg="mod">
          <ac:chgData name="kanok lohapiyaphan" userId="4051edcb3180f094" providerId="LiveId" clId="{4F4A7875-759F-4390-B701-982F3421CBD9}" dt="2022-07-29T16:41:31.505" v="2095" actId="6549"/>
          <ac:spMkLst>
            <pc:docMk/>
            <pc:sldMk cId="2476905322" sldId="2833"/>
            <ac:spMk id="2" creationId="{00000000-0000-0000-0000-000000000000}"/>
          </ac:spMkLst>
        </pc:spChg>
        <pc:spChg chg="mod">
          <ac:chgData name="kanok lohapiyaphan" userId="4051edcb3180f094" providerId="LiveId" clId="{4F4A7875-759F-4390-B701-982F3421CBD9}" dt="2022-07-29T17:00:24.296" v="2198" actId="20577"/>
          <ac:spMkLst>
            <pc:docMk/>
            <pc:sldMk cId="2476905322" sldId="2833"/>
            <ac:spMk id="6" creationId="{00000000-0000-0000-0000-000000000000}"/>
          </ac:spMkLst>
        </pc:spChg>
        <pc:spChg chg="del mod">
          <ac:chgData name="kanok lohapiyaphan" userId="4051edcb3180f094" providerId="LiveId" clId="{4F4A7875-759F-4390-B701-982F3421CBD9}" dt="2022-07-29T16:58:55.547" v="2187" actId="478"/>
          <ac:spMkLst>
            <pc:docMk/>
            <pc:sldMk cId="2476905322" sldId="2833"/>
            <ac:spMk id="7" creationId="{00000000-0000-0000-0000-000000000000}"/>
          </ac:spMkLst>
        </pc:spChg>
        <pc:spChg chg="mod">
          <ac:chgData name="kanok lohapiyaphan" userId="4051edcb3180f094" providerId="LiveId" clId="{4F4A7875-759F-4390-B701-982F3421CBD9}" dt="2022-07-29T17:00:29.134" v="2199" actId="207"/>
          <ac:spMkLst>
            <pc:docMk/>
            <pc:sldMk cId="2476905322" sldId="2833"/>
            <ac:spMk id="21" creationId="{00000000-0000-0000-0000-000000000000}"/>
          </ac:spMkLst>
        </pc:spChg>
        <pc:spChg chg="del">
          <ac:chgData name="kanok lohapiyaphan" userId="4051edcb3180f094" providerId="LiveId" clId="{4F4A7875-759F-4390-B701-982F3421CBD9}" dt="2022-07-29T16:42:13.732" v="2096" actId="478"/>
          <ac:spMkLst>
            <pc:docMk/>
            <pc:sldMk cId="2476905322" sldId="2833"/>
            <ac:spMk id="27" creationId="{00000000-0000-0000-0000-000000000000}"/>
          </ac:spMkLst>
        </pc:spChg>
        <pc:spChg chg="del">
          <ac:chgData name="kanok lohapiyaphan" userId="4051edcb3180f094" providerId="LiveId" clId="{4F4A7875-759F-4390-B701-982F3421CBD9}" dt="2022-07-29T16:41:24.085" v="2092" actId="478"/>
          <ac:spMkLst>
            <pc:docMk/>
            <pc:sldMk cId="2476905322" sldId="2833"/>
            <ac:spMk id="33" creationId="{00000000-0000-0000-0000-000000000000}"/>
          </ac:spMkLst>
        </pc:spChg>
        <pc:spChg chg="mod">
          <ac:chgData name="kanok lohapiyaphan" userId="4051edcb3180f094" providerId="LiveId" clId="{4F4A7875-759F-4390-B701-982F3421CBD9}" dt="2022-07-29T16:58:46.724" v="2186" actId="207"/>
          <ac:spMkLst>
            <pc:docMk/>
            <pc:sldMk cId="2476905322" sldId="2833"/>
            <ac:spMk id="34" creationId="{A7AD29A2-93D8-4706-969F-8A3C63FDAE60}"/>
          </ac:spMkLst>
        </pc:spChg>
        <pc:spChg chg="mod">
          <ac:chgData name="kanok lohapiyaphan" userId="4051edcb3180f094" providerId="LiveId" clId="{4F4A7875-759F-4390-B701-982F3421CBD9}" dt="2022-07-29T17:01:15.935" v="2212" actId="20577"/>
          <ac:spMkLst>
            <pc:docMk/>
            <pc:sldMk cId="2476905322" sldId="2833"/>
            <ac:spMk id="35" creationId="{3E84CBAD-E5B9-460D-BBEB-090848A2C8FF}"/>
          </ac:spMkLst>
        </pc:spChg>
        <pc:spChg chg="del">
          <ac:chgData name="kanok lohapiyaphan" userId="4051edcb3180f094" providerId="LiveId" clId="{4F4A7875-759F-4390-B701-982F3421CBD9}" dt="2022-07-29T16:42:27.717" v="2099" actId="478"/>
          <ac:spMkLst>
            <pc:docMk/>
            <pc:sldMk cId="2476905322" sldId="2833"/>
            <ac:spMk id="37" creationId="{00000000-0000-0000-0000-000000000000}"/>
          </ac:spMkLst>
        </pc:spChg>
        <pc:spChg chg="del">
          <ac:chgData name="kanok lohapiyaphan" userId="4051edcb3180f094" providerId="LiveId" clId="{4F4A7875-759F-4390-B701-982F3421CBD9}" dt="2022-07-29T16:42:29.902" v="2100" actId="478"/>
          <ac:spMkLst>
            <pc:docMk/>
            <pc:sldMk cId="2476905322" sldId="2833"/>
            <ac:spMk id="38" creationId="{00000000-0000-0000-0000-000000000000}"/>
          </ac:spMkLst>
        </pc:spChg>
        <pc:graphicFrameChg chg="mod modGraphic">
          <ac:chgData name="kanok lohapiyaphan" userId="4051edcb3180f094" providerId="LiveId" clId="{4F4A7875-759F-4390-B701-982F3421CBD9}" dt="2022-07-29T17:00:38.597" v="2201" actId="207"/>
          <ac:graphicFrameMkLst>
            <pc:docMk/>
            <pc:sldMk cId="2476905322" sldId="2833"/>
            <ac:graphicFrameMk id="31" creationId="{00000000-0000-0000-0000-000000000000}"/>
          </ac:graphicFrameMkLst>
        </pc:graphicFrameChg>
      </pc:sldChg>
      <pc:sldChg chg="add del">
        <pc:chgData name="kanok lohapiyaphan" userId="4051edcb3180f094" providerId="LiveId" clId="{4F4A7875-759F-4390-B701-982F3421CBD9}" dt="2022-07-29T16:11:21.785" v="1832" actId="47"/>
        <pc:sldMkLst>
          <pc:docMk/>
          <pc:sldMk cId="1573454802" sldId="2896"/>
        </pc:sldMkLst>
      </pc:sldChg>
      <pc:sldChg chg="del">
        <pc:chgData name="kanok lohapiyaphan" userId="4051edcb3180f094" providerId="LiveId" clId="{4F4A7875-759F-4390-B701-982F3421CBD9}" dt="2022-07-29T15:52:23.164" v="1621" actId="47"/>
        <pc:sldMkLst>
          <pc:docMk/>
          <pc:sldMk cId="3534268758" sldId="2898"/>
        </pc:sldMkLst>
      </pc:sldChg>
      <pc:sldChg chg="del">
        <pc:chgData name="kanok lohapiyaphan" userId="4051edcb3180f094" providerId="LiveId" clId="{4F4A7875-759F-4390-B701-982F3421CBD9}" dt="2022-07-29T15:52:23.164" v="1621" actId="47"/>
        <pc:sldMkLst>
          <pc:docMk/>
          <pc:sldMk cId="507629783" sldId="2899"/>
        </pc:sldMkLst>
      </pc:sldChg>
      <pc:sldChg chg="del">
        <pc:chgData name="kanok lohapiyaphan" userId="4051edcb3180f094" providerId="LiveId" clId="{4F4A7875-759F-4390-B701-982F3421CBD9}" dt="2022-07-29T15:52:23.164" v="1621" actId="47"/>
        <pc:sldMkLst>
          <pc:docMk/>
          <pc:sldMk cId="3947886560" sldId="2906"/>
        </pc:sldMkLst>
      </pc:sldChg>
      <pc:sldChg chg="del">
        <pc:chgData name="kanok lohapiyaphan" userId="4051edcb3180f094" providerId="LiveId" clId="{4F4A7875-759F-4390-B701-982F3421CBD9}" dt="2022-07-29T15:52:23.164" v="1621" actId="47"/>
        <pc:sldMkLst>
          <pc:docMk/>
          <pc:sldMk cId="2637324286" sldId="2907"/>
        </pc:sldMkLst>
      </pc:sldChg>
      <pc:sldChg chg="del">
        <pc:chgData name="kanok lohapiyaphan" userId="4051edcb3180f094" providerId="LiveId" clId="{4F4A7875-759F-4390-B701-982F3421CBD9}" dt="2022-07-29T15:52:23.164" v="1621" actId="47"/>
        <pc:sldMkLst>
          <pc:docMk/>
          <pc:sldMk cId="1651476707" sldId="2908"/>
        </pc:sldMkLst>
      </pc:sldChg>
      <pc:sldChg chg="del">
        <pc:chgData name="kanok lohapiyaphan" userId="4051edcb3180f094" providerId="LiveId" clId="{4F4A7875-759F-4390-B701-982F3421CBD9}" dt="2022-07-29T15:52:23.164" v="1621" actId="47"/>
        <pc:sldMkLst>
          <pc:docMk/>
          <pc:sldMk cId="2851420014" sldId="2909"/>
        </pc:sldMkLst>
      </pc:sldChg>
      <pc:sldChg chg="del">
        <pc:chgData name="kanok lohapiyaphan" userId="4051edcb3180f094" providerId="LiveId" clId="{4F4A7875-759F-4390-B701-982F3421CBD9}" dt="2022-07-29T15:52:23.164" v="1621" actId="47"/>
        <pc:sldMkLst>
          <pc:docMk/>
          <pc:sldMk cId="1357380516" sldId="2910"/>
        </pc:sldMkLst>
      </pc:sldChg>
      <pc:sldChg chg="del">
        <pc:chgData name="kanok lohapiyaphan" userId="4051edcb3180f094" providerId="LiveId" clId="{4F4A7875-759F-4390-B701-982F3421CBD9}" dt="2022-07-29T15:52:23.164" v="1621" actId="47"/>
        <pc:sldMkLst>
          <pc:docMk/>
          <pc:sldMk cId="2371838109" sldId="2911"/>
        </pc:sldMkLst>
      </pc:sldChg>
      <pc:sldChg chg="del">
        <pc:chgData name="kanok lohapiyaphan" userId="4051edcb3180f094" providerId="LiveId" clId="{4F4A7875-759F-4390-B701-982F3421CBD9}" dt="2022-07-29T15:52:23.164" v="1621" actId="47"/>
        <pc:sldMkLst>
          <pc:docMk/>
          <pc:sldMk cId="1133766203" sldId="2912"/>
        </pc:sldMkLst>
      </pc:sldChg>
      <pc:sldChg chg="del">
        <pc:chgData name="kanok lohapiyaphan" userId="4051edcb3180f094" providerId="LiveId" clId="{4F4A7875-759F-4390-B701-982F3421CBD9}" dt="2022-07-29T15:52:23.164" v="1621" actId="47"/>
        <pc:sldMkLst>
          <pc:docMk/>
          <pc:sldMk cId="1027767696" sldId="2913"/>
        </pc:sldMkLst>
      </pc:sldChg>
      <pc:sldChg chg="del">
        <pc:chgData name="kanok lohapiyaphan" userId="4051edcb3180f094" providerId="LiveId" clId="{4F4A7875-759F-4390-B701-982F3421CBD9}" dt="2022-07-29T15:52:23.164" v="1621" actId="47"/>
        <pc:sldMkLst>
          <pc:docMk/>
          <pc:sldMk cId="858910295" sldId="2914"/>
        </pc:sldMkLst>
      </pc:sldChg>
      <pc:sldChg chg="del">
        <pc:chgData name="kanok lohapiyaphan" userId="4051edcb3180f094" providerId="LiveId" clId="{4F4A7875-759F-4390-B701-982F3421CBD9}" dt="2022-07-29T15:52:23.164" v="1621" actId="47"/>
        <pc:sldMkLst>
          <pc:docMk/>
          <pc:sldMk cId="1325009519" sldId="2915"/>
        </pc:sldMkLst>
      </pc:sldChg>
      <pc:sldChg chg="del">
        <pc:chgData name="kanok lohapiyaphan" userId="4051edcb3180f094" providerId="LiveId" clId="{4F4A7875-759F-4390-B701-982F3421CBD9}" dt="2022-07-29T15:52:23.164" v="1621" actId="47"/>
        <pc:sldMkLst>
          <pc:docMk/>
          <pc:sldMk cId="406681571" sldId="2916"/>
        </pc:sldMkLst>
      </pc:sldChg>
      <pc:sldChg chg="del">
        <pc:chgData name="kanok lohapiyaphan" userId="4051edcb3180f094" providerId="LiveId" clId="{4F4A7875-759F-4390-B701-982F3421CBD9}" dt="2022-07-29T15:52:23.164" v="1621" actId="47"/>
        <pc:sldMkLst>
          <pc:docMk/>
          <pc:sldMk cId="1506685233" sldId="2917"/>
        </pc:sldMkLst>
      </pc:sldChg>
      <pc:sldChg chg="del">
        <pc:chgData name="kanok lohapiyaphan" userId="4051edcb3180f094" providerId="LiveId" clId="{4F4A7875-759F-4390-B701-982F3421CBD9}" dt="2022-07-29T15:52:23.164" v="1621" actId="47"/>
        <pc:sldMkLst>
          <pc:docMk/>
          <pc:sldMk cId="2047167851" sldId="2918"/>
        </pc:sldMkLst>
      </pc:sldChg>
      <pc:sldChg chg="del">
        <pc:chgData name="kanok lohapiyaphan" userId="4051edcb3180f094" providerId="LiveId" clId="{4F4A7875-759F-4390-B701-982F3421CBD9}" dt="2022-07-29T15:52:23.164" v="1621" actId="47"/>
        <pc:sldMkLst>
          <pc:docMk/>
          <pc:sldMk cId="1051980050" sldId="2919"/>
        </pc:sldMkLst>
      </pc:sldChg>
      <pc:sldChg chg="del">
        <pc:chgData name="kanok lohapiyaphan" userId="4051edcb3180f094" providerId="LiveId" clId="{4F4A7875-759F-4390-B701-982F3421CBD9}" dt="2022-07-29T15:52:40.040" v="1622" actId="47"/>
        <pc:sldMkLst>
          <pc:docMk/>
          <pc:sldMk cId="2422721998" sldId="3584"/>
        </pc:sldMkLst>
      </pc:sldChg>
      <pc:sldChg chg="modSp mod setBg">
        <pc:chgData name="kanok lohapiyaphan" userId="4051edcb3180f094" providerId="LiveId" clId="{4F4A7875-759F-4390-B701-982F3421CBD9}" dt="2022-07-31T05:45:22.047" v="4769"/>
        <pc:sldMkLst>
          <pc:docMk/>
          <pc:sldMk cId="4291770529" sldId="7880"/>
        </pc:sldMkLst>
        <pc:spChg chg="mod">
          <ac:chgData name="kanok lohapiyaphan" userId="4051edcb3180f094" providerId="LiveId" clId="{4F4A7875-759F-4390-B701-982F3421CBD9}" dt="2022-07-31T05:45:19.294" v="4766" actId="207"/>
          <ac:spMkLst>
            <pc:docMk/>
            <pc:sldMk cId="4291770529" sldId="7880"/>
            <ac:spMk id="2" creationId="{00000000-0000-0000-0000-000000000000}"/>
          </ac:spMkLst>
        </pc:spChg>
        <pc:spChg chg="mod">
          <ac:chgData name="kanok lohapiyaphan" userId="4051edcb3180f094" providerId="LiveId" clId="{4F4A7875-759F-4390-B701-982F3421CBD9}" dt="2022-07-29T03:46:51.113" v="26" actId="20577"/>
          <ac:spMkLst>
            <pc:docMk/>
            <pc:sldMk cId="4291770529" sldId="7880"/>
            <ac:spMk id="7" creationId="{DD2CA782-64D3-49E1-B99B-F8E53DE606A6}"/>
          </ac:spMkLst>
        </pc:spChg>
        <pc:spChg chg="mod">
          <ac:chgData name="kanok lohapiyaphan" userId="4051edcb3180f094" providerId="LiveId" clId="{4F4A7875-759F-4390-B701-982F3421CBD9}" dt="2022-07-31T05:45:20.249" v="4767" actId="207"/>
          <ac:spMkLst>
            <pc:docMk/>
            <pc:sldMk cId="4291770529" sldId="7880"/>
            <ac:spMk id="8" creationId="{65A311B0-6E42-D170-7E50-DE8C8C5EBEEA}"/>
          </ac:spMkLst>
        </pc:spChg>
      </pc:sldChg>
      <pc:sldChg chg="del">
        <pc:chgData name="kanok lohapiyaphan" userId="4051edcb3180f094" providerId="LiveId" clId="{4F4A7875-759F-4390-B701-982F3421CBD9}" dt="2022-07-29T15:52:40.040" v="1622" actId="47"/>
        <pc:sldMkLst>
          <pc:docMk/>
          <pc:sldMk cId="535954156" sldId="7895"/>
        </pc:sldMkLst>
      </pc:sldChg>
      <pc:sldChg chg="del">
        <pc:chgData name="kanok lohapiyaphan" userId="4051edcb3180f094" providerId="LiveId" clId="{4F4A7875-759F-4390-B701-982F3421CBD9}" dt="2022-07-29T15:52:40.040" v="1622" actId="47"/>
        <pc:sldMkLst>
          <pc:docMk/>
          <pc:sldMk cId="1516607293" sldId="7898"/>
        </pc:sldMkLst>
      </pc:sldChg>
      <pc:sldChg chg="modSp mod setBg">
        <pc:chgData name="kanok lohapiyaphan" userId="4051edcb3180f094" providerId="LiveId" clId="{4F4A7875-759F-4390-B701-982F3421CBD9}" dt="2022-07-31T05:45:13.091" v="4763"/>
        <pc:sldMkLst>
          <pc:docMk/>
          <pc:sldMk cId="653836827" sldId="7900"/>
        </pc:sldMkLst>
        <pc:spChg chg="mod">
          <ac:chgData name="kanok lohapiyaphan" userId="4051edcb3180f094" providerId="LiveId" clId="{4F4A7875-759F-4390-B701-982F3421CBD9}" dt="2022-07-31T05:45:08.710" v="4761" actId="207"/>
          <ac:spMkLst>
            <pc:docMk/>
            <pc:sldMk cId="653836827" sldId="7900"/>
            <ac:spMk id="4" creationId="{00000000-0000-0000-0000-000000000000}"/>
          </ac:spMkLst>
        </pc:spChg>
      </pc:sldChg>
      <pc:sldChg chg="addSp delSp modSp mod setBg">
        <pc:chgData name="kanok lohapiyaphan" userId="4051edcb3180f094" providerId="LiveId" clId="{4F4A7875-759F-4390-B701-982F3421CBD9}" dt="2022-07-31T05:44:59.844" v="4757"/>
        <pc:sldMkLst>
          <pc:docMk/>
          <pc:sldMk cId="2090545654" sldId="7901"/>
        </pc:sldMkLst>
        <pc:spChg chg="mod">
          <ac:chgData name="kanok lohapiyaphan" userId="4051edcb3180f094" providerId="LiveId" clId="{4F4A7875-759F-4390-B701-982F3421CBD9}" dt="2022-07-29T06:49:54.043" v="202" actId="14100"/>
          <ac:spMkLst>
            <pc:docMk/>
            <pc:sldMk cId="2090545654" sldId="7901"/>
            <ac:spMk id="3" creationId="{B339C569-750D-4F4F-8C93-26DF544D610A}"/>
          </ac:spMkLst>
        </pc:spChg>
        <pc:spChg chg="mod">
          <ac:chgData name="kanok lohapiyaphan" userId="4051edcb3180f094" providerId="LiveId" clId="{4F4A7875-759F-4390-B701-982F3421CBD9}" dt="2022-07-29T08:24:17.318" v="236" actId="1076"/>
          <ac:spMkLst>
            <pc:docMk/>
            <pc:sldMk cId="2090545654" sldId="7901"/>
            <ac:spMk id="4" creationId="{98795C13-AB57-400B-BA55-AF046DE04FC7}"/>
          </ac:spMkLst>
        </pc:spChg>
        <pc:spChg chg="del">
          <ac:chgData name="kanok lohapiyaphan" userId="4051edcb3180f094" providerId="LiveId" clId="{4F4A7875-759F-4390-B701-982F3421CBD9}" dt="2022-07-29T06:49:28.274" v="195" actId="478"/>
          <ac:spMkLst>
            <pc:docMk/>
            <pc:sldMk cId="2090545654" sldId="7901"/>
            <ac:spMk id="5" creationId="{18239427-B352-485D-9239-9703CD323356}"/>
          </ac:spMkLst>
        </pc:spChg>
        <pc:spChg chg="del">
          <ac:chgData name="kanok lohapiyaphan" userId="4051edcb3180f094" providerId="LiveId" clId="{4F4A7875-759F-4390-B701-982F3421CBD9}" dt="2022-07-29T06:49:29.654" v="196" actId="478"/>
          <ac:spMkLst>
            <pc:docMk/>
            <pc:sldMk cId="2090545654" sldId="7901"/>
            <ac:spMk id="6" creationId="{3E562870-2E1E-4A4F-9444-4D3587160DE5}"/>
          </ac:spMkLst>
        </pc:spChg>
        <pc:spChg chg="add mod">
          <ac:chgData name="kanok lohapiyaphan" userId="4051edcb3180f094" providerId="LiveId" clId="{4F4A7875-759F-4390-B701-982F3421CBD9}" dt="2022-07-29T09:20:50.463" v="254" actId="1076"/>
          <ac:spMkLst>
            <pc:docMk/>
            <pc:sldMk cId="2090545654" sldId="7901"/>
            <ac:spMk id="7" creationId="{6BD5B5B4-F963-900C-73D5-2E2EBEFA2AF4}"/>
          </ac:spMkLst>
        </pc:spChg>
        <pc:spChg chg="add mod">
          <ac:chgData name="kanok lohapiyaphan" userId="4051edcb3180f094" providerId="LiveId" clId="{4F4A7875-759F-4390-B701-982F3421CBD9}" dt="2022-07-29T09:21:07.067" v="258" actId="693"/>
          <ac:spMkLst>
            <pc:docMk/>
            <pc:sldMk cId="2090545654" sldId="7901"/>
            <ac:spMk id="8" creationId="{56CC39FA-4597-6191-8291-15FF0B7AC0E4}"/>
          </ac:spMkLst>
        </pc:spChg>
        <pc:spChg chg="add mod">
          <ac:chgData name="kanok lohapiyaphan" userId="4051edcb3180f094" providerId="LiveId" clId="{4F4A7875-759F-4390-B701-982F3421CBD9}" dt="2022-07-29T09:55:50.491" v="355" actId="207"/>
          <ac:spMkLst>
            <pc:docMk/>
            <pc:sldMk cId="2090545654" sldId="7901"/>
            <ac:spMk id="9" creationId="{34C0133C-8E49-25F4-30CF-B3E7673AA53B}"/>
          </ac:spMkLst>
        </pc:spChg>
      </pc:sldChg>
      <pc:sldChg chg="del">
        <pc:chgData name="kanok lohapiyaphan" userId="4051edcb3180f094" providerId="LiveId" clId="{4F4A7875-759F-4390-B701-982F3421CBD9}" dt="2022-07-29T15:52:40.040" v="1622" actId="47"/>
        <pc:sldMkLst>
          <pc:docMk/>
          <pc:sldMk cId="4215571142" sldId="7905"/>
        </pc:sldMkLst>
      </pc:sldChg>
      <pc:sldChg chg="addSp delSp modSp mod setBg">
        <pc:chgData name="kanok lohapiyaphan" userId="4051edcb3180f094" providerId="LiveId" clId="{4F4A7875-759F-4390-B701-982F3421CBD9}" dt="2022-07-29T15:56:24.671" v="1633" actId="20577"/>
        <pc:sldMkLst>
          <pc:docMk/>
          <pc:sldMk cId="1523876270" sldId="7906"/>
        </pc:sldMkLst>
        <pc:spChg chg="mod">
          <ac:chgData name="kanok lohapiyaphan" userId="4051edcb3180f094" providerId="LiveId" clId="{4F4A7875-759F-4390-B701-982F3421CBD9}" dt="2022-07-29T15:51:02.767" v="1620" actId="1076"/>
          <ac:spMkLst>
            <pc:docMk/>
            <pc:sldMk cId="1523876270" sldId="7906"/>
            <ac:spMk id="2" creationId="{00000000-0000-0000-0000-000000000000}"/>
          </ac:spMkLst>
        </pc:spChg>
        <pc:spChg chg="mod">
          <ac:chgData name="kanok lohapiyaphan" userId="4051edcb3180f094" providerId="LiveId" clId="{4F4A7875-759F-4390-B701-982F3421CBD9}" dt="2022-07-29T15:14:53.378" v="875" actId="14100"/>
          <ac:spMkLst>
            <pc:docMk/>
            <pc:sldMk cId="1523876270" sldId="7906"/>
            <ac:spMk id="3" creationId="{00000000-0000-0000-0000-000000000000}"/>
          </ac:spMkLst>
        </pc:spChg>
        <pc:spChg chg="mod">
          <ac:chgData name="kanok lohapiyaphan" userId="4051edcb3180f094" providerId="LiveId" clId="{4F4A7875-759F-4390-B701-982F3421CBD9}" dt="2022-07-29T15:35:34.944" v="1198" actId="1076"/>
          <ac:spMkLst>
            <pc:docMk/>
            <pc:sldMk cId="1523876270" sldId="7906"/>
            <ac:spMk id="4" creationId="{00000000-0000-0000-0000-000000000000}"/>
          </ac:spMkLst>
        </pc:spChg>
        <pc:spChg chg="add del mod">
          <ac:chgData name="kanok lohapiyaphan" userId="4051edcb3180f094" providerId="LiveId" clId="{4F4A7875-759F-4390-B701-982F3421CBD9}" dt="2022-07-29T13:04:46.737" v="494"/>
          <ac:spMkLst>
            <pc:docMk/>
            <pc:sldMk cId="1523876270" sldId="7906"/>
            <ac:spMk id="5" creationId="{D6314DCF-888E-5E31-A7AD-87E9AF318FE0}"/>
          </ac:spMkLst>
        </pc:spChg>
        <pc:spChg chg="add mod">
          <ac:chgData name="kanok lohapiyaphan" userId="4051edcb3180f094" providerId="LiveId" clId="{4F4A7875-759F-4390-B701-982F3421CBD9}" dt="2022-07-29T15:36:27.993" v="1257" actId="1038"/>
          <ac:spMkLst>
            <pc:docMk/>
            <pc:sldMk cId="1523876270" sldId="7906"/>
            <ac:spMk id="10" creationId="{B1A98689-E20F-096F-476E-9C3DC1F80EAA}"/>
          </ac:spMkLst>
        </pc:spChg>
        <pc:spChg chg="add mod">
          <ac:chgData name="kanok lohapiyaphan" userId="4051edcb3180f094" providerId="LiveId" clId="{4F4A7875-759F-4390-B701-982F3421CBD9}" dt="2022-07-29T15:47:37.860" v="1390" actId="1076"/>
          <ac:spMkLst>
            <pc:docMk/>
            <pc:sldMk cId="1523876270" sldId="7906"/>
            <ac:spMk id="16" creationId="{F9ADAA2C-B923-06C4-5926-9742251D4622}"/>
          </ac:spMkLst>
        </pc:spChg>
        <pc:spChg chg="add mod">
          <ac:chgData name="kanok lohapiyaphan" userId="4051edcb3180f094" providerId="LiveId" clId="{4F4A7875-759F-4390-B701-982F3421CBD9}" dt="2022-07-29T15:47:41.047" v="1391" actId="571"/>
          <ac:spMkLst>
            <pc:docMk/>
            <pc:sldMk cId="1523876270" sldId="7906"/>
            <ac:spMk id="17" creationId="{851356EF-B8ED-3F7C-EE02-85F172A7A846}"/>
          </ac:spMkLst>
        </pc:spChg>
        <pc:graphicFrameChg chg="add mod modGraphic">
          <ac:chgData name="kanok lohapiyaphan" userId="4051edcb3180f094" providerId="LiveId" clId="{4F4A7875-759F-4390-B701-982F3421CBD9}" dt="2022-07-29T15:50:00.396" v="1498"/>
          <ac:graphicFrameMkLst>
            <pc:docMk/>
            <pc:sldMk cId="1523876270" sldId="7906"/>
            <ac:graphicFrameMk id="6" creationId="{B2CD8AB0-9102-1D1E-D1E2-89F850A0D316}"/>
          </ac:graphicFrameMkLst>
        </pc:graphicFrameChg>
        <pc:graphicFrameChg chg="add mod modGraphic">
          <ac:chgData name="kanok lohapiyaphan" userId="4051edcb3180f094" providerId="LiveId" clId="{4F4A7875-759F-4390-B701-982F3421CBD9}" dt="2022-07-29T15:50:11.647" v="1570"/>
          <ac:graphicFrameMkLst>
            <pc:docMk/>
            <pc:sldMk cId="1523876270" sldId="7906"/>
            <ac:graphicFrameMk id="7" creationId="{35D4268C-59F9-00AF-4D96-2357BA9DF7EB}"/>
          </ac:graphicFrameMkLst>
        </pc:graphicFrameChg>
        <pc:graphicFrameChg chg="add mod modGraphic">
          <ac:chgData name="kanok lohapiyaphan" userId="4051edcb3180f094" providerId="LiveId" clId="{4F4A7875-759F-4390-B701-982F3421CBD9}" dt="2022-07-29T15:50:31.595" v="1619"/>
          <ac:graphicFrameMkLst>
            <pc:docMk/>
            <pc:sldMk cId="1523876270" sldId="7906"/>
            <ac:graphicFrameMk id="8" creationId="{BBD490FB-20AF-7455-9927-FE16DCB51CF9}"/>
          </ac:graphicFrameMkLst>
        </pc:graphicFrameChg>
        <pc:graphicFrameChg chg="add mod modGraphic">
          <ac:chgData name="kanok lohapiyaphan" userId="4051edcb3180f094" providerId="LiveId" clId="{4F4A7875-759F-4390-B701-982F3421CBD9}" dt="2022-07-29T15:36:27.993" v="1257" actId="1038"/>
          <ac:graphicFrameMkLst>
            <pc:docMk/>
            <pc:sldMk cId="1523876270" sldId="7906"/>
            <ac:graphicFrameMk id="9" creationId="{3878412B-037E-3D86-E192-C06AE527727F}"/>
          </ac:graphicFrameMkLst>
        </pc:graphicFrameChg>
        <pc:graphicFrameChg chg="add mod modGraphic">
          <ac:chgData name="kanok lohapiyaphan" userId="4051edcb3180f094" providerId="LiveId" clId="{4F4A7875-759F-4390-B701-982F3421CBD9}" dt="2022-07-29T15:36:27.993" v="1257" actId="1038"/>
          <ac:graphicFrameMkLst>
            <pc:docMk/>
            <pc:sldMk cId="1523876270" sldId="7906"/>
            <ac:graphicFrameMk id="11" creationId="{25F9134F-DC05-F3A6-F8B1-CB9C94BD6ECE}"/>
          </ac:graphicFrameMkLst>
        </pc:graphicFrameChg>
        <pc:graphicFrameChg chg="add mod modGraphic">
          <ac:chgData name="kanok lohapiyaphan" userId="4051edcb3180f094" providerId="LiveId" clId="{4F4A7875-759F-4390-B701-982F3421CBD9}" dt="2022-07-29T15:36:27.993" v="1257" actId="1038"/>
          <ac:graphicFrameMkLst>
            <pc:docMk/>
            <pc:sldMk cId="1523876270" sldId="7906"/>
            <ac:graphicFrameMk id="12" creationId="{04D1308D-E436-6A9D-4072-EFC38CDA649F}"/>
          </ac:graphicFrameMkLst>
        </pc:graphicFrameChg>
        <pc:graphicFrameChg chg="add mod modGraphic">
          <ac:chgData name="kanok lohapiyaphan" userId="4051edcb3180f094" providerId="LiveId" clId="{4F4A7875-759F-4390-B701-982F3421CBD9}" dt="2022-07-29T15:41:20.494" v="1354" actId="20577"/>
          <ac:graphicFrameMkLst>
            <pc:docMk/>
            <pc:sldMk cId="1523876270" sldId="7906"/>
            <ac:graphicFrameMk id="13" creationId="{10F406F4-C54E-D344-2EEB-40905D574FBE}"/>
          </ac:graphicFrameMkLst>
        </pc:graphicFrameChg>
        <pc:graphicFrameChg chg="add mod modGraphic">
          <ac:chgData name="kanok lohapiyaphan" userId="4051edcb3180f094" providerId="LiveId" clId="{4F4A7875-759F-4390-B701-982F3421CBD9}" dt="2022-07-29T15:40:53.268" v="1348" actId="207"/>
          <ac:graphicFrameMkLst>
            <pc:docMk/>
            <pc:sldMk cId="1523876270" sldId="7906"/>
            <ac:graphicFrameMk id="14" creationId="{D4CEF300-AAAB-0DF2-06C9-69644E9A16C2}"/>
          </ac:graphicFrameMkLst>
        </pc:graphicFrameChg>
        <pc:graphicFrameChg chg="add mod modGraphic">
          <ac:chgData name="kanok lohapiyaphan" userId="4051edcb3180f094" providerId="LiveId" clId="{4F4A7875-759F-4390-B701-982F3421CBD9}" dt="2022-07-29T15:56:24.671" v="1633" actId="20577"/>
          <ac:graphicFrameMkLst>
            <pc:docMk/>
            <pc:sldMk cId="1523876270" sldId="7906"/>
            <ac:graphicFrameMk id="15" creationId="{AC7B45C2-F2CF-4BCB-3B9A-023D049E3969}"/>
          </ac:graphicFrameMkLst>
        </pc:graphicFrameChg>
      </pc:sldChg>
      <pc:sldChg chg="addSp modSp add del mod">
        <pc:chgData name="kanok lohapiyaphan" userId="4051edcb3180f094" providerId="LiveId" clId="{4F4A7875-759F-4390-B701-982F3421CBD9}" dt="2022-07-31T15:32:36.534" v="6273" actId="1076"/>
        <pc:sldMkLst>
          <pc:docMk/>
          <pc:sldMk cId="4043596605" sldId="7909"/>
        </pc:sldMkLst>
        <pc:spChg chg="add mod">
          <ac:chgData name="kanok lohapiyaphan" userId="4051edcb3180f094" providerId="LiveId" clId="{4F4A7875-759F-4390-B701-982F3421CBD9}" dt="2022-07-31T15:32:36.534" v="6273" actId="1076"/>
          <ac:spMkLst>
            <pc:docMk/>
            <pc:sldMk cId="4043596605" sldId="7909"/>
            <ac:spMk id="4" creationId="{93893424-9B29-DC73-6086-BBA02D9FF070}"/>
          </ac:spMkLst>
        </pc:spChg>
      </pc:sldChg>
      <pc:sldChg chg="modSp add mod">
        <pc:chgData name="kanok lohapiyaphan" userId="4051edcb3180f094" providerId="LiveId" clId="{4F4A7875-759F-4390-B701-982F3421CBD9}" dt="2022-07-31T15:55:28.181" v="6351" actId="207"/>
        <pc:sldMkLst>
          <pc:docMk/>
          <pc:sldMk cId="2690608626" sldId="7913"/>
        </pc:sldMkLst>
        <pc:spChg chg="mod">
          <ac:chgData name="kanok lohapiyaphan" userId="4051edcb3180f094" providerId="LiveId" clId="{4F4A7875-759F-4390-B701-982F3421CBD9}" dt="2022-07-30T03:59:56.106" v="2882" actId="1076"/>
          <ac:spMkLst>
            <pc:docMk/>
            <pc:sldMk cId="2690608626" sldId="7913"/>
            <ac:spMk id="4" creationId="{73FDFEE5-3632-4FE8-9D4B-658D98A88B72}"/>
          </ac:spMkLst>
        </pc:spChg>
        <pc:spChg chg="mod">
          <ac:chgData name="kanok lohapiyaphan" userId="4051edcb3180f094" providerId="LiveId" clId="{4F4A7875-759F-4390-B701-982F3421CBD9}" dt="2022-07-31T15:55:28.181" v="6351" actId="207"/>
          <ac:spMkLst>
            <pc:docMk/>
            <pc:sldMk cId="2690608626" sldId="7913"/>
            <ac:spMk id="10" creationId="{9C04FCA3-44E5-B56E-B50F-DC0A3ADE5275}"/>
          </ac:spMkLst>
        </pc:spChg>
      </pc:sldChg>
      <pc:sldChg chg="del">
        <pc:chgData name="kanok lohapiyaphan" userId="4051edcb3180f094" providerId="LiveId" clId="{4F4A7875-759F-4390-B701-982F3421CBD9}" dt="2022-07-29T15:52:40.040" v="1622" actId="47"/>
        <pc:sldMkLst>
          <pc:docMk/>
          <pc:sldMk cId="1813322499" sldId="7914"/>
        </pc:sldMkLst>
      </pc:sldChg>
      <pc:sldChg chg="modSp add mod">
        <pc:chgData name="kanok lohapiyaphan" userId="4051edcb3180f094" providerId="LiveId" clId="{4F4A7875-759F-4390-B701-982F3421CBD9}" dt="2022-07-30T04:00:46.569" v="2886" actId="1076"/>
        <pc:sldMkLst>
          <pc:docMk/>
          <pc:sldMk cId="766770437" sldId="7915"/>
        </pc:sldMkLst>
        <pc:spChg chg="mod">
          <ac:chgData name="kanok lohapiyaphan" userId="4051edcb3180f094" providerId="LiveId" clId="{4F4A7875-759F-4390-B701-982F3421CBD9}" dt="2022-07-30T04:00:46.569" v="2886" actId="1076"/>
          <ac:spMkLst>
            <pc:docMk/>
            <pc:sldMk cId="766770437" sldId="7915"/>
            <ac:spMk id="4" creationId="{73FDFEE5-3632-4FE8-9D4B-658D98A88B72}"/>
          </ac:spMkLst>
        </pc:spChg>
      </pc:sldChg>
      <pc:sldChg chg="del">
        <pc:chgData name="kanok lohapiyaphan" userId="4051edcb3180f094" providerId="LiveId" clId="{4F4A7875-759F-4390-B701-982F3421CBD9}" dt="2022-07-29T08:05:07.620" v="222" actId="47"/>
        <pc:sldMkLst>
          <pc:docMk/>
          <pc:sldMk cId="3374646481" sldId="7916"/>
        </pc:sldMkLst>
      </pc:sldChg>
      <pc:sldChg chg="del">
        <pc:chgData name="kanok lohapiyaphan" userId="4051edcb3180f094" providerId="LiveId" clId="{4F4A7875-759F-4390-B701-982F3421CBD9}" dt="2022-07-29T15:52:23.164" v="1621" actId="47"/>
        <pc:sldMkLst>
          <pc:docMk/>
          <pc:sldMk cId="1927917749" sldId="7917"/>
        </pc:sldMkLst>
      </pc:sldChg>
      <pc:sldChg chg="del">
        <pc:chgData name="kanok lohapiyaphan" userId="4051edcb3180f094" providerId="LiveId" clId="{4F4A7875-759F-4390-B701-982F3421CBD9}" dt="2022-07-29T15:52:23.164" v="1621" actId="47"/>
        <pc:sldMkLst>
          <pc:docMk/>
          <pc:sldMk cId="347885079" sldId="7919"/>
        </pc:sldMkLst>
      </pc:sldChg>
      <pc:sldChg chg="del">
        <pc:chgData name="kanok lohapiyaphan" userId="4051edcb3180f094" providerId="LiveId" clId="{4F4A7875-759F-4390-B701-982F3421CBD9}" dt="2022-07-29T15:52:23.164" v="1621" actId="47"/>
        <pc:sldMkLst>
          <pc:docMk/>
          <pc:sldMk cId="3955434679" sldId="7920"/>
        </pc:sldMkLst>
      </pc:sldChg>
      <pc:sldChg chg="del">
        <pc:chgData name="kanok lohapiyaphan" userId="4051edcb3180f094" providerId="LiveId" clId="{4F4A7875-759F-4390-B701-982F3421CBD9}" dt="2022-07-29T15:52:51.156" v="1623" actId="47"/>
        <pc:sldMkLst>
          <pc:docMk/>
          <pc:sldMk cId="2159006204" sldId="7921"/>
        </pc:sldMkLst>
      </pc:sldChg>
      <pc:sldChg chg="addSp modSp add mod">
        <pc:chgData name="kanok lohapiyaphan" userId="4051edcb3180f094" providerId="LiveId" clId="{4F4A7875-759F-4390-B701-982F3421CBD9}" dt="2022-07-31T15:57:55.460" v="6401" actId="122"/>
        <pc:sldMkLst>
          <pc:docMk/>
          <pc:sldMk cId="774536489" sldId="7922"/>
        </pc:sldMkLst>
        <pc:spChg chg="mod">
          <ac:chgData name="kanok lohapiyaphan" userId="4051edcb3180f094" providerId="LiveId" clId="{4F4A7875-759F-4390-B701-982F3421CBD9}" dt="2022-07-30T06:36:19.409" v="3086" actId="14100"/>
          <ac:spMkLst>
            <pc:docMk/>
            <pc:sldMk cId="774536489" sldId="7922"/>
            <ac:spMk id="2" creationId="{00000000-0000-0000-0000-000000000000}"/>
          </ac:spMkLst>
        </pc:spChg>
        <pc:spChg chg="mod">
          <ac:chgData name="kanok lohapiyaphan" userId="4051edcb3180f094" providerId="LiveId" clId="{4F4A7875-759F-4390-B701-982F3421CBD9}" dt="2022-07-30T06:35:59.399" v="3076" actId="1076"/>
          <ac:spMkLst>
            <pc:docMk/>
            <pc:sldMk cId="774536489" sldId="7922"/>
            <ac:spMk id="3" creationId="{00000000-0000-0000-0000-000000000000}"/>
          </ac:spMkLst>
        </pc:spChg>
        <pc:spChg chg="add mod">
          <ac:chgData name="kanok lohapiyaphan" userId="4051edcb3180f094" providerId="LiveId" clId="{4F4A7875-759F-4390-B701-982F3421CBD9}" dt="2022-07-31T15:57:55.460" v="6401" actId="122"/>
          <ac:spMkLst>
            <pc:docMk/>
            <pc:sldMk cId="774536489" sldId="7922"/>
            <ac:spMk id="5" creationId="{5477638B-AE57-2F8E-3B0B-59BBB38FE6C4}"/>
          </ac:spMkLst>
        </pc:spChg>
      </pc:sldChg>
      <pc:sldChg chg="add">
        <pc:chgData name="kanok lohapiyaphan" userId="4051edcb3180f094" providerId="LiveId" clId="{4F4A7875-759F-4390-B701-982F3421CBD9}" dt="2022-07-30T04:05:42.821" v="2896"/>
        <pc:sldMkLst>
          <pc:docMk/>
          <pc:sldMk cId="3624713344" sldId="7923"/>
        </pc:sldMkLst>
      </pc:sldChg>
      <pc:sldChg chg="modSp add mod">
        <pc:chgData name="kanok lohapiyaphan" userId="4051edcb3180f094" providerId="LiveId" clId="{4F4A7875-759F-4390-B701-982F3421CBD9}" dt="2022-07-30T15:18:25.311" v="4401" actId="207"/>
        <pc:sldMkLst>
          <pc:docMk/>
          <pc:sldMk cId="395772943" sldId="7924"/>
        </pc:sldMkLst>
        <pc:spChg chg="mod">
          <ac:chgData name="kanok lohapiyaphan" userId="4051edcb3180f094" providerId="LiveId" clId="{4F4A7875-759F-4390-B701-982F3421CBD9}" dt="2022-07-30T15:18:25.311" v="4401" actId="207"/>
          <ac:spMkLst>
            <pc:docMk/>
            <pc:sldMk cId="395772943" sldId="7924"/>
            <ac:spMk id="10" creationId="{8EC79E5E-511D-4543-AF54-7AE1DBEEEF60}"/>
          </ac:spMkLst>
        </pc:spChg>
      </pc:sldChg>
      <pc:sldChg chg="del">
        <pc:chgData name="kanok lohapiyaphan" userId="4051edcb3180f094" providerId="LiveId" clId="{4F4A7875-759F-4390-B701-982F3421CBD9}" dt="2022-07-29T15:52:40.040" v="1622" actId="47"/>
        <pc:sldMkLst>
          <pc:docMk/>
          <pc:sldMk cId="4062172216" sldId="7935"/>
        </pc:sldMkLst>
      </pc:sldChg>
      <pc:sldChg chg="add del">
        <pc:chgData name="kanok lohapiyaphan" userId="4051edcb3180f094" providerId="LiveId" clId="{4F4A7875-759F-4390-B701-982F3421CBD9}" dt="2022-07-29T16:06:45.779" v="1801" actId="47"/>
        <pc:sldMkLst>
          <pc:docMk/>
          <pc:sldMk cId="867809904" sldId="7936"/>
        </pc:sldMkLst>
      </pc:sldChg>
      <pc:sldChg chg="add del">
        <pc:chgData name="kanok lohapiyaphan" userId="4051edcb3180f094" providerId="LiveId" clId="{4F4A7875-759F-4390-B701-982F3421CBD9}" dt="2022-07-29T16:06:45.779" v="1801" actId="47"/>
        <pc:sldMkLst>
          <pc:docMk/>
          <pc:sldMk cId="1691361187" sldId="7937"/>
        </pc:sldMkLst>
      </pc:sldChg>
      <pc:sldChg chg="del">
        <pc:chgData name="kanok lohapiyaphan" userId="4051edcb3180f094" providerId="LiveId" clId="{4F4A7875-759F-4390-B701-982F3421CBD9}" dt="2022-07-29T15:52:40.040" v="1622" actId="47"/>
        <pc:sldMkLst>
          <pc:docMk/>
          <pc:sldMk cId="2687099098" sldId="7938"/>
        </pc:sldMkLst>
      </pc:sldChg>
      <pc:sldChg chg="del">
        <pc:chgData name="kanok lohapiyaphan" userId="4051edcb3180f094" providerId="LiveId" clId="{4F4A7875-759F-4390-B701-982F3421CBD9}" dt="2022-07-29T15:52:51.156" v="1623" actId="47"/>
        <pc:sldMkLst>
          <pc:docMk/>
          <pc:sldMk cId="1824549616" sldId="7950"/>
        </pc:sldMkLst>
      </pc:sldChg>
      <pc:sldChg chg="del">
        <pc:chgData name="kanok lohapiyaphan" userId="4051edcb3180f094" providerId="LiveId" clId="{4F4A7875-759F-4390-B701-982F3421CBD9}" dt="2022-07-29T15:52:51.156" v="1623" actId="47"/>
        <pc:sldMkLst>
          <pc:docMk/>
          <pc:sldMk cId="2429903102" sldId="7952"/>
        </pc:sldMkLst>
      </pc:sldChg>
      <pc:sldChg chg="del">
        <pc:chgData name="kanok lohapiyaphan" userId="4051edcb3180f094" providerId="LiveId" clId="{4F4A7875-759F-4390-B701-982F3421CBD9}" dt="2022-07-29T15:52:23.164" v="1621" actId="47"/>
        <pc:sldMkLst>
          <pc:docMk/>
          <pc:sldMk cId="645923037" sldId="7953"/>
        </pc:sldMkLst>
      </pc:sldChg>
      <pc:sldChg chg="del">
        <pc:chgData name="kanok lohapiyaphan" userId="4051edcb3180f094" providerId="LiveId" clId="{4F4A7875-759F-4390-B701-982F3421CBD9}" dt="2022-07-29T15:52:23.164" v="1621" actId="47"/>
        <pc:sldMkLst>
          <pc:docMk/>
          <pc:sldMk cId="2686800918" sldId="7954"/>
        </pc:sldMkLst>
      </pc:sldChg>
      <pc:sldChg chg="del">
        <pc:chgData name="kanok lohapiyaphan" userId="4051edcb3180f094" providerId="LiveId" clId="{4F4A7875-759F-4390-B701-982F3421CBD9}" dt="2022-07-29T15:52:23.164" v="1621" actId="47"/>
        <pc:sldMkLst>
          <pc:docMk/>
          <pc:sldMk cId="3520437882" sldId="7955"/>
        </pc:sldMkLst>
      </pc:sldChg>
      <pc:sldChg chg="del">
        <pc:chgData name="kanok lohapiyaphan" userId="4051edcb3180f094" providerId="LiveId" clId="{4F4A7875-759F-4390-B701-982F3421CBD9}" dt="2022-07-29T15:52:23.164" v="1621" actId="47"/>
        <pc:sldMkLst>
          <pc:docMk/>
          <pc:sldMk cId="388102011" sldId="7956"/>
        </pc:sldMkLst>
      </pc:sldChg>
      <pc:sldChg chg="del">
        <pc:chgData name="kanok lohapiyaphan" userId="4051edcb3180f094" providerId="LiveId" clId="{4F4A7875-759F-4390-B701-982F3421CBD9}" dt="2022-07-29T15:52:23.164" v="1621" actId="47"/>
        <pc:sldMkLst>
          <pc:docMk/>
          <pc:sldMk cId="3815732522" sldId="7957"/>
        </pc:sldMkLst>
      </pc:sldChg>
      <pc:sldChg chg="del">
        <pc:chgData name="kanok lohapiyaphan" userId="4051edcb3180f094" providerId="LiveId" clId="{4F4A7875-759F-4390-B701-982F3421CBD9}" dt="2022-07-29T15:52:23.164" v="1621" actId="47"/>
        <pc:sldMkLst>
          <pc:docMk/>
          <pc:sldMk cId="2351601463" sldId="7959"/>
        </pc:sldMkLst>
      </pc:sldChg>
      <pc:sldChg chg="del">
        <pc:chgData name="kanok lohapiyaphan" userId="4051edcb3180f094" providerId="LiveId" clId="{4F4A7875-759F-4390-B701-982F3421CBD9}" dt="2022-07-29T15:52:23.164" v="1621" actId="47"/>
        <pc:sldMkLst>
          <pc:docMk/>
          <pc:sldMk cId="2873462285" sldId="7960"/>
        </pc:sldMkLst>
      </pc:sldChg>
      <pc:sldChg chg="del">
        <pc:chgData name="kanok lohapiyaphan" userId="4051edcb3180f094" providerId="LiveId" clId="{4F4A7875-759F-4390-B701-982F3421CBD9}" dt="2022-07-29T15:52:23.164" v="1621" actId="47"/>
        <pc:sldMkLst>
          <pc:docMk/>
          <pc:sldMk cId="1511522759" sldId="7961"/>
        </pc:sldMkLst>
      </pc:sldChg>
      <pc:sldChg chg="del">
        <pc:chgData name="kanok lohapiyaphan" userId="4051edcb3180f094" providerId="LiveId" clId="{4F4A7875-759F-4390-B701-982F3421CBD9}" dt="2022-07-29T15:52:23.164" v="1621" actId="47"/>
        <pc:sldMkLst>
          <pc:docMk/>
          <pc:sldMk cId="1103824161" sldId="7962"/>
        </pc:sldMkLst>
      </pc:sldChg>
      <pc:sldChg chg="del">
        <pc:chgData name="kanok lohapiyaphan" userId="4051edcb3180f094" providerId="LiveId" clId="{4F4A7875-759F-4390-B701-982F3421CBD9}" dt="2022-07-29T15:52:23.164" v="1621" actId="47"/>
        <pc:sldMkLst>
          <pc:docMk/>
          <pc:sldMk cId="636025392" sldId="7963"/>
        </pc:sldMkLst>
      </pc:sldChg>
      <pc:sldChg chg="del">
        <pc:chgData name="kanok lohapiyaphan" userId="4051edcb3180f094" providerId="LiveId" clId="{4F4A7875-759F-4390-B701-982F3421CBD9}" dt="2022-07-29T15:52:23.164" v="1621" actId="47"/>
        <pc:sldMkLst>
          <pc:docMk/>
          <pc:sldMk cId="1316134954" sldId="7965"/>
        </pc:sldMkLst>
      </pc:sldChg>
      <pc:sldChg chg="addSp delSp modSp add del mod">
        <pc:chgData name="kanok lohapiyaphan" userId="4051edcb3180f094" providerId="LiveId" clId="{4F4A7875-759F-4390-B701-982F3421CBD9}" dt="2022-07-31T15:13:47.620" v="6235" actId="113"/>
        <pc:sldMkLst>
          <pc:docMk/>
          <pc:sldMk cId="1096671389" sldId="7966"/>
        </pc:sldMkLst>
        <pc:spChg chg="mod">
          <ac:chgData name="kanok lohapiyaphan" userId="4051edcb3180f094" providerId="LiveId" clId="{4F4A7875-759F-4390-B701-982F3421CBD9}" dt="2022-07-31T15:09:02.689" v="6208" actId="207"/>
          <ac:spMkLst>
            <pc:docMk/>
            <pc:sldMk cId="1096671389" sldId="7966"/>
            <ac:spMk id="5" creationId="{00000000-0000-0000-0000-000000000000}"/>
          </ac:spMkLst>
        </pc:spChg>
        <pc:spChg chg="mod">
          <ac:chgData name="kanok lohapiyaphan" userId="4051edcb3180f094" providerId="LiveId" clId="{4F4A7875-759F-4390-B701-982F3421CBD9}" dt="2022-07-31T15:09:40.147" v="6216" actId="207"/>
          <ac:spMkLst>
            <pc:docMk/>
            <pc:sldMk cId="1096671389" sldId="7966"/>
            <ac:spMk id="8" creationId="{99731E13-D5F2-41FB-ABFE-F220E9B05DDC}"/>
          </ac:spMkLst>
        </pc:spChg>
        <pc:spChg chg="mod">
          <ac:chgData name="kanok lohapiyaphan" userId="4051edcb3180f094" providerId="LiveId" clId="{4F4A7875-759F-4390-B701-982F3421CBD9}" dt="2022-07-31T15:09:43.590" v="6217" actId="207"/>
          <ac:spMkLst>
            <pc:docMk/>
            <pc:sldMk cId="1096671389" sldId="7966"/>
            <ac:spMk id="28" creationId="{C1B01A38-B6E7-45FC-9057-770802D96A89}"/>
          </ac:spMkLst>
        </pc:spChg>
        <pc:spChg chg="mod">
          <ac:chgData name="kanok lohapiyaphan" userId="4051edcb3180f094" providerId="LiveId" clId="{4F4A7875-759F-4390-B701-982F3421CBD9}" dt="2022-07-31T15:08:02.636" v="6190" actId="1076"/>
          <ac:spMkLst>
            <pc:docMk/>
            <pc:sldMk cId="1096671389" sldId="7966"/>
            <ac:spMk id="30" creationId="{8CD9C7DD-51F2-3F07-0BFB-92B9F7D764FC}"/>
          </ac:spMkLst>
        </pc:spChg>
        <pc:spChg chg="add mod ord">
          <ac:chgData name="kanok lohapiyaphan" userId="4051edcb3180f094" providerId="LiveId" clId="{4F4A7875-759F-4390-B701-982F3421CBD9}" dt="2022-07-31T15:13:47.620" v="6235" actId="113"/>
          <ac:spMkLst>
            <pc:docMk/>
            <pc:sldMk cId="1096671389" sldId="7966"/>
            <ac:spMk id="32" creationId="{6736FAAD-80B1-14F6-8D0C-05A611AF0763}"/>
          </ac:spMkLst>
        </pc:spChg>
        <pc:spChg chg="del mod">
          <ac:chgData name="kanok lohapiyaphan" userId="4051edcb3180f094" providerId="LiveId" clId="{4F4A7875-759F-4390-B701-982F3421CBD9}" dt="2022-07-31T15:09:03.505" v="6210"/>
          <ac:spMkLst>
            <pc:docMk/>
            <pc:sldMk cId="1096671389" sldId="7966"/>
            <ac:spMk id="47" creationId="{6B234574-7307-42D6-8E71-F83CCED1E58C}"/>
          </ac:spMkLst>
        </pc:spChg>
        <pc:spChg chg="mod">
          <ac:chgData name="kanok lohapiyaphan" userId="4051edcb3180f094" providerId="LiveId" clId="{4F4A7875-759F-4390-B701-982F3421CBD9}" dt="2022-07-31T15:07:36.679" v="6183" actId="14100"/>
          <ac:spMkLst>
            <pc:docMk/>
            <pc:sldMk cId="1096671389" sldId="7966"/>
            <ac:spMk id="51" creationId="{CA9DD7B3-7348-415E-BF70-9F82F129706C}"/>
          </ac:spMkLst>
        </pc:spChg>
        <pc:spChg chg="mod">
          <ac:chgData name="kanok lohapiyaphan" userId="4051edcb3180f094" providerId="LiveId" clId="{4F4A7875-759F-4390-B701-982F3421CBD9}" dt="2022-07-31T15:07:41.976" v="6185" actId="14100"/>
          <ac:spMkLst>
            <pc:docMk/>
            <pc:sldMk cId="1096671389" sldId="7966"/>
            <ac:spMk id="53" creationId="{AAC4750B-2AF7-4807-8BC2-C5CF699C6190}"/>
          </ac:spMkLst>
        </pc:spChg>
        <pc:graphicFrameChg chg="mod">
          <ac:chgData name="kanok lohapiyaphan" userId="4051edcb3180f094" providerId="LiveId" clId="{4F4A7875-759F-4390-B701-982F3421CBD9}" dt="2022-07-31T15:07:51.113" v="6186" actId="1076"/>
          <ac:graphicFrameMkLst>
            <pc:docMk/>
            <pc:sldMk cId="1096671389" sldId="7966"/>
            <ac:graphicFrameMk id="2" creationId="{31B2B5CB-D44A-4879-839E-EACC74955240}"/>
          </ac:graphicFrameMkLst>
        </pc:graphicFrameChg>
        <pc:graphicFrameChg chg="add mod modGraphic">
          <ac:chgData name="kanok lohapiyaphan" userId="4051edcb3180f094" providerId="LiveId" clId="{4F4A7875-759F-4390-B701-982F3421CBD9}" dt="2022-07-31T15:08:30.435" v="6200" actId="1076"/>
          <ac:graphicFrameMkLst>
            <pc:docMk/>
            <pc:sldMk cId="1096671389" sldId="7966"/>
            <ac:graphicFrameMk id="31" creationId="{9328EE91-B0BC-0354-ED36-3A668572DE76}"/>
          </ac:graphicFrameMkLst>
        </pc:graphicFrameChg>
        <pc:picChg chg="del">
          <ac:chgData name="kanok lohapiyaphan" userId="4051edcb3180f094" providerId="LiveId" clId="{4F4A7875-759F-4390-B701-982F3421CBD9}" dt="2022-07-31T15:08:36.094" v="6201" actId="478"/>
          <ac:picMkLst>
            <pc:docMk/>
            <pc:sldMk cId="1096671389" sldId="7966"/>
            <ac:picMk id="29" creationId="{60BD7AEF-BAB7-4F62-9716-7F96C092960E}"/>
          </ac:picMkLst>
        </pc:picChg>
      </pc:sldChg>
      <pc:sldChg chg="del">
        <pc:chgData name="kanok lohapiyaphan" userId="4051edcb3180f094" providerId="LiveId" clId="{4F4A7875-759F-4390-B701-982F3421CBD9}" dt="2022-07-29T15:52:40.040" v="1622" actId="47"/>
        <pc:sldMkLst>
          <pc:docMk/>
          <pc:sldMk cId="2547029446" sldId="7968"/>
        </pc:sldMkLst>
      </pc:sldChg>
      <pc:sldChg chg="addSp delSp modSp add mod">
        <pc:chgData name="kanok lohapiyaphan" userId="4051edcb3180f094" providerId="LiveId" clId="{4F4A7875-759F-4390-B701-982F3421CBD9}" dt="2022-07-31T16:15:33.473" v="6587"/>
        <pc:sldMkLst>
          <pc:docMk/>
          <pc:sldMk cId="0" sldId="7970"/>
        </pc:sldMkLst>
        <pc:spChg chg="mod">
          <ac:chgData name="kanok lohapiyaphan" userId="4051edcb3180f094" providerId="LiveId" clId="{4F4A7875-759F-4390-B701-982F3421CBD9}" dt="2022-07-31T15:56:17.872" v="6360" actId="14100"/>
          <ac:spMkLst>
            <pc:docMk/>
            <pc:sldMk cId="0" sldId="7970"/>
            <ac:spMk id="37891" creationId="{5465F150-2212-3588-9D9E-DBA2E42E45CB}"/>
          </ac:spMkLst>
        </pc:spChg>
        <pc:graphicFrameChg chg="del mod modGraphic">
          <ac:chgData name="kanok lohapiyaphan" userId="4051edcb3180f094" providerId="LiveId" clId="{4F4A7875-759F-4390-B701-982F3421CBD9}" dt="2022-07-31T16:15:33.020" v="6586" actId="478"/>
          <ac:graphicFrameMkLst>
            <pc:docMk/>
            <pc:sldMk cId="0" sldId="7970"/>
            <ac:graphicFrameMk id="6" creationId="{CE7761EB-E4AD-4C2C-B721-BE668A8B7234}"/>
          </ac:graphicFrameMkLst>
        </pc:graphicFrameChg>
        <pc:graphicFrameChg chg="del modGraphic">
          <ac:chgData name="kanok lohapiyaphan" userId="4051edcb3180f094" providerId="LiveId" clId="{4F4A7875-759F-4390-B701-982F3421CBD9}" dt="2022-07-31T15:53:29.814" v="6332" actId="478"/>
          <ac:graphicFrameMkLst>
            <pc:docMk/>
            <pc:sldMk cId="0" sldId="7970"/>
            <ac:graphicFrameMk id="7" creationId="{7E7E77A1-8578-41A3-95E7-E690D687E96E}"/>
          </ac:graphicFrameMkLst>
        </pc:graphicFrameChg>
        <pc:graphicFrameChg chg="del">
          <ac:chgData name="kanok lohapiyaphan" userId="4051edcb3180f094" providerId="LiveId" clId="{4F4A7875-759F-4390-B701-982F3421CBD9}" dt="2022-07-31T15:53:23.203" v="6330" actId="478"/>
          <ac:graphicFrameMkLst>
            <pc:docMk/>
            <pc:sldMk cId="0" sldId="7970"/>
            <ac:graphicFrameMk id="8" creationId="{07AF674A-224B-4D14-AE3D-6CCA586006BD}"/>
          </ac:graphicFrameMkLst>
        </pc:graphicFrameChg>
        <pc:graphicFrameChg chg="del mod modGraphic">
          <ac:chgData name="kanok lohapiyaphan" userId="4051edcb3180f094" providerId="LiveId" clId="{4F4A7875-759F-4390-B701-982F3421CBD9}" dt="2022-07-31T16:15:33.020" v="6586" actId="478"/>
          <ac:graphicFrameMkLst>
            <pc:docMk/>
            <pc:sldMk cId="0" sldId="7970"/>
            <ac:graphicFrameMk id="9" creationId="{84D86B27-590D-4523-8702-36C8550BB615}"/>
          </ac:graphicFrameMkLst>
        </pc:graphicFrameChg>
        <pc:graphicFrameChg chg="del mod modGraphic">
          <ac:chgData name="kanok lohapiyaphan" userId="4051edcb3180f094" providerId="LiveId" clId="{4F4A7875-759F-4390-B701-982F3421CBD9}" dt="2022-07-31T16:15:33.020" v="6586" actId="478"/>
          <ac:graphicFrameMkLst>
            <pc:docMk/>
            <pc:sldMk cId="0" sldId="7970"/>
            <ac:graphicFrameMk id="10" creationId="{7AA06122-A72C-403F-9C56-0039174E662B}"/>
          </ac:graphicFrameMkLst>
        </pc:graphicFrameChg>
        <pc:graphicFrameChg chg="add mod">
          <ac:chgData name="kanok lohapiyaphan" userId="4051edcb3180f094" providerId="LiveId" clId="{4F4A7875-759F-4390-B701-982F3421CBD9}" dt="2022-07-31T16:15:33.473" v="6587"/>
          <ac:graphicFrameMkLst>
            <pc:docMk/>
            <pc:sldMk cId="0" sldId="7970"/>
            <ac:graphicFrameMk id="11" creationId="{7FCFB993-C7E0-208B-91A4-9384CC3AF93B}"/>
          </ac:graphicFrameMkLst>
        </pc:graphicFrameChg>
        <pc:graphicFrameChg chg="add mod">
          <ac:chgData name="kanok lohapiyaphan" userId="4051edcb3180f094" providerId="LiveId" clId="{4F4A7875-759F-4390-B701-982F3421CBD9}" dt="2022-07-31T16:15:33.473" v="6587"/>
          <ac:graphicFrameMkLst>
            <pc:docMk/>
            <pc:sldMk cId="0" sldId="7970"/>
            <ac:graphicFrameMk id="12" creationId="{524A5526-6859-7FAE-E3CB-CA4F5839BE23}"/>
          </ac:graphicFrameMkLst>
        </pc:graphicFrameChg>
        <pc:graphicFrameChg chg="add mod">
          <ac:chgData name="kanok lohapiyaphan" userId="4051edcb3180f094" providerId="LiveId" clId="{4F4A7875-759F-4390-B701-982F3421CBD9}" dt="2022-07-31T16:15:33.473" v="6587"/>
          <ac:graphicFrameMkLst>
            <pc:docMk/>
            <pc:sldMk cId="0" sldId="7970"/>
            <ac:graphicFrameMk id="13" creationId="{A18BF584-7F84-6B17-580D-C16FEA432823}"/>
          </ac:graphicFrameMkLst>
        </pc:graphicFrameChg>
      </pc:sldChg>
      <pc:sldChg chg="del">
        <pc:chgData name="kanok lohapiyaphan" userId="4051edcb3180f094" providerId="LiveId" clId="{4F4A7875-759F-4390-B701-982F3421CBD9}" dt="2022-07-29T15:52:51.156" v="1623" actId="47"/>
        <pc:sldMkLst>
          <pc:docMk/>
          <pc:sldMk cId="2532190190" sldId="7973"/>
        </pc:sldMkLst>
      </pc:sldChg>
      <pc:sldChg chg="del">
        <pc:chgData name="kanok lohapiyaphan" userId="4051edcb3180f094" providerId="LiveId" clId="{4F4A7875-759F-4390-B701-982F3421CBD9}" dt="2022-07-29T15:52:40.040" v="1622" actId="47"/>
        <pc:sldMkLst>
          <pc:docMk/>
          <pc:sldMk cId="1129711027" sldId="7978"/>
        </pc:sldMkLst>
      </pc:sldChg>
      <pc:sldChg chg="del">
        <pc:chgData name="kanok lohapiyaphan" userId="4051edcb3180f094" providerId="LiveId" clId="{4F4A7875-759F-4390-B701-982F3421CBD9}" dt="2022-07-29T15:52:40.040" v="1622" actId="47"/>
        <pc:sldMkLst>
          <pc:docMk/>
          <pc:sldMk cId="570154011" sldId="7979"/>
        </pc:sldMkLst>
      </pc:sldChg>
      <pc:sldChg chg="del">
        <pc:chgData name="kanok lohapiyaphan" userId="4051edcb3180f094" providerId="LiveId" clId="{4F4A7875-759F-4390-B701-982F3421CBD9}" dt="2022-07-29T15:52:40.040" v="1622" actId="47"/>
        <pc:sldMkLst>
          <pc:docMk/>
          <pc:sldMk cId="3698738420" sldId="7980"/>
        </pc:sldMkLst>
      </pc:sldChg>
      <pc:sldChg chg="del">
        <pc:chgData name="kanok lohapiyaphan" userId="4051edcb3180f094" providerId="LiveId" clId="{4F4A7875-759F-4390-B701-982F3421CBD9}" dt="2022-07-29T15:52:51.156" v="1623" actId="47"/>
        <pc:sldMkLst>
          <pc:docMk/>
          <pc:sldMk cId="1653723583" sldId="7981"/>
        </pc:sldMkLst>
      </pc:sldChg>
      <pc:sldChg chg="del">
        <pc:chgData name="kanok lohapiyaphan" userId="4051edcb3180f094" providerId="LiveId" clId="{4F4A7875-759F-4390-B701-982F3421CBD9}" dt="2022-07-29T15:52:40.040" v="1622" actId="47"/>
        <pc:sldMkLst>
          <pc:docMk/>
          <pc:sldMk cId="4229206025" sldId="7982"/>
        </pc:sldMkLst>
      </pc:sldChg>
      <pc:sldChg chg="del">
        <pc:chgData name="kanok lohapiyaphan" userId="4051edcb3180f094" providerId="LiveId" clId="{4F4A7875-759F-4390-B701-982F3421CBD9}" dt="2022-07-29T15:52:40.040" v="1622" actId="47"/>
        <pc:sldMkLst>
          <pc:docMk/>
          <pc:sldMk cId="2224376891" sldId="7983"/>
        </pc:sldMkLst>
      </pc:sldChg>
      <pc:sldChg chg="del">
        <pc:chgData name="kanok lohapiyaphan" userId="4051edcb3180f094" providerId="LiveId" clId="{4F4A7875-759F-4390-B701-982F3421CBD9}" dt="2022-07-29T15:52:23.164" v="1621" actId="47"/>
        <pc:sldMkLst>
          <pc:docMk/>
          <pc:sldMk cId="1270764536" sldId="7984"/>
        </pc:sldMkLst>
      </pc:sldChg>
      <pc:sldChg chg="del">
        <pc:chgData name="kanok lohapiyaphan" userId="4051edcb3180f094" providerId="LiveId" clId="{4F4A7875-759F-4390-B701-982F3421CBD9}" dt="2022-07-29T15:52:40.040" v="1622" actId="47"/>
        <pc:sldMkLst>
          <pc:docMk/>
          <pc:sldMk cId="3106698341" sldId="7986"/>
        </pc:sldMkLst>
      </pc:sldChg>
      <pc:sldChg chg="del">
        <pc:chgData name="kanok lohapiyaphan" userId="4051edcb3180f094" providerId="LiveId" clId="{4F4A7875-759F-4390-B701-982F3421CBD9}" dt="2022-07-31T15:19:45.908" v="6244" actId="47"/>
        <pc:sldMkLst>
          <pc:docMk/>
          <pc:sldMk cId="3171536183" sldId="7987"/>
        </pc:sldMkLst>
      </pc:sldChg>
      <pc:sldChg chg="modSp mod ord">
        <pc:chgData name="kanok lohapiyaphan" userId="4051edcb3180f094" providerId="LiveId" clId="{4F4A7875-759F-4390-B701-982F3421CBD9}" dt="2022-07-31T15:27:05.314" v="6257" actId="113"/>
        <pc:sldMkLst>
          <pc:docMk/>
          <pc:sldMk cId="2023767728" sldId="7988"/>
        </pc:sldMkLst>
        <pc:spChg chg="mod">
          <ac:chgData name="kanok lohapiyaphan" userId="4051edcb3180f094" providerId="LiveId" clId="{4F4A7875-759F-4390-B701-982F3421CBD9}" dt="2022-07-31T15:27:05.314" v="6257" actId="113"/>
          <ac:spMkLst>
            <pc:docMk/>
            <pc:sldMk cId="2023767728" sldId="7988"/>
            <ac:spMk id="6" creationId="{B552FEE4-BA56-43AD-911D-49749A0B26CC}"/>
          </ac:spMkLst>
        </pc:spChg>
      </pc:sldChg>
      <pc:sldChg chg="del ord">
        <pc:chgData name="kanok lohapiyaphan" userId="4051edcb3180f094" providerId="LiveId" clId="{4F4A7875-759F-4390-B701-982F3421CBD9}" dt="2022-07-31T15:27:14.092" v="6258" actId="47"/>
        <pc:sldMkLst>
          <pc:docMk/>
          <pc:sldMk cId="2358386363" sldId="7989"/>
        </pc:sldMkLst>
      </pc:sldChg>
      <pc:sldChg chg="del">
        <pc:chgData name="kanok lohapiyaphan" userId="4051edcb3180f094" providerId="LiveId" clId="{4F4A7875-759F-4390-B701-982F3421CBD9}" dt="2022-07-29T15:52:51.156" v="1623" actId="47"/>
        <pc:sldMkLst>
          <pc:docMk/>
          <pc:sldMk cId="1017258742" sldId="7990"/>
        </pc:sldMkLst>
      </pc:sldChg>
      <pc:sldChg chg="new del">
        <pc:chgData name="kanok lohapiyaphan" userId="4051edcb3180f094" providerId="LiveId" clId="{4F4A7875-759F-4390-B701-982F3421CBD9}" dt="2022-07-29T15:59:06.345" v="1657" actId="47"/>
        <pc:sldMkLst>
          <pc:docMk/>
          <pc:sldMk cId="1202608995" sldId="7990"/>
        </pc:sldMkLst>
      </pc:sldChg>
      <pc:sldChg chg="addSp modSp new mod">
        <pc:chgData name="kanok lohapiyaphan" userId="4051edcb3180f094" providerId="LiveId" clId="{4F4A7875-759F-4390-B701-982F3421CBD9}" dt="2022-07-30T06:35:01.567" v="3062" actId="14100"/>
        <pc:sldMkLst>
          <pc:docMk/>
          <pc:sldMk cId="1350112881" sldId="7991"/>
        </pc:sldMkLst>
        <pc:spChg chg="add mod">
          <ac:chgData name="kanok lohapiyaphan" userId="4051edcb3180f094" providerId="LiveId" clId="{4F4A7875-759F-4390-B701-982F3421CBD9}" dt="2022-07-29T17:37:15.666" v="2350" actId="113"/>
          <ac:spMkLst>
            <pc:docMk/>
            <pc:sldMk cId="1350112881" sldId="7991"/>
            <ac:spMk id="3" creationId="{1F679EBF-8951-DE73-7C34-3EDB91AB0468}"/>
          </ac:spMkLst>
        </pc:spChg>
        <pc:spChg chg="add mod">
          <ac:chgData name="kanok lohapiyaphan" userId="4051edcb3180f094" providerId="LiveId" clId="{4F4A7875-759F-4390-B701-982F3421CBD9}" dt="2022-07-30T06:35:01.567" v="3062" actId="14100"/>
          <ac:spMkLst>
            <pc:docMk/>
            <pc:sldMk cId="1350112881" sldId="7991"/>
            <ac:spMk id="4" creationId="{AAE1DA72-6131-5F87-0597-4F6A14D2EDE4}"/>
          </ac:spMkLst>
        </pc:spChg>
        <pc:spChg chg="add mod">
          <ac:chgData name="kanok lohapiyaphan" userId="4051edcb3180f094" providerId="LiveId" clId="{4F4A7875-759F-4390-B701-982F3421CBD9}" dt="2022-07-30T03:11:48.864" v="2771" actId="14100"/>
          <ac:spMkLst>
            <pc:docMk/>
            <pc:sldMk cId="1350112881" sldId="7991"/>
            <ac:spMk id="6" creationId="{BFFA6A35-C544-5D48-5C4C-CCAA3D8D5EB5}"/>
          </ac:spMkLst>
        </pc:spChg>
        <pc:graphicFrameChg chg="add mod modGraphic">
          <ac:chgData name="kanok lohapiyaphan" userId="4051edcb3180f094" providerId="LiveId" clId="{4F4A7875-759F-4390-B701-982F3421CBD9}" dt="2022-07-30T06:33:39.886" v="2999" actId="20577"/>
          <ac:graphicFrameMkLst>
            <pc:docMk/>
            <pc:sldMk cId="1350112881" sldId="7991"/>
            <ac:graphicFrameMk id="5" creationId="{C85B8D39-2F9F-A76D-B6E9-26ADE7730EC0}"/>
          </ac:graphicFrameMkLst>
        </pc:graphicFrameChg>
      </pc:sldChg>
      <pc:sldChg chg="del">
        <pc:chgData name="kanok lohapiyaphan" userId="4051edcb3180f094" providerId="LiveId" clId="{4F4A7875-759F-4390-B701-982F3421CBD9}" dt="2022-07-29T15:52:23.164" v="1621" actId="47"/>
        <pc:sldMkLst>
          <pc:docMk/>
          <pc:sldMk cId="1914641955" sldId="7991"/>
        </pc:sldMkLst>
      </pc:sldChg>
      <pc:sldChg chg="addSp delSp modSp add del mod">
        <pc:chgData name="kanok lohapiyaphan" userId="4051edcb3180f094" providerId="LiveId" clId="{4F4A7875-759F-4390-B701-982F3421CBD9}" dt="2022-07-31T16:05:22.192" v="6473" actId="478"/>
        <pc:sldMkLst>
          <pc:docMk/>
          <pc:sldMk cId="3931866605" sldId="7992"/>
        </pc:sldMkLst>
        <pc:spChg chg="mod">
          <ac:chgData name="kanok lohapiyaphan" userId="4051edcb3180f094" providerId="LiveId" clId="{4F4A7875-759F-4390-B701-982F3421CBD9}" dt="2022-07-31T15:09:33.158" v="6214" actId="207"/>
          <ac:spMkLst>
            <pc:docMk/>
            <pc:sldMk cId="3931866605" sldId="7992"/>
            <ac:spMk id="2" creationId="{772564A2-2F70-4353-A8CB-DA8AF8F11959}"/>
          </ac:spMkLst>
        </pc:spChg>
        <pc:spChg chg="mod">
          <ac:chgData name="kanok lohapiyaphan" userId="4051edcb3180f094" providerId="LiveId" clId="{4F4A7875-759F-4390-B701-982F3421CBD9}" dt="2022-07-31T14:59:05.530" v="6053" actId="1076"/>
          <ac:spMkLst>
            <pc:docMk/>
            <pc:sldMk cId="3931866605" sldId="7992"/>
            <ac:spMk id="3" creationId="{02604834-FB87-4C92-999F-0B453569DB69}"/>
          </ac:spMkLst>
        </pc:spChg>
        <pc:spChg chg="mod">
          <ac:chgData name="kanok lohapiyaphan" userId="4051edcb3180f094" providerId="LiveId" clId="{4F4A7875-759F-4390-B701-982F3421CBD9}" dt="2022-07-31T14:59:52.596" v="6063" actId="1076"/>
          <ac:spMkLst>
            <pc:docMk/>
            <pc:sldMk cId="3931866605" sldId="7992"/>
            <ac:spMk id="4" creationId="{713B4ECA-7157-4185-A267-4CBC89C0FF49}"/>
          </ac:spMkLst>
        </pc:spChg>
        <pc:spChg chg="del mod">
          <ac:chgData name="kanok lohapiyaphan" userId="4051edcb3180f094" providerId="LiveId" clId="{4F4A7875-759F-4390-B701-982F3421CBD9}" dt="2022-07-31T14:56:25.543" v="6012" actId="478"/>
          <ac:spMkLst>
            <pc:docMk/>
            <pc:sldMk cId="3931866605" sldId="7992"/>
            <ac:spMk id="5" creationId="{86C52D7C-875D-414C-8864-83EA24008FA7}"/>
          </ac:spMkLst>
        </pc:spChg>
        <pc:spChg chg="mod">
          <ac:chgData name="kanok lohapiyaphan" userId="4051edcb3180f094" providerId="LiveId" clId="{4F4A7875-759F-4390-B701-982F3421CBD9}" dt="2022-07-31T14:58:59.101" v="6052" actId="1036"/>
          <ac:spMkLst>
            <pc:docMk/>
            <pc:sldMk cId="3931866605" sldId="7992"/>
            <ac:spMk id="6" creationId="{7C8BD2C3-F5C9-4601-8FD9-959E40E45F6C}"/>
          </ac:spMkLst>
        </pc:spChg>
        <pc:spChg chg="mod">
          <ac:chgData name="kanok lohapiyaphan" userId="4051edcb3180f094" providerId="LiveId" clId="{4F4A7875-759F-4390-B701-982F3421CBD9}" dt="2022-07-31T14:58:59.101" v="6052" actId="1036"/>
          <ac:spMkLst>
            <pc:docMk/>
            <pc:sldMk cId="3931866605" sldId="7992"/>
            <ac:spMk id="7" creationId="{C6588ED5-E91E-46A1-A42E-46E529FB445D}"/>
          </ac:spMkLst>
        </pc:spChg>
        <pc:spChg chg="mod">
          <ac:chgData name="kanok lohapiyaphan" userId="4051edcb3180f094" providerId="LiveId" clId="{4F4A7875-759F-4390-B701-982F3421CBD9}" dt="2022-07-31T14:58:59.101" v="6052" actId="1036"/>
          <ac:spMkLst>
            <pc:docMk/>
            <pc:sldMk cId="3931866605" sldId="7992"/>
            <ac:spMk id="8" creationId="{1CA102FB-F44A-42BF-AAD1-F84FEFEF9168}"/>
          </ac:spMkLst>
        </pc:spChg>
        <pc:spChg chg="mod">
          <ac:chgData name="kanok lohapiyaphan" userId="4051edcb3180f094" providerId="LiveId" clId="{4F4A7875-759F-4390-B701-982F3421CBD9}" dt="2022-07-31T15:02:34.676" v="6086" actId="1076"/>
          <ac:spMkLst>
            <pc:docMk/>
            <pc:sldMk cId="3931866605" sldId="7992"/>
            <ac:spMk id="9" creationId="{A0BA23EA-7E7B-42AD-AD2D-B1E8085BC47F}"/>
          </ac:spMkLst>
        </pc:spChg>
        <pc:spChg chg="mod">
          <ac:chgData name="kanok lohapiyaphan" userId="4051edcb3180f094" providerId="LiveId" clId="{4F4A7875-759F-4390-B701-982F3421CBD9}" dt="2022-07-31T15:00:00.495" v="6078" actId="1035"/>
          <ac:spMkLst>
            <pc:docMk/>
            <pc:sldMk cId="3931866605" sldId="7992"/>
            <ac:spMk id="12" creationId="{DF71F37D-33DB-4AF6-8589-2FDD64742F08}"/>
          </ac:spMkLst>
        </pc:spChg>
        <pc:spChg chg="mod ord">
          <ac:chgData name="kanok lohapiyaphan" userId="4051edcb3180f094" providerId="LiveId" clId="{4F4A7875-759F-4390-B701-982F3421CBD9}" dt="2022-07-31T14:59:41.557" v="6061" actId="1076"/>
          <ac:spMkLst>
            <pc:docMk/>
            <pc:sldMk cId="3931866605" sldId="7992"/>
            <ac:spMk id="13" creationId="{CBE06D34-64D4-4E0B-A800-E18F8AB4F794}"/>
          </ac:spMkLst>
        </pc:spChg>
        <pc:spChg chg="mod">
          <ac:chgData name="kanok lohapiyaphan" userId="4051edcb3180f094" providerId="LiveId" clId="{4F4A7875-759F-4390-B701-982F3421CBD9}" dt="2022-07-31T14:59:45.622" v="6062" actId="1076"/>
          <ac:spMkLst>
            <pc:docMk/>
            <pc:sldMk cId="3931866605" sldId="7992"/>
            <ac:spMk id="15" creationId="{07D47BF7-68A5-4386-9D88-19878E4489BB}"/>
          </ac:spMkLst>
        </pc:spChg>
        <pc:spChg chg="add mod">
          <ac:chgData name="kanok lohapiyaphan" userId="4051edcb3180f094" providerId="LiveId" clId="{4F4A7875-759F-4390-B701-982F3421CBD9}" dt="2022-07-31T15:13:38.364" v="6234" actId="113"/>
          <ac:spMkLst>
            <pc:docMk/>
            <pc:sldMk cId="3931866605" sldId="7992"/>
            <ac:spMk id="16" creationId="{CBA52B1C-E78E-EC59-09C9-2E7F11930766}"/>
          </ac:spMkLst>
        </pc:spChg>
        <pc:spChg chg="add del mod">
          <ac:chgData name="kanok lohapiyaphan" userId="4051edcb3180f094" providerId="LiveId" clId="{4F4A7875-759F-4390-B701-982F3421CBD9}" dt="2022-07-31T14:56:29.682" v="6013" actId="478"/>
          <ac:spMkLst>
            <pc:docMk/>
            <pc:sldMk cId="3931866605" sldId="7992"/>
            <ac:spMk id="18" creationId="{A6039B93-7C56-DE75-7AEE-05BBA7F8F1ED}"/>
          </ac:spMkLst>
        </pc:spChg>
        <pc:spChg chg="add del mod">
          <ac:chgData name="kanok lohapiyaphan" userId="4051edcb3180f094" providerId="LiveId" clId="{4F4A7875-759F-4390-B701-982F3421CBD9}" dt="2022-07-31T14:41:21.794" v="5935" actId="478"/>
          <ac:spMkLst>
            <pc:docMk/>
            <pc:sldMk cId="3931866605" sldId="7992"/>
            <ac:spMk id="19" creationId="{0F9F6BF0-5659-5EE6-6436-D96DEDBD78E7}"/>
          </ac:spMkLst>
        </pc:spChg>
        <pc:spChg chg="add mod">
          <ac:chgData name="kanok lohapiyaphan" userId="4051edcb3180f094" providerId="LiveId" clId="{4F4A7875-759F-4390-B701-982F3421CBD9}" dt="2022-07-31T14:58:59.101" v="6052" actId="1036"/>
          <ac:spMkLst>
            <pc:docMk/>
            <pc:sldMk cId="3931866605" sldId="7992"/>
            <ac:spMk id="20" creationId="{19B44A4A-9C1C-CEB9-1F03-3D439BC9C0EB}"/>
          </ac:spMkLst>
        </pc:spChg>
        <pc:spChg chg="add del mod">
          <ac:chgData name="kanok lohapiyaphan" userId="4051edcb3180f094" providerId="LiveId" clId="{4F4A7875-759F-4390-B701-982F3421CBD9}" dt="2022-07-31T14:58:34.573" v="6034" actId="478"/>
          <ac:spMkLst>
            <pc:docMk/>
            <pc:sldMk cId="3931866605" sldId="7992"/>
            <ac:spMk id="21" creationId="{CFE24D0A-6D92-1CBA-8C20-D3327A4FFEEE}"/>
          </ac:spMkLst>
        </pc:spChg>
        <pc:spChg chg="add mod">
          <ac:chgData name="kanok lohapiyaphan" userId="4051edcb3180f094" providerId="LiveId" clId="{4F4A7875-759F-4390-B701-982F3421CBD9}" dt="2022-07-31T14:58:59.101" v="6052" actId="1036"/>
          <ac:spMkLst>
            <pc:docMk/>
            <pc:sldMk cId="3931866605" sldId="7992"/>
            <ac:spMk id="22" creationId="{9E082BB2-8CA3-DC9E-5C9B-5CD3A601B7FE}"/>
          </ac:spMkLst>
        </pc:spChg>
        <pc:spChg chg="add mod">
          <ac:chgData name="kanok lohapiyaphan" userId="4051edcb3180f094" providerId="LiveId" clId="{4F4A7875-759F-4390-B701-982F3421CBD9}" dt="2022-07-31T14:58:59.101" v="6052" actId="1036"/>
          <ac:spMkLst>
            <pc:docMk/>
            <pc:sldMk cId="3931866605" sldId="7992"/>
            <ac:spMk id="23" creationId="{B7DBB2BA-3B47-EEDA-A220-EC3F9E79D5EF}"/>
          </ac:spMkLst>
        </pc:spChg>
        <pc:spChg chg="add mod">
          <ac:chgData name="kanok lohapiyaphan" userId="4051edcb3180f094" providerId="LiveId" clId="{4F4A7875-759F-4390-B701-982F3421CBD9}" dt="2022-07-31T14:58:59.101" v="6052" actId="1036"/>
          <ac:spMkLst>
            <pc:docMk/>
            <pc:sldMk cId="3931866605" sldId="7992"/>
            <ac:spMk id="25" creationId="{780FF31F-FBD2-092D-CF96-DB7E7BE6B48B}"/>
          </ac:spMkLst>
        </pc:spChg>
        <pc:spChg chg="add del mod">
          <ac:chgData name="kanok lohapiyaphan" userId="4051edcb3180f094" providerId="LiveId" clId="{4F4A7875-759F-4390-B701-982F3421CBD9}" dt="2022-07-31T14:58:37.714" v="6037" actId="478"/>
          <ac:spMkLst>
            <pc:docMk/>
            <pc:sldMk cId="3931866605" sldId="7992"/>
            <ac:spMk id="26" creationId="{8E7963A0-44E5-65CC-5090-84905EC70DD9}"/>
          </ac:spMkLst>
        </pc:spChg>
        <pc:spChg chg="add del mod">
          <ac:chgData name="kanok lohapiyaphan" userId="4051edcb3180f094" providerId="LiveId" clId="{4F4A7875-759F-4390-B701-982F3421CBD9}" dt="2022-07-31T14:58:36.379" v="6036" actId="478"/>
          <ac:spMkLst>
            <pc:docMk/>
            <pc:sldMk cId="3931866605" sldId="7992"/>
            <ac:spMk id="27" creationId="{4342E5EA-B360-CB5D-610D-933AA705A99C}"/>
          </ac:spMkLst>
        </pc:spChg>
        <pc:spChg chg="del mod topLvl">
          <ac:chgData name="kanok lohapiyaphan" userId="4051edcb3180f094" providerId="LiveId" clId="{4F4A7875-759F-4390-B701-982F3421CBD9}" dt="2022-07-31T14:58:35.245" v="6035" actId="478"/>
          <ac:spMkLst>
            <pc:docMk/>
            <pc:sldMk cId="3931866605" sldId="7992"/>
            <ac:spMk id="29" creationId="{7B154F4E-AE36-CE7E-535E-E180AEAB74A7}"/>
          </ac:spMkLst>
        </pc:spChg>
        <pc:spChg chg="del mod topLvl">
          <ac:chgData name="kanok lohapiyaphan" userId="4051edcb3180f094" providerId="LiveId" clId="{4F4A7875-759F-4390-B701-982F3421CBD9}" dt="2022-07-31T14:58:33.709" v="6033" actId="478"/>
          <ac:spMkLst>
            <pc:docMk/>
            <pc:sldMk cId="3931866605" sldId="7992"/>
            <ac:spMk id="30" creationId="{36B8A0BD-33A0-2E88-71B2-E1FCFC9B26AD}"/>
          </ac:spMkLst>
        </pc:spChg>
        <pc:spChg chg="add del mod">
          <ac:chgData name="kanok lohapiyaphan" userId="4051edcb3180f094" providerId="LiveId" clId="{4F4A7875-759F-4390-B701-982F3421CBD9}" dt="2022-07-31T14:58:32.156" v="6032" actId="478"/>
          <ac:spMkLst>
            <pc:docMk/>
            <pc:sldMk cId="3931866605" sldId="7992"/>
            <ac:spMk id="31" creationId="{9159CBCF-D1D1-B83B-6AC0-F7CE5B47B18D}"/>
          </ac:spMkLst>
        </pc:spChg>
        <pc:spChg chg="add del mod">
          <ac:chgData name="kanok lohapiyaphan" userId="4051edcb3180f094" providerId="LiveId" clId="{4F4A7875-759F-4390-B701-982F3421CBD9}" dt="2022-07-31T14:58:30.839" v="6031" actId="478"/>
          <ac:spMkLst>
            <pc:docMk/>
            <pc:sldMk cId="3931866605" sldId="7992"/>
            <ac:spMk id="32" creationId="{BD7F1247-D0CA-B9E5-2A38-37A7D588CF2C}"/>
          </ac:spMkLst>
        </pc:spChg>
        <pc:spChg chg="add del mod">
          <ac:chgData name="kanok lohapiyaphan" userId="4051edcb3180f094" providerId="LiveId" clId="{4F4A7875-759F-4390-B701-982F3421CBD9}" dt="2022-07-31T16:05:22.192" v="6473" actId="478"/>
          <ac:spMkLst>
            <pc:docMk/>
            <pc:sldMk cId="3931866605" sldId="7992"/>
            <ac:spMk id="34" creationId="{5CD177C3-CFE1-31F6-D8D6-46D18C1AC427}"/>
          </ac:spMkLst>
        </pc:spChg>
        <pc:grpChg chg="add del mod">
          <ac:chgData name="kanok lohapiyaphan" userId="4051edcb3180f094" providerId="LiveId" clId="{4F4A7875-759F-4390-B701-982F3421CBD9}" dt="2022-07-31T14:58:33.709" v="6033" actId="478"/>
          <ac:grpSpMkLst>
            <pc:docMk/>
            <pc:sldMk cId="3931866605" sldId="7992"/>
            <ac:grpSpMk id="28" creationId="{B04B464C-656B-AFD4-DF6B-F3627D60F5C0}"/>
          </ac:grpSpMkLst>
        </pc:grpChg>
        <pc:graphicFrameChg chg="mod modGraphic">
          <ac:chgData name="kanok lohapiyaphan" userId="4051edcb3180f094" providerId="LiveId" clId="{4F4A7875-759F-4390-B701-982F3421CBD9}" dt="2022-07-31T15:00:00.495" v="6078" actId="1035"/>
          <ac:graphicFrameMkLst>
            <pc:docMk/>
            <pc:sldMk cId="3931866605" sldId="7992"/>
            <ac:graphicFrameMk id="10" creationId="{70550935-1471-47B1-8F78-79798B4D9A2C}"/>
          </ac:graphicFrameMkLst>
        </pc:graphicFrameChg>
        <pc:graphicFrameChg chg="mod modGraphic">
          <ac:chgData name="kanok lohapiyaphan" userId="4051edcb3180f094" providerId="LiveId" clId="{4F4A7875-759F-4390-B701-982F3421CBD9}" dt="2022-07-31T15:00:00.495" v="6078" actId="1035"/>
          <ac:graphicFrameMkLst>
            <pc:docMk/>
            <pc:sldMk cId="3931866605" sldId="7992"/>
            <ac:graphicFrameMk id="11" creationId="{D45EA43C-2B70-4AAB-BD7B-8CF2F032F521}"/>
          </ac:graphicFrameMkLst>
        </pc:graphicFrameChg>
        <pc:graphicFrameChg chg="add mod modGraphic">
          <ac:chgData name="kanok lohapiyaphan" userId="4051edcb3180f094" providerId="LiveId" clId="{4F4A7875-759F-4390-B701-982F3421CBD9}" dt="2022-07-31T15:03:30.813" v="6099" actId="20577"/>
          <ac:graphicFrameMkLst>
            <pc:docMk/>
            <pc:sldMk cId="3931866605" sldId="7992"/>
            <ac:graphicFrameMk id="33" creationId="{50653690-049F-99B1-ABCD-582A095D4D3A}"/>
          </ac:graphicFrameMkLst>
        </pc:graphicFrameChg>
        <pc:picChg chg="del">
          <ac:chgData name="kanok lohapiyaphan" userId="4051edcb3180f094" providerId="LiveId" clId="{4F4A7875-759F-4390-B701-982F3421CBD9}" dt="2022-07-31T14:30:45.832" v="5832" actId="478"/>
          <ac:picMkLst>
            <pc:docMk/>
            <pc:sldMk cId="3931866605" sldId="7992"/>
            <ac:picMk id="14" creationId="{D87E4193-4DE1-44D5-B720-A5D3D0D5C257}"/>
          </ac:picMkLst>
        </pc:picChg>
        <pc:cxnChg chg="add mod">
          <ac:chgData name="kanok lohapiyaphan" userId="4051edcb3180f094" providerId="LiveId" clId="{4F4A7875-759F-4390-B701-982F3421CBD9}" dt="2022-07-31T14:59:54.448" v="6064" actId="1076"/>
          <ac:cxnSpMkLst>
            <pc:docMk/>
            <pc:sldMk cId="3931866605" sldId="7992"/>
            <ac:cxnSpMk id="17" creationId="{F57132F8-005D-AA22-89DC-A08107F19031}"/>
          </ac:cxnSpMkLst>
        </pc:cxnChg>
        <pc:cxnChg chg="add mod">
          <ac:chgData name="kanok lohapiyaphan" userId="4051edcb3180f094" providerId="LiveId" clId="{4F4A7875-759F-4390-B701-982F3421CBD9}" dt="2022-07-31T14:58:59.101" v="6052" actId="1036"/>
          <ac:cxnSpMkLst>
            <pc:docMk/>
            <pc:sldMk cId="3931866605" sldId="7992"/>
            <ac:cxnSpMk id="24" creationId="{AA0C92B8-30AB-8673-ED02-3E5DE81641DC}"/>
          </ac:cxnSpMkLst>
        </pc:cxnChg>
      </pc:sldChg>
      <pc:sldChg chg="addSp delSp modSp add del mod">
        <pc:chgData name="kanok lohapiyaphan" userId="4051edcb3180f094" providerId="LiveId" clId="{4F4A7875-759F-4390-B701-982F3421CBD9}" dt="2022-07-31T16:10:11.824" v="6497" actId="478"/>
        <pc:sldMkLst>
          <pc:docMk/>
          <pc:sldMk cId="622232843" sldId="7993"/>
        </pc:sldMkLst>
        <pc:spChg chg="del">
          <ac:chgData name="kanok lohapiyaphan" userId="4051edcb3180f094" providerId="LiveId" clId="{4F4A7875-759F-4390-B701-982F3421CBD9}" dt="2022-07-31T15:05:20.767" v="6134" actId="478"/>
          <ac:spMkLst>
            <pc:docMk/>
            <pc:sldMk cId="622232843" sldId="7993"/>
            <ac:spMk id="2" creationId="{4DDBA65C-1650-4FCB-8F09-5045C61A3EAC}"/>
          </ac:spMkLst>
        </pc:spChg>
        <pc:spChg chg="del">
          <ac:chgData name="kanok lohapiyaphan" userId="4051edcb3180f094" providerId="LiveId" clId="{4F4A7875-759F-4390-B701-982F3421CBD9}" dt="2022-07-31T16:10:11.824" v="6497" actId="478"/>
          <ac:spMkLst>
            <pc:docMk/>
            <pc:sldMk cId="622232843" sldId="7993"/>
            <ac:spMk id="3" creationId="{DC0FBD74-193F-47A0-937D-FD3217C2D491}"/>
          </ac:spMkLst>
        </pc:spChg>
        <pc:spChg chg="mod">
          <ac:chgData name="kanok lohapiyaphan" userId="4051edcb3180f094" providerId="LiveId" clId="{4F4A7875-759F-4390-B701-982F3421CBD9}" dt="2022-07-31T15:10:29.030" v="6223" actId="207"/>
          <ac:spMkLst>
            <pc:docMk/>
            <pc:sldMk cId="622232843" sldId="7993"/>
            <ac:spMk id="4" creationId="{D3B924BB-3ED4-4F75-9FD4-9B654DBD0B48}"/>
          </ac:spMkLst>
        </pc:spChg>
        <pc:spChg chg="add mod">
          <ac:chgData name="kanok lohapiyaphan" userId="4051edcb3180f094" providerId="LiveId" clId="{4F4A7875-759F-4390-B701-982F3421CBD9}" dt="2022-07-31T15:13:34.333" v="6233" actId="113"/>
          <ac:spMkLst>
            <pc:docMk/>
            <pc:sldMk cId="622232843" sldId="7993"/>
            <ac:spMk id="6" creationId="{C34A87C7-17A2-1622-4DDE-E704E92677AA}"/>
          </ac:spMkLst>
        </pc:spChg>
        <pc:spChg chg="add mod">
          <ac:chgData name="kanok lohapiyaphan" userId="4051edcb3180f094" providerId="LiveId" clId="{4F4A7875-759F-4390-B701-982F3421CBD9}" dt="2022-07-31T15:05:27.617" v="6135" actId="1076"/>
          <ac:spMkLst>
            <pc:docMk/>
            <pc:sldMk cId="622232843" sldId="7993"/>
            <ac:spMk id="7" creationId="{B763A6C6-D522-6EE8-2CE4-B9920BB642D2}"/>
          </ac:spMkLst>
        </pc:spChg>
        <pc:spChg chg="add mod">
          <ac:chgData name="kanok lohapiyaphan" userId="4051edcb3180f094" providerId="LiveId" clId="{4F4A7875-759F-4390-B701-982F3421CBD9}" dt="2022-07-31T15:06:22.730" v="6144" actId="207"/>
          <ac:spMkLst>
            <pc:docMk/>
            <pc:sldMk cId="622232843" sldId="7993"/>
            <ac:spMk id="9" creationId="{5DE3338B-0FBD-EC07-F4AD-3A8772CB1004}"/>
          </ac:spMkLst>
        </pc:spChg>
        <pc:graphicFrameChg chg="add mod ord modGraphic">
          <ac:chgData name="kanok lohapiyaphan" userId="4051edcb3180f094" providerId="LiveId" clId="{4F4A7875-759F-4390-B701-982F3421CBD9}" dt="2022-07-31T15:07:01.307" v="6179" actId="122"/>
          <ac:graphicFrameMkLst>
            <pc:docMk/>
            <pc:sldMk cId="622232843" sldId="7993"/>
            <ac:graphicFrameMk id="8" creationId="{E6BE7C4B-65EE-15E6-7897-71C3CAA2D69A}"/>
          </ac:graphicFrameMkLst>
        </pc:graphicFrameChg>
        <pc:picChg chg="mod ord modCrop">
          <ac:chgData name="kanok lohapiyaphan" userId="4051edcb3180f094" providerId="LiveId" clId="{4F4A7875-759F-4390-B701-982F3421CBD9}" dt="2022-07-31T15:10:06.207" v="6218" actId="167"/>
          <ac:picMkLst>
            <pc:docMk/>
            <pc:sldMk cId="622232843" sldId="7993"/>
            <ac:picMk id="5" creationId="{6CD5FCD9-33FE-473A-BF8E-F21E03072194}"/>
          </ac:picMkLst>
        </pc:picChg>
      </pc:sldChg>
      <pc:sldChg chg="add del">
        <pc:chgData name="kanok lohapiyaphan" userId="4051edcb3180f094" providerId="LiveId" clId="{4F4A7875-759F-4390-B701-982F3421CBD9}" dt="2022-07-31T15:04:07.063" v="6101" actId="47"/>
        <pc:sldMkLst>
          <pc:docMk/>
          <pc:sldMk cId="3605984657" sldId="7994"/>
        </pc:sldMkLst>
      </pc:sldChg>
      <pc:sldChg chg="del">
        <pc:chgData name="kanok lohapiyaphan" userId="4051edcb3180f094" providerId="LiveId" clId="{4F4A7875-759F-4390-B701-982F3421CBD9}" dt="2022-07-29T15:52:23.164" v="1621" actId="47"/>
        <pc:sldMkLst>
          <pc:docMk/>
          <pc:sldMk cId="2716828101" sldId="7995"/>
        </pc:sldMkLst>
      </pc:sldChg>
      <pc:sldChg chg="del">
        <pc:chgData name="kanok lohapiyaphan" userId="4051edcb3180f094" providerId="LiveId" clId="{4F4A7875-759F-4390-B701-982F3421CBD9}" dt="2022-07-29T15:52:23.164" v="1621" actId="47"/>
        <pc:sldMkLst>
          <pc:docMk/>
          <pc:sldMk cId="1833320985" sldId="7996"/>
        </pc:sldMkLst>
      </pc:sldChg>
      <pc:sldChg chg="addSp delSp modSp add mod">
        <pc:chgData name="kanok lohapiyaphan" userId="4051edcb3180f094" providerId="LiveId" clId="{4F4A7875-759F-4390-B701-982F3421CBD9}" dt="2022-07-29T16:41:14.597" v="2091" actId="14100"/>
        <pc:sldMkLst>
          <pc:docMk/>
          <pc:sldMk cId="3491742584" sldId="7996"/>
        </pc:sldMkLst>
        <pc:spChg chg="mod">
          <ac:chgData name="kanok lohapiyaphan" userId="4051edcb3180f094" providerId="LiveId" clId="{4F4A7875-759F-4390-B701-982F3421CBD9}" dt="2022-07-29T16:27:09.781" v="1938" actId="1076"/>
          <ac:spMkLst>
            <pc:docMk/>
            <pc:sldMk cId="3491742584" sldId="7996"/>
            <ac:spMk id="2" creationId="{00000000-0000-0000-0000-000000000000}"/>
          </ac:spMkLst>
        </pc:spChg>
        <pc:spChg chg="mod">
          <ac:chgData name="kanok lohapiyaphan" userId="4051edcb3180f094" providerId="LiveId" clId="{4F4A7875-759F-4390-B701-982F3421CBD9}" dt="2022-07-29T16:27:12.856" v="1939" actId="14100"/>
          <ac:spMkLst>
            <pc:docMk/>
            <pc:sldMk cId="3491742584" sldId="7996"/>
            <ac:spMk id="7" creationId="{2723AED5-AADC-40E4-82C4-F5BDB3CC61AC}"/>
          </ac:spMkLst>
        </pc:spChg>
        <pc:spChg chg="mod">
          <ac:chgData name="kanok lohapiyaphan" userId="4051edcb3180f094" providerId="LiveId" clId="{4F4A7875-759F-4390-B701-982F3421CBD9}" dt="2022-07-29T16:29:48.360" v="1964" actId="1076"/>
          <ac:spMkLst>
            <pc:docMk/>
            <pc:sldMk cId="3491742584" sldId="7996"/>
            <ac:spMk id="8" creationId="{99731E13-D5F2-41FB-ABFE-F220E9B05DDC}"/>
          </ac:spMkLst>
        </pc:spChg>
        <pc:spChg chg="del mod">
          <ac:chgData name="kanok lohapiyaphan" userId="4051edcb3180f094" providerId="LiveId" clId="{4F4A7875-759F-4390-B701-982F3421CBD9}" dt="2022-07-29T16:25:27.852" v="1916" actId="478"/>
          <ac:spMkLst>
            <pc:docMk/>
            <pc:sldMk cId="3491742584" sldId="7996"/>
            <ac:spMk id="9" creationId="{AF310EB9-BF5C-4F58-AFFE-ECF5F13A0B09}"/>
          </ac:spMkLst>
        </pc:spChg>
        <pc:spChg chg="mod">
          <ac:chgData name="kanok lohapiyaphan" userId="4051edcb3180f094" providerId="LiveId" clId="{4F4A7875-759F-4390-B701-982F3421CBD9}" dt="2022-07-29T16:23:06.854" v="1899" actId="1076"/>
          <ac:spMkLst>
            <pc:docMk/>
            <pc:sldMk cId="3491742584" sldId="7996"/>
            <ac:spMk id="10" creationId="{00000000-0000-0000-0000-000000000000}"/>
          </ac:spMkLst>
        </pc:spChg>
        <pc:spChg chg="mod">
          <ac:chgData name="kanok lohapiyaphan" userId="4051edcb3180f094" providerId="LiveId" clId="{4F4A7875-759F-4390-B701-982F3421CBD9}" dt="2022-07-29T16:38:25.312" v="2080" actId="1036"/>
          <ac:spMkLst>
            <pc:docMk/>
            <pc:sldMk cId="3491742584" sldId="7996"/>
            <ac:spMk id="18" creationId="{00000000-0000-0000-0000-000000000000}"/>
          </ac:spMkLst>
        </pc:spChg>
        <pc:spChg chg="mod">
          <ac:chgData name="kanok lohapiyaphan" userId="4051edcb3180f094" providerId="LiveId" clId="{4F4A7875-759F-4390-B701-982F3421CBD9}" dt="2022-07-29T16:41:14.597" v="2091" actId="14100"/>
          <ac:spMkLst>
            <pc:docMk/>
            <pc:sldMk cId="3491742584" sldId="7996"/>
            <ac:spMk id="20" creationId="{00000000-0000-0000-0000-000000000000}"/>
          </ac:spMkLst>
        </pc:spChg>
        <pc:spChg chg="mod">
          <ac:chgData name="kanok lohapiyaphan" userId="4051edcb3180f094" providerId="LiveId" clId="{4F4A7875-759F-4390-B701-982F3421CBD9}" dt="2022-07-29T16:27:06.322" v="1937" actId="1076"/>
          <ac:spMkLst>
            <pc:docMk/>
            <pc:sldMk cId="3491742584" sldId="7996"/>
            <ac:spMk id="21" creationId="{00000000-0000-0000-0000-000000000000}"/>
          </ac:spMkLst>
        </pc:spChg>
        <pc:spChg chg="mod">
          <ac:chgData name="kanok lohapiyaphan" userId="4051edcb3180f094" providerId="LiveId" clId="{4F4A7875-759F-4390-B701-982F3421CBD9}" dt="2022-07-29T16:31:22.953" v="1987" actId="1076"/>
          <ac:spMkLst>
            <pc:docMk/>
            <pc:sldMk cId="3491742584" sldId="7996"/>
            <ac:spMk id="23" creationId="{00000000-0000-0000-0000-000000000000}"/>
          </ac:spMkLst>
        </pc:spChg>
        <pc:spChg chg="mod">
          <ac:chgData name="kanok lohapiyaphan" userId="4051edcb3180f094" providerId="LiveId" clId="{4F4A7875-759F-4390-B701-982F3421CBD9}" dt="2022-07-29T16:38:25.312" v="2080" actId="1036"/>
          <ac:spMkLst>
            <pc:docMk/>
            <pc:sldMk cId="3491742584" sldId="7996"/>
            <ac:spMk id="26" creationId="{00000000-0000-0000-0000-000000000000}"/>
          </ac:spMkLst>
        </pc:spChg>
        <pc:spChg chg="mod">
          <ac:chgData name="kanok lohapiyaphan" userId="4051edcb3180f094" providerId="LiveId" clId="{4F4A7875-759F-4390-B701-982F3421CBD9}" dt="2022-07-29T16:40:55.780" v="2087" actId="179"/>
          <ac:spMkLst>
            <pc:docMk/>
            <pc:sldMk cId="3491742584" sldId="7996"/>
            <ac:spMk id="27" creationId="{3F496810-4A6D-487A-B733-59D44BA2EB22}"/>
          </ac:spMkLst>
        </pc:spChg>
        <pc:spChg chg="del">
          <ac:chgData name="kanok lohapiyaphan" userId="4051edcb3180f094" providerId="LiveId" clId="{4F4A7875-759F-4390-B701-982F3421CBD9}" dt="2022-07-29T16:22:35.433" v="1896" actId="478"/>
          <ac:spMkLst>
            <pc:docMk/>
            <pc:sldMk cId="3491742584" sldId="7996"/>
            <ac:spMk id="32" creationId="{00000000-0000-0000-0000-000000000000}"/>
          </ac:spMkLst>
        </pc:spChg>
        <pc:spChg chg="mod">
          <ac:chgData name="kanok lohapiyaphan" userId="4051edcb3180f094" providerId="LiveId" clId="{4F4A7875-759F-4390-B701-982F3421CBD9}" dt="2022-07-29T16:38:32.095" v="2082" actId="1076"/>
          <ac:spMkLst>
            <pc:docMk/>
            <pc:sldMk cId="3491742584" sldId="7996"/>
            <ac:spMk id="37" creationId="{45D932A4-9E18-4822-B27B-65474AACA504}"/>
          </ac:spMkLst>
        </pc:spChg>
        <pc:spChg chg="mod">
          <ac:chgData name="kanok lohapiyaphan" userId="4051edcb3180f094" providerId="LiveId" clId="{4F4A7875-759F-4390-B701-982F3421CBD9}" dt="2022-07-29T16:38:35.487" v="2083" actId="1076"/>
          <ac:spMkLst>
            <pc:docMk/>
            <pc:sldMk cId="3491742584" sldId="7996"/>
            <ac:spMk id="38" creationId="{0F3C3194-F337-48E1-AA44-12D83D7584DF}"/>
          </ac:spMkLst>
        </pc:spChg>
        <pc:spChg chg="mod">
          <ac:chgData name="kanok lohapiyaphan" userId="4051edcb3180f094" providerId="LiveId" clId="{4F4A7875-759F-4390-B701-982F3421CBD9}" dt="2022-07-29T16:35:03.783" v="2025" actId="1076"/>
          <ac:spMkLst>
            <pc:docMk/>
            <pc:sldMk cId="3491742584" sldId="7996"/>
            <ac:spMk id="39" creationId="{EC03EB39-ACD4-4CC7-8520-BA3ECB11B0D6}"/>
          </ac:spMkLst>
        </pc:spChg>
        <pc:graphicFrameChg chg="mod modGraphic">
          <ac:chgData name="kanok lohapiyaphan" userId="4051edcb3180f094" providerId="LiveId" clId="{4F4A7875-759F-4390-B701-982F3421CBD9}" dt="2022-07-29T16:38:50.154" v="2085" actId="207"/>
          <ac:graphicFrameMkLst>
            <pc:docMk/>
            <pc:sldMk cId="3491742584" sldId="7996"/>
            <ac:graphicFrameMk id="22" creationId="{00000000-0000-0000-0000-000000000000}"/>
          </ac:graphicFrameMkLst>
        </pc:graphicFrameChg>
        <pc:graphicFrameChg chg="mod modGraphic">
          <ac:chgData name="kanok lohapiyaphan" userId="4051edcb3180f094" providerId="LiveId" clId="{4F4A7875-759F-4390-B701-982F3421CBD9}" dt="2022-07-29T16:39:12.159" v="2086" actId="207"/>
          <ac:graphicFrameMkLst>
            <pc:docMk/>
            <pc:sldMk cId="3491742584" sldId="7996"/>
            <ac:graphicFrameMk id="25" creationId="{00000000-0000-0000-0000-000000000000}"/>
          </ac:graphicFrameMkLst>
        </pc:graphicFrameChg>
        <pc:graphicFrameChg chg="add mod">
          <ac:chgData name="kanok lohapiyaphan" userId="4051edcb3180f094" providerId="LiveId" clId="{4F4A7875-759F-4390-B701-982F3421CBD9}" dt="2022-07-29T16:37:44.499" v="2051" actId="571"/>
          <ac:graphicFrameMkLst>
            <pc:docMk/>
            <pc:sldMk cId="3491742584" sldId="7996"/>
            <ac:graphicFrameMk id="35" creationId="{55D5BB39-6B86-173E-FDA9-69D9C7443DD6}"/>
          </ac:graphicFrameMkLst>
        </pc:graphicFrameChg>
        <pc:cxnChg chg="mod">
          <ac:chgData name="kanok lohapiyaphan" userId="4051edcb3180f094" providerId="LiveId" clId="{4F4A7875-759F-4390-B701-982F3421CBD9}" dt="2022-07-29T16:23:04.148" v="1898" actId="1076"/>
          <ac:cxnSpMkLst>
            <pc:docMk/>
            <pc:sldMk cId="3491742584" sldId="7996"/>
            <ac:cxnSpMk id="24" creationId="{00000000-0000-0000-0000-000000000000}"/>
          </ac:cxnSpMkLst>
        </pc:cxnChg>
      </pc:sldChg>
      <pc:sldChg chg="addSp delSp modSp add mod">
        <pc:chgData name="kanok lohapiyaphan" userId="4051edcb3180f094" providerId="LiveId" clId="{4F4A7875-759F-4390-B701-982F3421CBD9}" dt="2022-07-30T15:16:00.306" v="4392" actId="14100"/>
        <pc:sldMkLst>
          <pc:docMk/>
          <pc:sldMk cId="510294825" sldId="7998"/>
        </pc:sldMkLst>
        <pc:spChg chg="mod">
          <ac:chgData name="kanok lohapiyaphan" userId="4051edcb3180f094" providerId="LiveId" clId="{4F4A7875-759F-4390-B701-982F3421CBD9}" dt="2022-07-30T15:16:00.306" v="4392" actId="14100"/>
          <ac:spMkLst>
            <pc:docMk/>
            <pc:sldMk cId="510294825" sldId="7998"/>
            <ac:spMk id="3" creationId="{00000000-0000-0000-0000-000000000000}"/>
          </ac:spMkLst>
        </pc:spChg>
        <pc:spChg chg="add mod">
          <ac:chgData name="kanok lohapiyaphan" userId="4051edcb3180f094" providerId="LiveId" clId="{4F4A7875-759F-4390-B701-982F3421CBD9}" dt="2022-07-30T15:06:54.672" v="4252" actId="207"/>
          <ac:spMkLst>
            <pc:docMk/>
            <pc:sldMk cId="510294825" sldId="7998"/>
            <ac:spMk id="5" creationId="{721618B4-1F53-2B43-53C9-7586526C33FA}"/>
          </ac:spMkLst>
        </pc:spChg>
        <pc:spChg chg="add del mod">
          <ac:chgData name="kanok lohapiyaphan" userId="4051edcb3180f094" providerId="LiveId" clId="{4F4A7875-759F-4390-B701-982F3421CBD9}" dt="2022-07-30T14:39:38.241" v="3894" actId="478"/>
          <ac:spMkLst>
            <pc:docMk/>
            <pc:sldMk cId="510294825" sldId="7998"/>
            <ac:spMk id="6" creationId="{AD3B67EB-DE4E-3A15-605D-609D3DEA9E56}"/>
          </ac:spMkLst>
        </pc:spChg>
        <pc:spChg chg="add del mod ord">
          <ac:chgData name="kanok lohapiyaphan" userId="4051edcb3180f094" providerId="LiveId" clId="{4F4A7875-759F-4390-B701-982F3421CBD9}" dt="2022-07-30T14:43:26.415" v="3929" actId="478"/>
          <ac:spMkLst>
            <pc:docMk/>
            <pc:sldMk cId="510294825" sldId="7998"/>
            <ac:spMk id="7" creationId="{150AFDD8-0F26-3EC4-D3B6-E44B360E1679}"/>
          </ac:spMkLst>
        </pc:spChg>
        <pc:spChg chg="add mod">
          <ac:chgData name="kanok lohapiyaphan" userId="4051edcb3180f094" providerId="LiveId" clId="{4F4A7875-759F-4390-B701-982F3421CBD9}" dt="2022-07-30T15:08:37.575" v="4257" actId="207"/>
          <ac:spMkLst>
            <pc:docMk/>
            <pc:sldMk cId="510294825" sldId="7998"/>
            <ac:spMk id="8" creationId="{0DA7D868-7A9C-319C-5F8C-731D75EB83E7}"/>
          </ac:spMkLst>
        </pc:spChg>
        <pc:spChg chg="add del mod">
          <ac:chgData name="kanok lohapiyaphan" userId="4051edcb3180f094" providerId="LiveId" clId="{4F4A7875-759F-4390-B701-982F3421CBD9}" dt="2022-07-30T14:44:33.783" v="3939" actId="478"/>
          <ac:spMkLst>
            <pc:docMk/>
            <pc:sldMk cId="510294825" sldId="7998"/>
            <ac:spMk id="9" creationId="{C053DB77-AF93-E0F9-833D-D3396870A43F}"/>
          </ac:spMkLst>
        </pc:spChg>
        <pc:spChg chg="add mod">
          <ac:chgData name="kanok lohapiyaphan" userId="4051edcb3180f094" providerId="LiveId" clId="{4F4A7875-759F-4390-B701-982F3421CBD9}" dt="2022-07-30T14:45:04.710" v="3944" actId="14100"/>
          <ac:spMkLst>
            <pc:docMk/>
            <pc:sldMk cId="510294825" sldId="7998"/>
            <ac:spMk id="10" creationId="{66650D5E-63DC-9EE4-4174-B6B4C12748C9}"/>
          </ac:spMkLst>
        </pc:spChg>
        <pc:spChg chg="add mod">
          <ac:chgData name="kanok lohapiyaphan" userId="4051edcb3180f094" providerId="LiveId" clId="{4F4A7875-759F-4390-B701-982F3421CBD9}" dt="2022-07-30T14:47:32.636" v="3958" actId="571"/>
          <ac:spMkLst>
            <pc:docMk/>
            <pc:sldMk cId="510294825" sldId="7998"/>
            <ac:spMk id="11" creationId="{C23017FA-C489-1DB6-66DC-D2CA72C2EAF9}"/>
          </ac:spMkLst>
        </pc:spChg>
        <pc:spChg chg="add mod">
          <ac:chgData name="kanok lohapiyaphan" userId="4051edcb3180f094" providerId="LiveId" clId="{4F4A7875-759F-4390-B701-982F3421CBD9}" dt="2022-07-30T15:08:57.219" v="4262" actId="207"/>
          <ac:spMkLst>
            <pc:docMk/>
            <pc:sldMk cId="510294825" sldId="7998"/>
            <ac:spMk id="12" creationId="{7256AC52-206B-6D34-2667-369C0D89C637}"/>
          </ac:spMkLst>
        </pc:spChg>
        <pc:spChg chg="add mod">
          <ac:chgData name="kanok lohapiyaphan" userId="4051edcb3180f094" providerId="LiveId" clId="{4F4A7875-759F-4390-B701-982F3421CBD9}" dt="2022-07-30T15:08:48.242" v="4260" actId="207"/>
          <ac:spMkLst>
            <pc:docMk/>
            <pc:sldMk cId="510294825" sldId="7998"/>
            <ac:spMk id="13" creationId="{896D19AC-C840-EF75-7B23-95086945330B}"/>
          </ac:spMkLst>
        </pc:spChg>
        <pc:spChg chg="add mod">
          <ac:chgData name="kanok lohapiyaphan" userId="4051edcb3180f094" providerId="LiveId" clId="{4F4A7875-759F-4390-B701-982F3421CBD9}" dt="2022-07-30T15:05:41.562" v="4190" actId="1076"/>
          <ac:spMkLst>
            <pc:docMk/>
            <pc:sldMk cId="510294825" sldId="7998"/>
            <ac:spMk id="14" creationId="{88F7A6F7-88C1-4BFC-7728-70D8C5B19C9B}"/>
          </ac:spMkLst>
        </pc:spChg>
        <pc:spChg chg="add mod">
          <ac:chgData name="kanok lohapiyaphan" userId="4051edcb3180f094" providerId="LiveId" clId="{4F4A7875-759F-4390-B701-982F3421CBD9}" dt="2022-07-30T15:09:01.474" v="4263" actId="207"/>
          <ac:spMkLst>
            <pc:docMk/>
            <pc:sldMk cId="510294825" sldId="7998"/>
            <ac:spMk id="15" creationId="{716DD783-F266-1B14-A830-9E842A14778F}"/>
          </ac:spMkLst>
        </pc:spChg>
        <pc:spChg chg="add mod">
          <ac:chgData name="kanok lohapiyaphan" userId="4051edcb3180f094" providerId="LiveId" clId="{4F4A7875-759F-4390-B701-982F3421CBD9}" dt="2022-07-30T15:08:50.564" v="4261" actId="207"/>
          <ac:spMkLst>
            <pc:docMk/>
            <pc:sldMk cId="510294825" sldId="7998"/>
            <ac:spMk id="16" creationId="{E2203E71-F41F-4A4D-BDD8-35A524902ECC}"/>
          </ac:spMkLst>
        </pc:spChg>
        <pc:spChg chg="add mod">
          <ac:chgData name="kanok lohapiyaphan" userId="4051edcb3180f094" providerId="LiveId" clId="{4F4A7875-759F-4390-B701-982F3421CBD9}" dt="2022-07-30T15:15:03.240" v="4380" actId="404"/>
          <ac:spMkLst>
            <pc:docMk/>
            <pc:sldMk cId="510294825" sldId="7998"/>
            <ac:spMk id="18" creationId="{E8460D58-68A9-6CDB-5C0B-C66472177E89}"/>
          </ac:spMkLst>
        </pc:spChg>
        <pc:spChg chg="add mod">
          <ac:chgData name="kanok lohapiyaphan" userId="4051edcb3180f094" providerId="LiveId" clId="{4F4A7875-759F-4390-B701-982F3421CBD9}" dt="2022-07-30T15:15:09.011" v="4381" actId="1076"/>
          <ac:spMkLst>
            <pc:docMk/>
            <pc:sldMk cId="510294825" sldId="7998"/>
            <ac:spMk id="19" creationId="{27E85154-F824-470E-0E83-5CF7F66A3604}"/>
          </ac:spMkLst>
        </pc:spChg>
        <pc:graphicFrameChg chg="mod modGraphic">
          <ac:chgData name="kanok lohapiyaphan" userId="4051edcb3180f094" providerId="LiveId" clId="{4F4A7875-759F-4390-B701-982F3421CBD9}" dt="2022-07-30T15:14:57.469" v="4379" actId="113"/>
          <ac:graphicFrameMkLst>
            <pc:docMk/>
            <pc:sldMk cId="510294825" sldId="7998"/>
            <ac:graphicFrameMk id="4" creationId="{ED09E584-5A3B-851C-6C54-49F247D13FA3}"/>
          </ac:graphicFrameMkLst>
        </pc:graphicFrameChg>
      </pc:sldChg>
      <pc:sldChg chg="delSp modSp add mod setBg">
        <pc:chgData name="kanok lohapiyaphan" userId="4051edcb3180f094" providerId="LiveId" clId="{4F4A7875-759F-4390-B701-982F3421CBD9}" dt="2022-07-29T16:00:23.966" v="1671" actId="14100"/>
        <pc:sldMkLst>
          <pc:docMk/>
          <pc:sldMk cId="1634275269" sldId="7999"/>
        </pc:sldMkLst>
        <pc:spChg chg="mod">
          <ac:chgData name="kanok lohapiyaphan" userId="4051edcb3180f094" providerId="LiveId" clId="{4F4A7875-759F-4390-B701-982F3421CBD9}" dt="2022-07-29T16:00:23.966" v="1671" actId="14100"/>
          <ac:spMkLst>
            <pc:docMk/>
            <pc:sldMk cId="1634275269" sldId="7999"/>
            <ac:spMk id="3" creationId="{00000000-0000-0000-0000-000000000000}"/>
          </ac:spMkLst>
        </pc:spChg>
        <pc:spChg chg="mod">
          <ac:chgData name="kanok lohapiyaphan" userId="4051edcb3180f094" providerId="LiveId" clId="{4F4A7875-759F-4390-B701-982F3421CBD9}" dt="2022-07-29T15:59:59.017" v="1664" actId="1076"/>
          <ac:spMkLst>
            <pc:docMk/>
            <pc:sldMk cId="1634275269" sldId="7999"/>
            <ac:spMk id="4" creationId="{00000000-0000-0000-0000-000000000000}"/>
          </ac:spMkLst>
        </pc:spChg>
        <pc:spChg chg="del">
          <ac:chgData name="kanok lohapiyaphan" userId="4051edcb3180f094" providerId="LiveId" clId="{4F4A7875-759F-4390-B701-982F3421CBD9}" dt="2022-07-29T15:58:49.423" v="1636" actId="478"/>
          <ac:spMkLst>
            <pc:docMk/>
            <pc:sldMk cId="1634275269" sldId="7999"/>
            <ac:spMk id="10" creationId="{B1A98689-E20F-096F-476E-9C3DC1F80EAA}"/>
          </ac:spMkLst>
        </pc:spChg>
        <pc:spChg chg="del">
          <ac:chgData name="kanok lohapiyaphan" userId="4051edcb3180f094" providerId="LiveId" clId="{4F4A7875-759F-4390-B701-982F3421CBD9}" dt="2022-07-29T15:58:49.423" v="1636" actId="478"/>
          <ac:spMkLst>
            <pc:docMk/>
            <pc:sldMk cId="1634275269" sldId="7999"/>
            <ac:spMk id="16" creationId="{F9ADAA2C-B923-06C4-5926-9742251D4622}"/>
          </ac:spMkLst>
        </pc:spChg>
        <pc:spChg chg="del">
          <ac:chgData name="kanok lohapiyaphan" userId="4051edcb3180f094" providerId="LiveId" clId="{4F4A7875-759F-4390-B701-982F3421CBD9}" dt="2022-07-29T15:58:49.423" v="1636" actId="478"/>
          <ac:spMkLst>
            <pc:docMk/>
            <pc:sldMk cId="1634275269" sldId="7999"/>
            <ac:spMk id="17" creationId="{851356EF-B8ED-3F7C-EE02-85F172A7A846}"/>
          </ac:spMkLst>
        </pc:spChg>
        <pc:graphicFrameChg chg="del">
          <ac:chgData name="kanok lohapiyaphan" userId="4051edcb3180f094" providerId="LiveId" clId="{4F4A7875-759F-4390-B701-982F3421CBD9}" dt="2022-07-29T15:58:49.423" v="1636" actId="478"/>
          <ac:graphicFrameMkLst>
            <pc:docMk/>
            <pc:sldMk cId="1634275269" sldId="7999"/>
            <ac:graphicFrameMk id="6" creationId="{B2CD8AB0-9102-1D1E-D1E2-89F850A0D316}"/>
          </ac:graphicFrameMkLst>
        </pc:graphicFrameChg>
        <pc:graphicFrameChg chg="del">
          <ac:chgData name="kanok lohapiyaphan" userId="4051edcb3180f094" providerId="LiveId" clId="{4F4A7875-759F-4390-B701-982F3421CBD9}" dt="2022-07-29T15:58:49.423" v="1636" actId="478"/>
          <ac:graphicFrameMkLst>
            <pc:docMk/>
            <pc:sldMk cId="1634275269" sldId="7999"/>
            <ac:graphicFrameMk id="7" creationId="{35D4268C-59F9-00AF-4D96-2357BA9DF7EB}"/>
          </ac:graphicFrameMkLst>
        </pc:graphicFrameChg>
        <pc:graphicFrameChg chg="del">
          <ac:chgData name="kanok lohapiyaphan" userId="4051edcb3180f094" providerId="LiveId" clId="{4F4A7875-759F-4390-B701-982F3421CBD9}" dt="2022-07-29T15:58:49.423" v="1636" actId="478"/>
          <ac:graphicFrameMkLst>
            <pc:docMk/>
            <pc:sldMk cId="1634275269" sldId="7999"/>
            <ac:graphicFrameMk id="8" creationId="{BBD490FB-20AF-7455-9927-FE16DCB51CF9}"/>
          </ac:graphicFrameMkLst>
        </pc:graphicFrameChg>
        <pc:graphicFrameChg chg="del">
          <ac:chgData name="kanok lohapiyaphan" userId="4051edcb3180f094" providerId="LiveId" clId="{4F4A7875-759F-4390-B701-982F3421CBD9}" dt="2022-07-29T15:58:49.423" v="1636" actId="478"/>
          <ac:graphicFrameMkLst>
            <pc:docMk/>
            <pc:sldMk cId="1634275269" sldId="7999"/>
            <ac:graphicFrameMk id="9" creationId="{3878412B-037E-3D86-E192-C06AE527727F}"/>
          </ac:graphicFrameMkLst>
        </pc:graphicFrameChg>
        <pc:graphicFrameChg chg="del">
          <ac:chgData name="kanok lohapiyaphan" userId="4051edcb3180f094" providerId="LiveId" clId="{4F4A7875-759F-4390-B701-982F3421CBD9}" dt="2022-07-29T15:58:49.423" v="1636" actId="478"/>
          <ac:graphicFrameMkLst>
            <pc:docMk/>
            <pc:sldMk cId="1634275269" sldId="7999"/>
            <ac:graphicFrameMk id="11" creationId="{25F9134F-DC05-F3A6-F8B1-CB9C94BD6ECE}"/>
          </ac:graphicFrameMkLst>
        </pc:graphicFrameChg>
        <pc:graphicFrameChg chg="del">
          <ac:chgData name="kanok lohapiyaphan" userId="4051edcb3180f094" providerId="LiveId" clId="{4F4A7875-759F-4390-B701-982F3421CBD9}" dt="2022-07-29T15:58:49.423" v="1636" actId="478"/>
          <ac:graphicFrameMkLst>
            <pc:docMk/>
            <pc:sldMk cId="1634275269" sldId="7999"/>
            <ac:graphicFrameMk id="12" creationId="{04D1308D-E436-6A9D-4072-EFC38CDA649F}"/>
          </ac:graphicFrameMkLst>
        </pc:graphicFrameChg>
        <pc:graphicFrameChg chg="del">
          <ac:chgData name="kanok lohapiyaphan" userId="4051edcb3180f094" providerId="LiveId" clId="{4F4A7875-759F-4390-B701-982F3421CBD9}" dt="2022-07-29T15:58:49.423" v="1636" actId="478"/>
          <ac:graphicFrameMkLst>
            <pc:docMk/>
            <pc:sldMk cId="1634275269" sldId="7999"/>
            <ac:graphicFrameMk id="13" creationId="{10F406F4-C54E-D344-2EEB-40905D574FBE}"/>
          </ac:graphicFrameMkLst>
        </pc:graphicFrameChg>
        <pc:graphicFrameChg chg="del">
          <ac:chgData name="kanok lohapiyaphan" userId="4051edcb3180f094" providerId="LiveId" clId="{4F4A7875-759F-4390-B701-982F3421CBD9}" dt="2022-07-29T15:58:49.423" v="1636" actId="478"/>
          <ac:graphicFrameMkLst>
            <pc:docMk/>
            <pc:sldMk cId="1634275269" sldId="7999"/>
            <ac:graphicFrameMk id="14" creationId="{D4CEF300-AAAB-0DF2-06C9-69644E9A16C2}"/>
          </ac:graphicFrameMkLst>
        </pc:graphicFrameChg>
        <pc:graphicFrameChg chg="del">
          <ac:chgData name="kanok lohapiyaphan" userId="4051edcb3180f094" providerId="LiveId" clId="{4F4A7875-759F-4390-B701-982F3421CBD9}" dt="2022-07-29T15:58:49.423" v="1636" actId="478"/>
          <ac:graphicFrameMkLst>
            <pc:docMk/>
            <pc:sldMk cId="1634275269" sldId="7999"/>
            <ac:graphicFrameMk id="15" creationId="{AC7B45C2-F2CF-4BCB-3B9A-023D049E3969}"/>
          </ac:graphicFrameMkLst>
        </pc:graphicFrameChg>
      </pc:sldChg>
      <pc:sldChg chg="addSp modSp add mod">
        <pc:chgData name="kanok lohapiyaphan" userId="4051edcb3180f094" providerId="LiveId" clId="{4F4A7875-759F-4390-B701-982F3421CBD9}" dt="2022-07-30T06:35:10.027" v="3063"/>
        <pc:sldMkLst>
          <pc:docMk/>
          <pc:sldMk cId="37634143" sldId="8000"/>
        </pc:sldMkLst>
        <pc:spChg chg="add mod">
          <ac:chgData name="kanok lohapiyaphan" userId="4051edcb3180f094" providerId="LiveId" clId="{4F4A7875-759F-4390-B701-982F3421CBD9}" dt="2022-07-30T03:20:17.645" v="2773"/>
          <ac:spMkLst>
            <pc:docMk/>
            <pc:sldMk cId="37634143" sldId="8000"/>
            <ac:spMk id="3" creationId="{CA292E64-9E74-4456-CD07-C4181CFC5E70}"/>
          </ac:spMkLst>
        </pc:spChg>
        <pc:spChg chg="add mod">
          <ac:chgData name="kanok lohapiyaphan" userId="4051edcb3180f094" providerId="LiveId" clId="{4F4A7875-759F-4390-B701-982F3421CBD9}" dt="2022-07-30T03:46:18.006" v="2775" actId="1076"/>
          <ac:spMkLst>
            <pc:docMk/>
            <pc:sldMk cId="37634143" sldId="8000"/>
            <ac:spMk id="4" creationId="{B7B8025E-9B77-921E-D9BF-09FAACEA76EA}"/>
          </ac:spMkLst>
        </pc:spChg>
        <pc:spChg chg="add mod">
          <ac:chgData name="kanok lohapiyaphan" userId="4051edcb3180f094" providerId="LiveId" clId="{4F4A7875-759F-4390-B701-982F3421CBD9}" dt="2022-07-30T06:35:10.027" v="3063"/>
          <ac:spMkLst>
            <pc:docMk/>
            <pc:sldMk cId="37634143" sldId="8000"/>
            <ac:spMk id="5" creationId="{D5E30931-C16C-FF41-BE9B-0DFF6FBFDF4D}"/>
          </ac:spMkLst>
        </pc:spChg>
        <pc:spChg chg="mod">
          <ac:chgData name="kanok lohapiyaphan" userId="4051edcb3180f094" providerId="LiveId" clId="{4F4A7875-759F-4390-B701-982F3421CBD9}" dt="2022-07-30T03:46:18.006" v="2775" actId="1076"/>
          <ac:spMkLst>
            <pc:docMk/>
            <pc:sldMk cId="37634143" sldId="8000"/>
            <ac:spMk id="8" creationId="{1F1578CF-7E9C-D55E-3FA9-4824F4C741FE}"/>
          </ac:spMkLst>
        </pc:spChg>
        <pc:spChg chg="add mod">
          <ac:chgData name="kanok lohapiyaphan" userId="4051edcb3180f094" providerId="LiveId" clId="{4F4A7875-759F-4390-B701-982F3421CBD9}" dt="2022-07-30T03:46:18.006" v="2775" actId="1076"/>
          <ac:spMkLst>
            <pc:docMk/>
            <pc:sldMk cId="37634143" sldId="8000"/>
            <ac:spMk id="11" creationId="{89F460A1-577C-6EF9-D651-9C4FF3218F2F}"/>
          </ac:spMkLst>
        </pc:spChg>
        <pc:spChg chg="add mod">
          <ac:chgData name="kanok lohapiyaphan" userId="4051edcb3180f094" providerId="LiveId" clId="{4F4A7875-759F-4390-B701-982F3421CBD9}" dt="2022-07-30T03:46:18.006" v="2775" actId="1076"/>
          <ac:spMkLst>
            <pc:docMk/>
            <pc:sldMk cId="37634143" sldId="8000"/>
            <ac:spMk id="12" creationId="{36F4AAF2-3ECA-363C-3F5A-CC1F48AD706C}"/>
          </ac:spMkLst>
        </pc:spChg>
        <pc:spChg chg="add mod">
          <ac:chgData name="kanok lohapiyaphan" userId="4051edcb3180f094" providerId="LiveId" clId="{4F4A7875-759F-4390-B701-982F3421CBD9}" dt="2022-07-30T03:46:18.006" v="2775" actId="1076"/>
          <ac:spMkLst>
            <pc:docMk/>
            <pc:sldMk cId="37634143" sldId="8000"/>
            <ac:spMk id="13" creationId="{6DBB02D0-B3E4-95D9-B81A-55D8CFAD6DC1}"/>
          </ac:spMkLst>
        </pc:spChg>
        <pc:spChg chg="add mod">
          <ac:chgData name="kanok lohapiyaphan" userId="4051edcb3180f094" providerId="LiveId" clId="{4F4A7875-759F-4390-B701-982F3421CBD9}" dt="2022-07-30T03:46:18.006" v="2775" actId="1076"/>
          <ac:spMkLst>
            <pc:docMk/>
            <pc:sldMk cId="37634143" sldId="8000"/>
            <ac:spMk id="14" creationId="{B6FBF5B8-9B67-7703-67C4-B964F7DB6A2E}"/>
          </ac:spMkLst>
        </pc:spChg>
        <pc:spChg chg="add mod">
          <ac:chgData name="kanok lohapiyaphan" userId="4051edcb3180f094" providerId="LiveId" clId="{4F4A7875-759F-4390-B701-982F3421CBD9}" dt="2022-07-30T03:46:18.006" v="2775" actId="1076"/>
          <ac:spMkLst>
            <pc:docMk/>
            <pc:sldMk cId="37634143" sldId="8000"/>
            <ac:spMk id="15" creationId="{69E6364A-2CAA-E103-DD20-B641513C9545}"/>
          </ac:spMkLst>
        </pc:spChg>
        <pc:spChg chg="add mod">
          <ac:chgData name="kanok lohapiyaphan" userId="4051edcb3180f094" providerId="LiveId" clId="{4F4A7875-759F-4390-B701-982F3421CBD9}" dt="2022-07-30T03:46:18.006" v="2775" actId="1076"/>
          <ac:spMkLst>
            <pc:docMk/>
            <pc:sldMk cId="37634143" sldId="8000"/>
            <ac:spMk id="16" creationId="{3983D56C-ED11-6FB2-AB01-12E48CFAF905}"/>
          </ac:spMkLst>
        </pc:spChg>
        <pc:spChg chg="add mod">
          <ac:chgData name="kanok lohapiyaphan" userId="4051edcb3180f094" providerId="LiveId" clId="{4F4A7875-759F-4390-B701-982F3421CBD9}" dt="2022-07-30T03:46:18.006" v="2775" actId="1076"/>
          <ac:spMkLst>
            <pc:docMk/>
            <pc:sldMk cId="37634143" sldId="8000"/>
            <ac:spMk id="17" creationId="{6E0EB435-2818-DF8C-01E1-0AD471996990}"/>
          </ac:spMkLst>
        </pc:spChg>
        <pc:spChg chg="add mod">
          <ac:chgData name="kanok lohapiyaphan" userId="4051edcb3180f094" providerId="LiveId" clId="{4F4A7875-759F-4390-B701-982F3421CBD9}" dt="2022-07-30T03:46:18.006" v="2775" actId="1076"/>
          <ac:spMkLst>
            <pc:docMk/>
            <pc:sldMk cId="37634143" sldId="8000"/>
            <ac:spMk id="18" creationId="{89B14191-267F-EFCA-68AF-14602FD377A5}"/>
          </ac:spMkLst>
        </pc:spChg>
        <pc:spChg chg="add mod">
          <ac:chgData name="kanok lohapiyaphan" userId="4051edcb3180f094" providerId="LiveId" clId="{4F4A7875-759F-4390-B701-982F3421CBD9}" dt="2022-07-30T03:46:18.006" v="2775" actId="1076"/>
          <ac:spMkLst>
            <pc:docMk/>
            <pc:sldMk cId="37634143" sldId="8000"/>
            <ac:spMk id="19" creationId="{4DE07440-31D8-7B04-39FD-C3237BFB3AC3}"/>
          </ac:spMkLst>
        </pc:spChg>
        <pc:spChg chg="add mod">
          <ac:chgData name="kanok lohapiyaphan" userId="4051edcb3180f094" providerId="LiveId" clId="{4F4A7875-759F-4390-B701-982F3421CBD9}" dt="2022-07-30T03:46:18.006" v="2775" actId="1076"/>
          <ac:spMkLst>
            <pc:docMk/>
            <pc:sldMk cId="37634143" sldId="8000"/>
            <ac:spMk id="20" creationId="{A38C2291-4C15-4BC5-CBD7-E4261B8E9303}"/>
          </ac:spMkLst>
        </pc:spChg>
        <pc:grpChg chg="add mod">
          <ac:chgData name="kanok lohapiyaphan" userId="4051edcb3180f094" providerId="LiveId" clId="{4F4A7875-759F-4390-B701-982F3421CBD9}" dt="2022-07-30T03:46:18.006" v="2775" actId="1076"/>
          <ac:grpSpMkLst>
            <pc:docMk/>
            <pc:sldMk cId="37634143" sldId="8000"/>
            <ac:grpSpMk id="6" creationId="{70887338-ED28-77FB-5BDC-152F9D814D22}"/>
          </ac:grpSpMkLst>
        </pc:grpChg>
        <pc:graphicFrameChg chg="add mod">
          <ac:chgData name="kanok lohapiyaphan" userId="4051edcb3180f094" providerId="LiveId" clId="{4F4A7875-759F-4390-B701-982F3421CBD9}" dt="2022-07-30T03:46:18.006" v="2775" actId="1076"/>
          <ac:graphicFrameMkLst>
            <pc:docMk/>
            <pc:sldMk cId="37634143" sldId="8000"/>
            <ac:graphicFrameMk id="9" creationId="{87269D13-8DE4-5FF4-ADDC-D70C049B2CF3}"/>
          </ac:graphicFrameMkLst>
        </pc:graphicFrameChg>
        <pc:graphicFrameChg chg="add mod">
          <ac:chgData name="kanok lohapiyaphan" userId="4051edcb3180f094" providerId="LiveId" clId="{4F4A7875-759F-4390-B701-982F3421CBD9}" dt="2022-07-30T03:46:18.006" v="2775" actId="1076"/>
          <ac:graphicFrameMkLst>
            <pc:docMk/>
            <pc:sldMk cId="37634143" sldId="8000"/>
            <ac:graphicFrameMk id="10" creationId="{5C935A1D-BC76-3B68-5D54-BABE8AE58DE3}"/>
          </ac:graphicFrameMkLst>
        </pc:graphicFrameChg>
        <pc:picChg chg="mod">
          <ac:chgData name="kanok lohapiyaphan" userId="4051edcb3180f094" providerId="LiveId" clId="{4F4A7875-759F-4390-B701-982F3421CBD9}" dt="2022-07-30T03:46:18.006" v="2775" actId="1076"/>
          <ac:picMkLst>
            <pc:docMk/>
            <pc:sldMk cId="37634143" sldId="8000"/>
            <ac:picMk id="7" creationId="{529588B2-A93B-C437-63EC-763E1485FFF4}"/>
          </ac:picMkLst>
        </pc:picChg>
        <pc:picChg chg="add mod">
          <ac:chgData name="kanok lohapiyaphan" userId="4051edcb3180f094" providerId="LiveId" clId="{4F4A7875-759F-4390-B701-982F3421CBD9}" dt="2022-07-30T03:46:18.006" v="2775" actId="1076"/>
          <ac:picMkLst>
            <pc:docMk/>
            <pc:sldMk cId="37634143" sldId="8000"/>
            <ac:picMk id="21" creationId="{6C12181B-1DCC-21F3-CA8E-F1AE804DC189}"/>
          </ac:picMkLst>
        </pc:picChg>
      </pc:sldChg>
      <pc:sldChg chg="addSp delSp modSp new mod">
        <pc:chgData name="kanok lohapiyaphan" userId="4051edcb3180f094" providerId="LiveId" clId="{4F4A7875-759F-4390-B701-982F3421CBD9}" dt="2022-07-30T06:35:20.478" v="3065"/>
        <pc:sldMkLst>
          <pc:docMk/>
          <pc:sldMk cId="1238744632" sldId="8001"/>
        </pc:sldMkLst>
        <pc:spChg chg="add mod">
          <ac:chgData name="kanok lohapiyaphan" userId="4051edcb3180f094" providerId="LiveId" clId="{4F4A7875-759F-4390-B701-982F3421CBD9}" dt="2022-07-30T03:46:31.744" v="2777"/>
          <ac:spMkLst>
            <pc:docMk/>
            <pc:sldMk cId="1238744632" sldId="8001"/>
            <ac:spMk id="3" creationId="{B3EBC101-92BB-4249-32B3-1D063B50D32C}"/>
          </ac:spMkLst>
        </pc:spChg>
        <pc:spChg chg="add del mod">
          <ac:chgData name="kanok lohapiyaphan" userId="4051edcb3180f094" providerId="LiveId" clId="{4F4A7875-759F-4390-B701-982F3421CBD9}" dt="2022-07-30T06:35:20.037" v="3064" actId="478"/>
          <ac:spMkLst>
            <pc:docMk/>
            <pc:sldMk cId="1238744632" sldId="8001"/>
            <ac:spMk id="4" creationId="{2467D19D-7A7A-3E0A-5944-4912F4455ACC}"/>
          </ac:spMkLst>
        </pc:spChg>
        <pc:spChg chg="add mod">
          <ac:chgData name="kanok lohapiyaphan" userId="4051edcb3180f094" providerId="LiveId" clId="{4F4A7875-759F-4390-B701-982F3421CBD9}" dt="2022-07-30T03:52:41.624" v="2837" actId="1076"/>
          <ac:spMkLst>
            <pc:docMk/>
            <pc:sldMk cId="1238744632" sldId="8001"/>
            <ac:spMk id="5" creationId="{B9D05607-F201-4CED-8B72-0417D41EDA4B}"/>
          </ac:spMkLst>
        </pc:spChg>
        <pc:spChg chg="add del mod">
          <ac:chgData name="kanok lohapiyaphan" userId="4051edcb3180f094" providerId="LiveId" clId="{4F4A7875-759F-4390-B701-982F3421CBD9}" dt="2022-07-30T03:49:59.362" v="2804" actId="478"/>
          <ac:spMkLst>
            <pc:docMk/>
            <pc:sldMk cId="1238744632" sldId="8001"/>
            <ac:spMk id="9" creationId="{383F4F5A-E25F-EDCF-5774-09CC44BBBABE}"/>
          </ac:spMkLst>
        </pc:spChg>
        <pc:spChg chg="add mod">
          <ac:chgData name="kanok lohapiyaphan" userId="4051edcb3180f094" providerId="LiveId" clId="{4F4A7875-759F-4390-B701-982F3421CBD9}" dt="2022-07-30T06:35:20.478" v="3065"/>
          <ac:spMkLst>
            <pc:docMk/>
            <pc:sldMk cId="1238744632" sldId="8001"/>
            <ac:spMk id="12" creationId="{4E083A80-6D23-28BE-FD9C-C6BB85B2C857}"/>
          </ac:spMkLst>
        </pc:spChg>
        <pc:graphicFrameChg chg="add del mod modGraphic">
          <ac:chgData name="kanok lohapiyaphan" userId="4051edcb3180f094" providerId="LiveId" clId="{4F4A7875-759F-4390-B701-982F3421CBD9}" dt="2022-07-30T03:49:45.461" v="2799" actId="478"/>
          <ac:graphicFrameMkLst>
            <pc:docMk/>
            <pc:sldMk cId="1238744632" sldId="8001"/>
            <ac:graphicFrameMk id="6" creationId="{2C044DDC-1CB1-0877-D497-2ABFDD0D2CB2}"/>
          </ac:graphicFrameMkLst>
        </pc:graphicFrameChg>
        <pc:graphicFrameChg chg="add del mod">
          <ac:chgData name="kanok lohapiyaphan" userId="4051edcb3180f094" providerId="LiveId" clId="{4F4A7875-759F-4390-B701-982F3421CBD9}" dt="2022-07-30T03:49:46.525" v="2800" actId="478"/>
          <ac:graphicFrameMkLst>
            <pc:docMk/>
            <pc:sldMk cId="1238744632" sldId="8001"/>
            <ac:graphicFrameMk id="7" creationId="{EB95F9CB-7058-F9DF-EF3F-FCF89C47AAE4}"/>
          </ac:graphicFrameMkLst>
        </pc:graphicFrameChg>
        <pc:graphicFrameChg chg="add del mod">
          <ac:chgData name="kanok lohapiyaphan" userId="4051edcb3180f094" providerId="LiveId" clId="{4F4A7875-759F-4390-B701-982F3421CBD9}" dt="2022-07-30T03:50:23.063" v="2808" actId="478"/>
          <ac:graphicFrameMkLst>
            <pc:docMk/>
            <pc:sldMk cId="1238744632" sldId="8001"/>
            <ac:graphicFrameMk id="10" creationId="{81681C99-BECE-5CCB-01AC-77D055ACA135}"/>
          </ac:graphicFrameMkLst>
        </pc:graphicFrameChg>
        <pc:graphicFrameChg chg="add mod modGraphic">
          <ac:chgData name="kanok lohapiyaphan" userId="4051edcb3180f094" providerId="LiveId" clId="{4F4A7875-759F-4390-B701-982F3421CBD9}" dt="2022-07-30T03:52:37.605" v="2836" actId="14100"/>
          <ac:graphicFrameMkLst>
            <pc:docMk/>
            <pc:sldMk cId="1238744632" sldId="8001"/>
            <ac:graphicFrameMk id="11" creationId="{F847E56C-137E-442C-4676-66709E6415CE}"/>
          </ac:graphicFrameMkLst>
        </pc:graphicFrameChg>
      </pc:sldChg>
      <pc:sldChg chg="addSp delSp modSp add mod">
        <pc:chgData name="kanok lohapiyaphan" userId="4051edcb3180f094" providerId="LiveId" clId="{4F4A7875-759F-4390-B701-982F3421CBD9}" dt="2022-07-30T03:57:10.850" v="2868" actId="167"/>
        <pc:sldMkLst>
          <pc:docMk/>
          <pc:sldMk cId="2777730764" sldId="8002"/>
        </pc:sldMkLst>
        <pc:spChg chg="del mod">
          <ac:chgData name="kanok lohapiyaphan" userId="4051edcb3180f094" providerId="LiveId" clId="{4F4A7875-759F-4390-B701-982F3421CBD9}" dt="2022-07-30T03:56:24.805" v="2840" actId="478"/>
          <ac:spMkLst>
            <pc:docMk/>
            <pc:sldMk cId="2777730764" sldId="8002"/>
            <ac:spMk id="4" creationId="{2467D19D-7A7A-3E0A-5944-4912F4455ACC}"/>
          </ac:spMkLst>
        </pc:spChg>
        <pc:spChg chg="add mod">
          <ac:chgData name="kanok lohapiyaphan" userId="4051edcb3180f094" providerId="LiveId" clId="{4F4A7875-759F-4390-B701-982F3421CBD9}" dt="2022-07-30T03:56:39.951" v="2862" actId="1076"/>
          <ac:spMkLst>
            <pc:docMk/>
            <pc:sldMk cId="2777730764" sldId="8002"/>
            <ac:spMk id="5" creationId="{ACE76FB8-2925-46FF-A595-8CF2C23C5FEA}"/>
          </ac:spMkLst>
        </pc:spChg>
        <pc:spChg chg="add mod">
          <ac:chgData name="kanok lohapiyaphan" userId="4051edcb3180f094" providerId="LiveId" clId="{4F4A7875-759F-4390-B701-982F3421CBD9}" dt="2022-07-30T03:56:33.045" v="2861" actId="1035"/>
          <ac:spMkLst>
            <pc:docMk/>
            <pc:sldMk cId="2777730764" sldId="8002"/>
            <ac:spMk id="8" creationId="{D5F7DE1F-4EFD-EDB8-78AE-2E3B8460556F}"/>
          </ac:spMkLst>
        </pc:spChg>
        <pc:spChg chg="add mod">
          <ac:chgData name="kanok lohapiyaphan" userId="4051edcb3180f094" providerId="LiveId" clId="{4F4A7875-759F-4390-B701-982F3421CBD9}" dt="2022-07-30T03:56:33.045" v="2861" actId="1035"/>
          <ac:spMkLst>
            <pc:docMk/>
            <pc:sldMk cId="2777730764" sldId="8002"/>
            <ac:spMk id="9" creationId="{D9D6E7BD-903B-F15B-3F6B-5701D4032C36}"/>
          </ac:spMkLst>
        </pc:spChg>
        <pc:spChg chg="add mod">
          <ac:chgData name="kanok lohapiyaphan" userId="4051edcb3180f094" providerId="LiveId" clId="{4F4A7875-759F-4390-B701-982F3421CBD9}" dt="2022-07-30T03:56:33.045" v="2861" actId="1035"/>
          <ac:spMkLst>
            <pc:docMk/>
            <pc:sldMk cId="2777730764" sldId="8002"/>
            <ac:spMk id="11" creationId="{F526EEEE-36E5-11BC-736B-EC6E3B622E60}"/>
          </ac:spMkLst>
        </pc:spChg>
        <pc:graphicFrameChg chg="add mod">
          <ac:chgData name="kanok lohapiyaphan" userId="4051edcb3180f094" providerId="LiveId" clId="{4F4A7875-759F-4390-B701-982F3421CBD9}" dt="2022-07-30T03:56:41.649" v="2863" actId="1076"/>
          <ac:graphicFrameMkLst>
            <pc:docMk/>
            <pc:sldMk cId="2777730764" sldId="8002"/>
            <ac:graphicFrameMk id="6" creationId="{449D9BEF-BEBF-9F5A-E59C-1CEF3E82B815}"/>
          </ac:graphicFrameMkLst>
        </pc:graphicFrameChg>
        <pc:graphicFrameChg chg="add mod">
          <ac:chgData name="kanok lohapiyaphan" userId="4051edcb3180f094" providerId="LiveId" clId="{4F4A7875-759F-4390-B701-982F3421CBD9}" dt="2022-07-30T03:56:33.045" v="2861" actId="1035"/>
          <ac:graphicFrameMkLst>
            <pc:docMk/>
            <pc:sldMk cId="2777730764" sldId="8002"/>
            <ac:graphicFrameMk id="7" creationId="{EA96D5F9-63E0-1BA0-902A-E3004091F6B6}"/>
          </ac:graphicFrameMkLst>
        </pc:graphicFrameChg>
        <pc:graphicFrameChg chg="add mod modGraphic">
          <ac:chgData name="kanok lohapiyaphan" userId="4051edcb3180f094" providerId="LiveId" clId="{4F4A7875-759F-4390-B701-982F3421CBD9}" dt="2022-07-30T03:56:59.560" v="2866" actId="404"/>
          <ac:graphicFrameMkLst>
            <pc:docMk/>
            <pc:sldMk cId="2777730764" sldId="8002"/>
            <ac:graphicFrameMk id="10" creationId="{797EAF4D-3F5F-4A42-D455-4A3E9BD1F362}"/>
          </ac:graphicFrameMkLst>
        </pc:graphicFrameChg>
        <pc:graphicFrameChg chg="add mod ord modGraphic">
          <ac:chgData name="kanok lohapiyaphan" userId="4051edcb3180f094" providerId="LiveId" clId="{4F4A7875-759F-4390-B701-982F3421CBD9}" dt="2022-07-30T03:57:10.850" v="2868" actId="167"/>
          <ac:graphicFrameMkLst>
            <pc:docMk/>
            <pc:sldMk cId="2777730764" sldId="8002"/>
            <ac:graphicFrameMk id="12" creationId="{0545423F-ADEF-5A8B-8C73-7890BD19D864}"/>
          </ac:graphicFrameMkLst>
        </pc:graphicFrameChg>
      </pc:sldChg>
      <pc:sldChg chg="addSp delSp modSp add mod">
        <pc:chgData name="kanok lohapiyaphan" userId="4051edcb3180f094" providerId="LiveId" clId="{4F4A7875-759F-4390-B701-982F3421CBD9}" dt="2022-07-30T06:35:28.461" v="3067"/>
        <pc:sldMkLst>
          <pc:docMk/>
          <pc:sldMk cId="321037145" sldId="8003"/>
        </pc:sldMkLst>
        <pc:spChg chg="del mod">
          <ac:chgData name="kanok lohapiyaphan" userId="4051edcb3180f094" providerId="LiveId" clId="{4F4A7875-759F-4390-B701-982F3421CBD9}" dt="2022-07-30T06:35:28.034" v="3066" actId="478"/>
          <ac:spMkLst>
            <pc:docMk/>
            <pc:sldMk cId="321037145" sldId="8003"/>
            <ac:spMk id="4" creationId="{2467D19D-7A7A-3E0A-5944-4912F4455ACC}"/>
          </ac:spMkLst>
        </pc:spChg>
        <pc:spChg chg="add mod">
          <ac:chgData name="kanok lohapiyaphan" userId="4051edcb3180f094" providerId="LiveId" clId="{4F4A7875-759F-4390-B701-982F3421CBD9}" dt="2022-07-30T03:58:05.852" v="2874" actId="1076"/>
          <ac:spMkLst>
            <pc:docMk/>
            <pc:sldMk cId="321037145" sldId="8003"/>
            <ac:spMk id="5" creationId="{DF738EE6-9BE6-4CED-D968-5F58188D1CA0}"/>
          </ac:spMkLst>
        </pc:spChg>
        <pc:spChg chg="add mod">
          <ac:chgData name="kanok lohapiyaphan" userId="4051edcb3180f094" providerId="LiveId" clId="{4F4A7875-759F-4390-B701-982F3421CBD9}" dt="2022-07-30T06:35:28.461" v="3067"/>
          <ac:spMkLst>
            <pc:docMk/>
            <pc:sldMk cId="321037145" sldId="8003"/>
            <ac:spMk id="9" creationId="{E9F59F11-83DE-D35E-2B4C-E61D97D85C70}"/>
          </ac:spMkLst>
        </pc:spChg>
        <pc:graphicFrameChg chg="add mod">
          <ac:chgData name="kanok lohapiyaphan" userId="4051edcb3180f094" providerId="LiveId" clId="{4F4A7875-759F-4390-B701-982F3421CBD9}" dt="2022-07-30T03:58:05.852" v="2874" actId="1076"/>
          <ac:graphicFrameMkLst>
            <pc:docMk/>
            <pc:sldMk cId="321037145" sldId="8003"/>
            <ac:graphicFrameMk id="6" creationId="{D79B1A6F-3014-1F6D-3FB1-88A477617BFC}"/>
          </ac:graphicFrameMkLst>
        </pc:graphicFrameChg>
        <pc:graphicFrameChg chg="add mod">
          <ac:chgData name="kanok lohapiyaphan" userId="4051edcb3180f094" providerId="LiveId" clId="{4F4A7875-759F-4390-B701-982F3421CBD9}" dt="2022-07-30T03:58:05.852" v="2874" actId="1076"/>
          <ac:graphicFrameMkLst>
            <pc:docMk/>
            <pc:sldMk cId="321037145" sldId="8003"/>
            <ac:graphicFrameMk id="7" creationId="{92A46F71-8183-12F4-523A-8FAD1BEB46E6}"/>
          </ac:graphicFrameMkLst>
        </pc:graphicFrameChg>
        <pc:graphicFrameChg chg="add mod">
          <ac:chgData name="kanok lohapiyaphan" userId="4051edcb3180f094" providerId="LiveId" clId="{4F4A7875-759F-4390-B701-982F3421CBD9}" dt="2022-07-30T03:58:05.852" v="2874" actId="1076"/>
          <ac:graphicFrameMkLst>
            <pc:docMk/>
            <pc:sldMk cId="321037145" sldId="8003"/>
            <ac:graphicFrameMk id="8" creationId="{AD5AE66B-59FE-9794-90FD-E5A3A213180A}"/>
          </ac:graphicFrameMkLst>
        </pc:graphicFrameChg>
      </pc:sldChg>
      <pc:sldChg chg="addSp delSp modSp add mod">
        <pc:chgData name="kanok lohapiyaphan" userId="4051edcb3180f094" providerId="LiveId" clId="{4F4A7875-759F-4390-B701-982F3421CBD9}" dt="2022-07-30T06:35:43.767" v="3073"/>
        <pc:sldMkLst>
          <pc:docMk/>
          <pc:sldMk cId="3664956314" sldId="8004"/>
        </pc:sldMkLst>
        <pc:spChg chg="del">
          <ac:chgData name="kanok lohapiyaphan" userId="4051edcb3180f094" providerId="LiveId" clId="{4F4A7875-759F-4390-B701-982F3421CBD9}" dt="2022-07-30T06:35:43.332" v="3072" actId="478"/>
          <ac:spMkLst>
            <pc:docMk/>
            <pc:sldMk cId="3664956314" sldId="8004"/>
            <ac:spMk id="4" creationId="{2467D19D-7A7A-3E0A-5944-4912F4455ACC}"/>
          </ac:spMkLst>
        </pc:spChg>
        <pc:spChg chg="add mod">
          <ac:chgData name="kanok lohapiyaphan" userId="4051edcb3180f094" providerId="LiveId" clId="{4F4A7875-759F-4390-B701-982F3421CBD9}" dt="2022-07-30T04:01:18.634" v="2888"/>
          <ac:spMkLst>
            <pc:docMk/>
            <pc:sldMk cId="3664956314" sldId="8004"/>
            <ac:spMk id="5" creationId="{75B0E436-3614-4C10-9A77-7B4AE80A63E4}"/>
          </ac:spMkLst>
        </pc:spChg>
        <pc:spChg chg="add mod">
          <ac:chgData name="kanok lohapiyaphan" userId="4051edcb3180f094" providerId="LiveId" clId="{4F4A7875-759F-4390-B701-982F3421CBD9}" dt="2022-07-30T04:01:18.634" v="2888"/>
          <ac:spMkLst>
            <pc:docMk/>
            <pc:sldMk cId="3664956314" sldId="8004"/>
            <ac:spMk id="8" creationId="{A61EBBED-AEC8-71A3-C6A3-F1376E4535DC}"/>
          </ac:spMkLst>
        </pc:spChg>
        <pc:spChg chg="add mod">
          <ac:chgData name="kanok lohapiyaphan" userId="4051edcb3180f094" providerId="LiveId" clId="{4F4A7875-759F-4390-B701-982F3421CBD9}" dt="2022-07-30T06:35:43.767" v="3073"/>
          <ac:spMkLst>
            <pc:docMk/>
            <pc:sldMk cId="3664956314" sldId="8004"/>
            <ac:spMk id="9" creationId="{72D78EDB-5413-961E-9C82-262F808C388E}"/>
          </ac:spMkLst>
        </pc:spChg>
        <pc:graphicFrameChg chg="add mod">
          <ac:chgData name="kanok lohapiyaphan" userId="4051edcb3180f094" providerId="LiveId" clId="{4F4A7875-759F-4390-B701-982F3421CBD9}" dt="2022-07-30T04:01:18.634" v="2888"/>
          <ac:graphicFrameMkLst>
            <pc:docMk/>
            <pc:sldMk cId="3664956314" sldId="8004"/>
            <ac:graphicFrameMk id="6" creationId="{71B1A6AC-5D46-2666-8A35-48A4C3649D03}"/>
          </ac:graphicFrameMkLst>
        </pc:graphicFrameChg>
        <pc:graphicFrameChg chg="add mod">
          <ac:chgData name="kanok lohapiyaphan" userId="4051edcb3180f094" providerId="LiveId" clId="{4F4A7875-759F-4390-B701-982F3421CBD9}" dt="2022-07-30T04:01:18.634" v="2888"/>
          <ac:graphicFrameMkLst>
            <pc:docMk/>
            <pc:sldMk cId="3664956314" sldId="8004"/>
            <ac:graphicFrameMk id="7" creationId="{75DAF0DD-648A-893F-ED56-97AB846DC456}"/>
          </ac:graphicFrameMkLst>
        </pc:graphicFrameChg>
      </pc:sldChg>
      <pc:sldChg chg="addSp delSp modSp add mod">
        <pc:chgData name="kanok lohapiyaphan" userId="4051edcb3180f094" providerId="LiveId" clId="{4F4A7875-759F-4390-B701-982F3421CBD9}" dt="2022-07-30T06:35:39.104" v="3071"/>
        <pc:sldMkLst>
          <pc:docMk/>
          <pc:sldMk cId="2843769459" sldId="8005"/>
        </pc:sldMkLst>
        <pc:spChg chg="del">
          <ac:chgData name="kanok lohapiyaphan" userId="4051edcb3180f094" providerId="LiveId" clId="{4F4A7875-759F-4390-B701-982F3421CBD9}" dt="2022-07-30T06:35:38.693" v="3070" actId="478"/>
          <ac:spMkLst>
            <pc:docMk/>
            <pc:sldMk cId="2843769459" sldId="8005"/>
            <ac:spMk id="4" creationId="{2467D19D-7A7A-3E0A-5944-4912F4455ACC}"/>
          </ac:spMkLst>
        </pc:spChg>
        <pc:spChg chg="add mod">
          <ac:chgData name="kanok lohapiyaphan" userId="4051edcb3180f094" providerId="LiveId" clId="{4F4A7875-759F-4390-B701-982F3421CBD9}" dt="2022-07-30T04:01:03.211" v="2887"/>
          <ac:spMkLst>
            <pc:docMk/>
            <pc:sldMk cId="2843769459" sldId="8005"/>
            <ac:spMk id="5" creationId="{9B428330-9695-44FC-E5CC-51804CD21BEF}"/>
          </ac:spMkLst>
        </pc:spChg>
        <pc:spChg chg="add mod">
          <ac:chgData name="kanok lohapiyaphan" userId="4051edcb3180f094" providerId="LiveId" clId="{4F4A7875-759F-4390-B701-982F3421CBD9}" dt="2022-07-30T06:35:39.104" v="3071"/>
          <ac:spMkLst>
            <pc:docMk/>
            <pc:sldMk cId="2843769459" sldId="8005"/>
            <ac:spMk id="8" creationId="{A63CF2FC-4239-4CD5-A6E3-C5E78665ADEE}"/>
          </ac:spMkLst>
        </pc:spChg>
        <pc:graphicFrameChg chg="add mod">
          <ac:chgData name="kanok lohapiyaphan" userId="4051edcb3180f094" providerId="LiveId" clId="{4F4A7875-759F-4390-B701-982F3421CBD9}" dt="2022-07-30T04:01:03.211" v="2887"/>
          <ac:graphicFrameMkLst>
            <pc:docMk/>
            <pc:sldMk cId="2843769459" sldId="8005"/>
            <ac:graphicFrameMk id="6" creationId="{C5EC2CEB-4FA9-401F-34DF-9EDD46611D1A}"/>
          </ac:graphicFrameMkLst>
        </pc:graphicFrameChg>
        <pc:graphicFrameChg chg="add mod">
          <ac:chgData name="kanok lohapiyaphan" userId="4051edcb3180f094" providerId="LiveId" clId="{4F4A7875-759F-4390-B701-982F3421CBD9}" dt="2022-07-30T04:01:03.211" v="2887"/>
          <ac:graphicFrameMkLst>
            <pc:docMk/>
            <pc:sldMk cId="2843769459" sldId="8005"/>
            <ac:graphicFrameMk id="7" creationId="{496F3637-F774-572C-3314-670CEF76E0FF}"/>
          </ac:graphicFrameMkLst>
        </pc:graphicFrameChg>
      </pc:sldChg>
      <pc:sldChg chg="addSp delSp modSp add mod">
        <pc:chgData name="kanok lohapiyaphan" userId="4051edcb3180f094" providerId="LiveId" clId="{4F4A7875-759F-4390-B701-982F3421CBD9}" dt="2022-07-31T15:55:40.519" v="6352" actId="207"/>
        <pc:sldMkLst>
          <pc:docMk/>
          <pc:sldMk cId="737344510" sldId="8006"/>
        </pc:sldMkLst>
        <pc:spChg chg="mod">
          <ac:chgData name="kanok lohapiyaphan" userId="4051edcb3180f094" providerId="LiveId" clId="{4F4A7875-759F-4390-B701-982F3421CBD9}" dt="2022-07-31T15:55:40.519" v="6352" actId="207"/>
          <ac:spMkLst>
            <pc:docMk/>
            <pc:sldMk cId="737344510" sldId="8006"/>
            <ac:spMk id="3" creationId="{B3EBC101-92BB-4249-32B3-1D063B50D32C}"/>
          </ac:spMkLst>
        </pc:spChg>
        <pc:spChg chg="add del mod">
          <ac:chgData name="kanok lohapiyaphan" userId="4051edcb3180f094" providerId="LiveId" clId="{4F4A7875-759F-4390-B701-982F3421CBD9}" dt="2022-07-30T06:35:33.512" v="3068" actId="478"/>
          <ac:spMkLst>
            <pc:docMk/>
            <pc:sldMk cId="737344510" sldId="8006"/>
            <ac:spMk id="4" creationId="{2467D19D-7A7A-3E0A-5944-4912F4455ACC}"/>
          </ac:spMkLst>
        </pc:spChg>
        <pc:spChg chg="add del mod">
          <ac:chgData name="kanok lohapiyaphan" userId="4051edcb3180f094" providerId="LiveId" clId="{4F4A7875-759F-4390-B701-982F3421CBD9}" dt="2022-07-30T03:59:20.992" v="2880"/>
          <ac:spMkLst>
            <pc:docMk/>
            <pc:sldMk cId="737344510" sldId="8006"/>
            <ac:spMk id="5" creationId="{886A7DDE-6025-BA45-3BDA-CB671B93256E}"/>
          </ac:spMkLst>
        </pc:spChg>
        <pc:spChg chg="add del mod">
          <ac:chgData name="kanok lohapiyaphan" userId="4051edcb3180f094" providerId="LiveId" clId="{4F4A7875-759F-4390-B701-982F3421CBD9}" dt="2022-07-30T03:59:20.992" v="2880"/>
          <ac:spMkLst>
            <pc:docMk/>
            <pc:sldMk cId="737344510" sldId="8006"/>
            <ac:spMk id="6" creationId="{4668C565-2229-97BC-43BA-4921F582905D}"/>
          </ac:spMkLst>
        </pc:spChg>
        <pc:spChg chg="add del mod">
          <ac:chgData name="kanok lohapiyaphan" userId="4051edcb3180f094" providerId="LiveId" clId="{4F4A7875-759F-4390-B701-982F3421CBD9}" dt="2022-07-30T03:59:20.992" v="2880"/>
          <ac:spMkLst>
            <pc:docMk/>
            <pc:sldMk cId="737344510" sldId="8006"/>
            <ac:spMk id="7" creationId="{BA4ED719-F0A6-D852-274E-689BCC4F8963}"/>
          </ac:spMkLst>
        </pc:spChg>
        <pc:spChg chg="add del mod">
          <ac:chgData name="kanok lohapiyaphan" userId="4051edcb3180f094" providerId="LiveId" clId="{4F4A7875-759F-4390-B701-982F3421CBD9}" dt="2022-07-30T03:59:20.992" v="2880"/>
          <ac:spMkLst>
            <pc:docMk/>
            <pc:sldMk cId="737344510" sldId="8006"/>
            <ac:spMk id="8" creationId="{BDDEFB9F-DBCB-BCB3-9962-E89950C710AE}"/>
          </ac:spMkLst>
        </pc:spChg>
        <pc:spChg chg="add del mod">
          <ac:chgData name="kanok lohapiyaphan" userId="4051edcb3180f094" providerId="LiveId" clId="{4F4A7875-759F-4390-B701-982F3421CBD9}" dt="2022-07-30T03:59:20.992" v="2880"/>
          <ac:spMkLst>
            <pc:docMk/>
            <pc:sldMk cId="737344510" sldId="8006"/>
            <ac:spMk id="9" creationId="{A3818943-EBF1-53D7-B952-7C27FE5FE94E}"/>
          </ac:spMkLst>
        </pc:spChg>
        <pc:spChg chg="add del mod">
          <ac:chgData name="kanok lohapiyaphan" userId="4051edcb3180f094" providerId="LiveId" clId="{4F4A7875-759F-4390-B701-982F3421CBD9}" dt="2022-07-30T03:59:20.992" v="2880"/>
          <ac:spMkLst>
            <pc:docMk/>
            <pc:sldMk cId="737344510" sldId="8006"/>
            <ac:spMk id="10" creationId="{D2843C40-CBE7-62E9-71FE-E8E85F4DD52F}"/>
          </ac:spMkLst>
        </pc:spChg>
        <pc:spChg chg="add mod">
          <ac:chgData name="kanok lohapiyaphan" userId="4051edcb3180f094" providerId="LiveId" clId="{4F4A7875-759F-4390-B701-982F3421CBD9}" dt="2022-07-30T04:00:25.446" v="2883"/>
          <ac:spMkLst>
            <pc:docMk/>
            <pc:sldMk cId="737344510" sldId="8006"/>
            <ac:spMk id="11" creationId="{EF38B35A-7229-7C35-3F3E-E3A9BF6A0184}"/>
          </ac:spMkLst>
        </pc:spChg>
        <pc:spChg chg="add mod">
          <ac:chgData name="kanok lohapiyaphan" userId="4051edcb3180f094" providerId="LiveId" clId="{4F4A7875-759F-4390-B701-982F3421CBD9}" dt="2022-07-30T04:00:25.446" v="2883"/>
          <ac:spMkLst>
            <pc:docMk/>
            <pc:sldMk cId="737344510" sldId="8006"/>
            <ac:spMk id="15" creationId="{CC633C0C-B907-CF2A-0FC8-D6951F269B52}"/>
          </ac:spMkLst>
        </pc:spChg>
        <pc:spChg chg="add mod">
          <ac:chgData name="kanok lohapiyaphan" userId="4051edcb3180f094" providerId="LiveId" clId="{4F4A7875-759F-4390-B701-982F3421CBD9}" dt="2022-07-30T06:35:33.873" v="3069"/>
          <ac:spMkLst>
            <pc:docMk/>
            <pc:sldMk cId="737344510" sldId="8006"/>
            <ac:spMk id="16" creationId="{F54E11DE-5AC0-B4E8-550C-96DDB47A791E}"/>
          </ac:spMkLst>
        </pc:spChg>
        <pc:graphicFrameChg chg="add mod">
          <ac:chgData name="kanok lohapiyaphan" userId="4051edcb3180f094" providerId="LiveId" clId="{4F4A7875-759F-4390-B701-982F3421CBD9}" dt="2022-07-30T04:00:25.446" v="2883"/>
          <ac:graphicFrameMkLst>
            <pc:docMk/>
            <pc:sldMk cId="737344510" sldId="8006"/>
            <ac:graphicFrameMk id="12" creationId="{AA8EC678-12C0-132F-A85A-51D0BE1E194B}"/>
          </ac:graphicFrameMkLst>
        </pc:graphicFrameChg>
        <pc:graphicFrameChg chg="add mod">
          <ac:chgData name="kanok lohapiyaphan" userId="4051edcb3180f094" providerId="LiveId" clId="{4F4A7875-759F-4390-B701-982F3421CBD9}" dt="2022-07-30T04:00:25.446" v="2883"/>
          <ac:graphicFrameMkLst>
            <pc:docMk/>
            <pc:sldMk cId="737344510" sldId="8006"/>
            <ac:graphicFrameMk id="13" creationId="{A0476825-5E3F-1D1D-73F9-EEA36BCA949F}"/>
          </ac:graphicFrameMkLst>
        </pc:graphicFrameChg>
        <pc:graphicFrameChg chg="add mod">
          <ac:chgData name="kanok lohapiyaphan" userId="4051edcb3180f094" providerId="LiveId" clId="{4F4A7875-759F-4390-B701-982F3421CBD9}" dt="2022-07-30T04:00:25.446" v="2883"/>
          <ac:graphicFrameMkLst>
            <pc:docMk/>
            <pc:sldMk cId="737344510" sldId="8006"/>
            <ac:graphicFrameMk id="14" creationId="{58B3AE31-EB90-9E32-F3FB-F638AA47B68C}"/>
          </ac:graphicFrameMkLst>
        </pc:graphicFrameChg>
      </pc:sldChg>
      <pc:sldChg chg="addSp delSp modSp new mod">
        <pc:chgData name="kanok lohapiyaphan" userId="4051edcb3180f094" providerId="LiveId" clId="{4F4A7875-759F-4390-B701-982F3421CBD9}" dt="2022-07-30T06:35:50.028" v="3075"/>
        <pc:sldMkLst>
          <pc:docMk/>
          <pc:sldMk cId="869307386" sldId="8007"/>
        </pc:sldMkLst>
        <pc:spChg chg="add mod">
          <ac:chgData name="kanok lohapiyaphan" userId="4051edcb3180f094" providerId="LiveId" clId="{4F4A7875-759F-4390-B701-982F3421CBD9}" dt="2022-07-30T04:04:33.945" v="2892"/>
          <ac:spMkLst>
            <pc:docMk/>
            <pc:sldMk cId="869307386" sldId="8007"/>
            <ac:spMk id="3" creationId="{3549DB2C-E2A4-A64C-018D-353D0BD61473}"/>
          </ac:spMkLst>
        </pc:spChg>
        <pc:spChg chg="add del mod">
          <ac:chgData name="kanok lohapiyaphan" userId="4051edcb3180f094" providerId="LiveId" clId="{4F4A7875-759F-4390-B701-982F3421CBD9}" dt="2022-07-30T06:35:47.843" v="3074" actId="478"/>
          <ac:spMkLst>
            <pc:docMk/>
            <pc:sldMk cId="869307386" sldId="8007"/>
            <ac:spMk id="4" creationId="{06EE08E5-6787-AF7C-9646-517818B7F11E}"/>
          </ac:spMkLst>
        </pc:spChg>
        <pc:spChg chg="add mod">
          <ac:chgData name="kanok lohapiyaphan" userId="4051edcb3180f094" providerId="LiveId" clId="{4F4A7875-759F-4390-B701-982F3421CBD9}" dt="2022-07-30T06:12:06.027" v="2906" actId="1076"/>
          <ac:spMkLst>
            <pc:docMk/>
            <pc:sldMk cId="869307386" sldId="8007"/>
            <ac:spMk id="5" creationId="{89EC178E-30E3-DE6A-ECA4-F02E9FAB4CA4}"/>
          </ac:spMkLst>
        </pc:spChg>
        <pc:spChg chg="add mod">
          <ac:chgData name="kanok lohapiyaphan" userId="4051edcb3180f094" providerId="LiveId" clId="{4F4A7875-759F-4390-B701-982F3421CBD9}" dt="2022-07-30T06:35:50.028" v="3075"/>
          <ac:spMkLst>
            <pc:docMk/>
            <pc:sldMk cId="869307386" sldId="8007"/>
            <ac:spMk id="8" creationId="{CF5042F6-3E84-0C1E-D794-A0BF799712E3}"/>
          </ac:spMkLst>
        </pc:spChg>
        <pc:graphicFrameChg chg="add mod">
          <ac:chgData name="kanok lohapiyaphan" userId="4051edcb3180f094" providerId="LiveId" clId="{4F4A7875-759F-4390-B701-982F3421CBD9}" dt="2022-07-30T06:12:28.390" v="2910" actId="1076"/>
          <ac:graphicFrameMkLst>
            <pc:docMk/>
            <pc:sldMk cId="869307386" sldId="8007"/>
            <ac:graphicFrameMk id="6" creationId="{C7D508D6-65B2-6331-E4C5-5FA2BB045BD8}"/>
          </ac:graphicFrameMkLst>
        </pc:graphicFrameChg>
        <pc:graphicFrameChg chg="add mod modGraphic">
          <ac:chgData name="kanok lohapiyaphan" userId="4051edcb3180f094" providerId="LiveId" clId="{4F4A7875-759F-4390-B701-982F3421CBD9}" dt="2022-07-30T06:12:23.158" v="2909" actId="14734"/>
          <ac:graphicFrameMkLst>
            <pc:docMk/>
            <pc:sldMk cId="869307386" sldId="8007"/>
            <ac:graphicFrameMk id="7" creationId="{024F669A-1372-D66B-AFFD-F3C4DC1541C5}"/>
          </ac:graphicFrameMkLst>
        </pc:graphicFrameChg>
      </pc:sldChg>
      <pc:sldChg chg="addSp modSp new del">
        <pc:chgData name="kanok lohapiyaphan" userId="4051edcb3180f094" providerId="LiveId" clId="{4F4A7875-759F-4390-B701-982F3421CBD9}" dt="2022-07-30T04:05:37.508" v="2895" actId="47"/>
        <pc:sldMkLst>
          <pc:docMk/>
          <pc:sldMk cId="28509504" sldId="8008"/>
        </pc:sldMkLst>
        <pc:spChg chg="add mod">
          <ac:chgData name="kanok lohapiyaphan" userId="4051edcb3180f094" providerId="LiveId" clId="{4F4A7875-759F-4390-B701-982F3421CBD9}" dt="2022-07-30T04:04:35.479" v="2893"/>
          <ac:spMkLst>
            <pc:docMk/>
            <pc:sldMk cId="28509504" sldId="8008"/>
            <ac:spMk id="3" creationId="{853B2BBA-BE91-EBE7-0F81-0C7199F131DF}"/>
          </ac:spMkLst>
        </pc:spChg>
        <pc:spChg chg="add mod">
          <ac:chgData name="kanok lohapiyaphan" userId="4051edcb3180f094" providerId="LiveId" clId="{4F4A7875-759F-4390-B701-982F3421CBD9}" dt="2022-07-30T04:04:35.479" v="2893"/>
          <ac:spMkLst>
            <pc:docMk/>
            <pc:sldMk cId="28509504" sldId="8008"/>
            <ac:spMk id="4" creationId="{B1C86AFA-3197-0034-144E-DAA8D215F992}"/>
          </ac:spMkLst>
        </pc:spChg>
      </pc:sldChg>
      <pc:sldChg chg="addSp delSp modSp new mod">
        <pc:chgData name="kanok lohapiyaphan" userId="4051edcb3180f094" providerId="LiveId" clId="{4F4A7875-759F-4390-B701-982F3421CBD9}" dt="2022-07-31T16:03:53.298" v="6440" actId="20577"/>
        <pc:sldMkLst>
          <pc:docMk/>
          <pc:sldMk cId="1259665442" sldId="8009"/>
        </pc:sldMkLst>
        <pc:spChg chg="add mod">
          <ac:chgData name="kanok lohapiyaphan" userId="4051edcb3180f094" providerId="LiveId" clId="{4F4A7875-759F-4390-B701-982F3421CBD9}" dt="2022-07-30T07:36:55.023" v="3295" actId="1076"/>
          <ac:spMkLst>
            <pc:docMk/>
            <pc:sldMk cId="1259665442" sldId="8009"/>
            <ac:spMk id="3" creationId="{B7D94EF5-6431-CE12-E163-509A0A9AEC32}"/>
          </ac:spMkLst>
        </pc:spChg>
        <pc:spChg chg="add del mod">
          <ac:chgData name="kanok lohapiyaphan" userId="4051edcb3180f094" providerId="LiveId" clId="{4F4A7875-759F-4390-B701-982F3421CBD9}" dt="2022-07-30T06:13:03.013" v="2914" actId="478"/>
          <ac:spMkLst>
            <pc:docMk/>
            <pc:sldMk cId="1259665442" sldId="8009"/>
            <ac:spMk id="5" creationId="{DAB2FC08-1F65-3EAE-0CF1-7FC144402EBB}"/>
          </ac:spMkLst>
        </pc:spChg>
        <pc:spChg chg="add mod">
          <ac:chgData name="kanok lohapiyaphan" userId="4051edcb3180f094" providerId="LiveId" clId="{4F4A7875-759F-4390-B701-982F3421CBD9}" dt="2022-07-31T16:01:35.032" v="6422" actId="403"/>
          <ac:spMkLst>
            <pc:docMk/>
            <pc:sldMk cId="1259665442" sldId="8009"/>
            <ac:spMk id="6" creationId="{482DACCD-40B6-895B-4723-3EAAB57C071D}"/>
          </ac:spMkLst>
        </pc:spChg>
        <pc:spChg chg="add del mod">
          <ac:chgData name="kanok lohapiyaphan" userId="4051edcb3180f094" providerId="LiveId" clId="{4F4A7875-759F-4390-B701-982F3421CBD9}" dt="2022-07-31T16:03:30.217" v="6433" actId="478"/>
          <ac:spMkLst>
            <pc:docMk/>
            <pc:sldMk cId="1259665442" sldId="8009"/>
            <ac:spMk id="7" creationId="{EA83FC6E-8891-DE81-72F3-CB7A49BA5B1E}"/>
          </ac:spMkLst>
        </pc:spChg>
        <pc:spChg chg="add mod">
          <ac:chgData name="kanok lohapiyaphan" userId="4051edcb3180f094" providerId="LiveId" clId="{4F4A7875-759F-4390-B701-982F3421CBD9}" dt="2022-07-30T06:34:25.536" v="3047" actId="1076"/>
          <ac:spMkLst>
            <pc:docMk/>
            <pc:sldMk cId="1259665442" sldId="8009"/>
            <ac:spMk id="10" creationId="{51C08340-F1B7-CCDF-F22A-232854CF8BEA}"/>
          </ac:spMkLst>
        </pc:spChg>
        <pc:spChg chg="add mod">
          <ac:chgData name="kanok lohapiyaphan" userId="4051edcb3180f094" providerId="LiveId" clId="{4F4A7875-759F-4390-B701-982F3421CBD9}" dt="2022-07-31T16:02:02.014" v="6425" actId="14100"/>
          <ac:spMkLst>
            <pc:docMk/>
            <pc:sldMk cId="1259665442" sldId="8009"/>
            <ac:spMk id="11" creationId="{C96AFD78-8E24-382F-B683-B5F0ADD35310}"/>
          </ac:spMkLst>
        </pc:spChg>
        <pc:spChg chg="add del mod">
          <ac:chgData name="kanok lohapiyaphan" userId="4051edcb3180f094" providerId="LiveId" clId="{4F4A7875-759F-4390-B701-982F3421CBD9}" dt="2022-07-31T16:03:25.600" v="6431"/>
          <ac:spMkLst>
            <pc:docMk/>
            <pc:sldMk cId="1259665442" sldId="8009"/>
            <ac:spMk id="12" creationId="{EA1C573A-7303-BC36-7478-5BF63FC58C3B}"/>
          </ac:spMkLst>
        </pc:spChg>
        <pc:spChg chg="add mod">
          <ac:chgData name="kanok lohapiyaphan" userId="4051edcb3180f094" providerId="LiveId" clId="{4F4A7875-759F-4390-B701-982F3421CBD9}" dt="2022-07-31T16:03:44.267" v="6437" actId="1076"/>
          <ac:spMkLst>
            <pc:docMk/>
            <pc:sldMk cId="1259665442" sldId="8009"/>
            <ac:spMk id="14" creationId="{BCF7B2CC-4FC4-FAEE-BEF1-5F2C53641417}"/>
          </ac:spMkLst>
        </pc:spChg>
        <pc:graphicFrameChg chg="add del mod modGraphic">
          <ac:chgData name="kanok lohapiyaphan" userId="4051edcb3180f094" providerId="LiveId" clId="{4F4A7875-759F-4390-B701-982F3421CBD9}" dt="2022-07-31T16:03:28.607" v="6432" actId="478"/>
          <ac:graphicFrameMkLst>
            <pc:docMk/>
            <pc:sldMk cId="1259665442" sldId="8009"/>
            <ac:graphicFrameMk id="8" creationId="{AA3358A5-FDD9-B149-7A3E-65573440B9FD}"/>
          </ac:graphicFrameMkLst>
        </pc:graphicFrameChg>
        <pc:graphicFrameChg chg="add mod modGraphic">
          <ac:chgData name="kanok lohapiyaphan" userId="4051edcb3180f094" providerId="LiveId" clId="{4F4A7875-759F-4390-B701-982F3421CBD9}" dt="2022-07-31T16:03:53.298" v="6440" actId="20577"/>
          <ac:graphicFrameMkLst>
            <pc:docMk/>
            <pc:sldMk cId="1259665442" sldId="8009"/>
            <ac:graphicFrameMk id="9" creationId="{21E6DE56-C08A-6938-C397-290592E21C8C}"/>
          </ac:graphicFrameMkLst>
        </pc:graphicFrameChg>
        <pc:graphicFrameChg chg="add del mod">
          <ac:chgData name="kanok lohapiyaphan" userId="4051edcb3180f094" providerId="LiveId" clId="{4F4A7875-759F-4390-B701-982F3421CBD9}" dt="2022-07-31T16:03:25.600" v="6431"/>
          <ac:graphicFrameMkLst>
            <pc:docMk/>
            <pc:sldMk cId="1259665442" sldId="8009"/>
            <ac:graphicFrameMk id="13" creationId="{42BA32C5-BF11-4A26-873F-F9291AF84CA0}"/>
          </ac:graphicFrameMkLst>
        </pc:graphicFrameChg>
        <pc:graphicFrameChg chg="add mod modGraphic">
          <ac:chgData name="kanok lohapiyaphan" userId="4051edcb3180f094" providerId="LiveId" clId="{4F4A7875-759F-4390-B701-982F3421CBD9}" dt="2022-07-31T16:03:44.267" v="6437" actId="1076"/>
          <ac:graphicFrameMkLst>
            <pc:docMk/>
            <pc:sldMk cId="1259665442" sldId="8009"/>
            <ac:graphicFrameMk id="15" creationId="{726BCC91-9FF4-15D5-ECDB-EAE3B163DD16}"/>
          </ac:graphicFrameMkLst>
        </pc:graphicFrameChg>
      </pc:sldChg>
      <pc:sldChg chg="addSp delSp modSp new mod">
        <pc:chgData name="kanok lohapiyaphan" userId="4051edcb3180f094" providerId="LiveId" clId="{4F4A7875-759F-4390-B701-982F3421CBD9}" dt="2022-07-31T15:59:51.858" v="6415" actId="20577"/>
        <pc:sldMkLst>
          <pc:docMk/>
          <pc:sldMk cId="1131590214" sldId="8010"/>
        </pc:sldMkLst>
        <pc:spChg chg="add del mod">
          <ac:chgData name="kanok lohapiyaphan" userId="4051edcb3180f094" providerId="LiveId" clId="{4F4A7875-759F-4390-B701-982F3421CBD9}" dt="2022-07-31T09:14:33.410" v="5648" actId="21"/>
          <ac:spMkLst>
            <pc:docMk/>
            <pc:sldMk cId="1131590214" sldId="8010"/>
            <ac:spMk id="3" creationId="{41ADAD88-5B1E-22B7-B25C-0CEAE5C65130}"/>
          </ac:spMkLst>
        </pc:spChg>
        <pc:spChg chg="add mod">
          <ac:chgData name="kanok lohapiyaphan" userId="4051edcb3180f094" providerId="LiveId" clId="{4F4A7875-759F-4390-B701-982F3421CBD9}" dt="2022-07-31T06:48:06.146" v="5544" actId="242"/>
          <ac:spMkLst>
            <pc:docMk/>
            <pc:sldMk cId="1131590214" sldId="8010"/>
            <ac:spMk id="4" creationId="{A3C1045C-40F5-78F5-4C44-02A457EFB6FC}"/>
          </ac:spMkLst>
        </pc:spChg>
        <pc:spChg chg="add del mod">
          <ac:chgData name="kanok lohapiyaphan" userId="4051edcb3180f094" providerId="LiveId" clId="{4F4A7875-759F-4390-B701-982F3421CBD9}" dt="2022-07-30T13:59:30.665" v="3734"/>
          <ac:spMkLst>
            <pc:docMk/>
            <pc:sldMk cId="1131590214" sldId="8010"/>
            <ac:spMk id="5" creationId="{66EA3635-72CA-9B13-627A-0A0F8B71B25B}"/>
          </ac:spMkLst>
        </pc:spChg>
        <pc:spChg chg="add del mod">
          <ac:chgData name="kanok lohapiyaphan" userId="4051edcb3180f094" providerId="LiveId" clId="{4F4A7875-759F-4390-B701-982F3421CBD9}" dt="2022-07-30T07:46:23.238" v="3320" actId="478"/>
          <ac:spMkLst>
            <pc:docMk/>
            <pc:sldMk cId="1131590214" sldId="8010"/>
            <ac:spMk id="5" creationId="{AFA92B1A-BE0A-2273-FC68-13460C49BCC6}"/>
          </ac:spMkLst>
        </pc:spChg>
        <pc:spChg chg="add del mod">
          <ac:chgData name="kanok lohapiyaphan" userId="4051edcb3180f094" providerId="LiveId" clId="{4F4A7875-759F-4390-B701-982F3421CBD9}" dt="2022-07-30T07:46:21.468" v="3319" actId="478"/>
          <ac:spMkLst>
            <pc:docMk/>
            <pc:sldMk cId="1131590214" sldId="8010"/>
            <ac:spMk id="6" creationId="{208470E4-1965-68C3-B339-43A1C69B67AE}"/>
          </ac:spMkLst>
        </pc:spChg>
        <pc:spChg chg="add mod">
          <ac:chgData name="kanok lohapiyaphan" userId="4051edcb3180f094" providerId="LiveId" clId="{4F4A7875-759F-4390-B701-982F3421CBD9}" dt="2022-07-31T06:47:38.345" v="5537" actId="1076"/>
          <ac:spMkLst>
            <pc:docMk/>
            <pc:sldMk cId="1131590214" sldId="8010"/>
            <ac:spMk id="7" creationId="{ED327F26-1BE0-565F-2C8E-5FB8DAAD0C0B}"/>
          </ac:spMkLst>
        </pc:spChg>
        <pc:spChg chg="add mod">
          <ac:chgData name="kanok lohapiyaphan" userId="4051edcb3180f094" providerId="LiveId" clId="{4F4A7875-759F-4390-B701-982F3421CBD9}" dt="2022-07-31T06:47:38.345" v="5537" actId="1076"/>
          <ac:spMkLst>
            <pc:docMk/>
            <pc:sldMk cId="1131590214" sldId="8010"/>
            <ac:spMk id="8" creationId="{909ED1DF-BC94-6719-F0F4-D3A6B00966F2}"/>
          </ac:spMkLst>
        </pc:spChg>
        <pc:spChg chg="add del">
          <ac:chgData name="kanok lohapiyaphan" userId="4051edcb3180f094" providerId="LiveId" clId="{4F4A7875-759F-4390-B701-982F3421CBD9}" dt="2022-07-30T15:17:13.374" v="4394" actId="22"/>
          <ac:spMkLst>
            <pc:docMk/>
            <pc:sldMk cId="1131590214" sldId="8010"/>
            <ac:spMk id="10" creationId="{DA8F4548-30C8-D1E8-89D8-EA02395EFA83}"/>
          </ac:spMkLst>
        </pc:spChg>
        <pc:spChg chg="add del mod">
          <ac:chgData name="kanok lohapiyaphan" userId="4051edcb3180f094" providerId="LiveId" clId="{4F4A7875-759F-4390-B701-982F3421CBD9}" dt="2022-07-31T04:30:08.577" v="4461" actId="478"/>
          <ac:spMkLst>
            <pc:docMk/>
            <pc:sldMk cId="1131590214" sldId="8010"/>
            <ac:spMk id="11" creationId="{41506574-CD20-722C-39A6-B72D85F725F7}"/>
          </ac:spMkLst>
        </pc:spChg>
        <pc:spChg chg="add mod">
          <ac:chgData name="kanok lohapiyaphan" userId="4051edcb3180f094" providerId="LiveId" clId="{4F4A7875-759F-4390-B701-982F3421CBD9}" dt="2022-07-31T15:59:48.522" v="6414" actId="20577"/>
          <ac:spMkLst>
            <pc:docMk/>
            <pc:sldMk cId="1131590214" sldId="8010"/>
            <ac:spMk id="14" creationId="{E7236818-7FB2-4F4B-F1AA-11FD30589524}"/>
          </ac:spMkLst>
        </pc:spChg>
        <pc:spChg chg="add mod">
          <ac:chgData name="kanok lohapiyaphan" userId="4051edcb3180f094" providerId="LiveId" clId="{4F4A7875-759F-4390-B701-982F3421CBD9}" dt="2022-07-31T15:59:51.858" v="6415" actId="20577"/>
          <ac:spMkLst>
            <pc:docMk/>
            <pc:sldMk cId="1131590214" sldId="8010"/>
            <ac:spMk id="15" creationId="{CC1A7793-51D7-D26F-72C0-DC501FE0FC63}"/>
          </ac:spMkLst>
        </pc:spChg>
        <pc:spChg chg="add mod ord">
          <ac:chgData name="kanok lohapiyaphan" userId="4051edcb3180f094" providerId="LiveId" clId="{4F4A7875-759F-4390-B701-982F3421CBD9}" dt="2022-07-31T06:48:09.395" v="5545" actId="14100"/>
          <ac:spMkLst>
            <pc:docMk/>
            <pc:sldMk cId="1131590214" sldId="8010"/>
            <ac:spMk id="17" creationId="{0C0F4333-7EB9-4B30-E75B-377FDE20C77B}"/>
          </ac:spMkLst>
        </pc:spChg>
        <pc:graphicFrameChg chg="add mod modGraphic">
          <ac:chgData name="kanok lohapiyaphan" userId="4051edcb3180f094" providerId="LiveId" clId="{4F4A7875-759F-4390-B701-982F3421CBD9}" dt="2022-07-31T06:47:38.345" v="5537" actId="1076"/>
          <ac:graphicFrameMkLst>
            <pc:docMk/>
            <pc:sldMk cId="1131590214" sldId="8010"/>
            <ac:graphicFrameMk id="12" creationId="{160B2613-2541-E93F-D439-DD03C5D6BD2B}"/>
          </ac:graphicFrameMkLst>
        </pc:graphicFrameChg>
        <pc:graphicFrameChg chg="add mod modGraphic">
          <ac:chgData name="kanok lohapiyaphan" userId="4051edcb3180f094" providerId="LiveId" clId="{4F4A7875-759F-4390-B701-982F3421CBD9}" dt="2022-07-31T06:47:38.345" v="5537" actId="1076"/>
          <ac:graphicFrameMkLst>
            <pc:docMk/>
            <pc:sldMk cId="1131590214" sldId="8010"/>
            <ac:graphicFrameMk id="13" creationId="{3B22A0B1-AF19-390C-DA20-9D165B23D45C}"/>
          </ac:graphicFrameMkLst>
        </pc:graphicFrameChg>
        <pc:graphicFrameChg chg="add del mod modGraphic">
          <ac:chgData name="kanok lohapiyaphan" userId="4051edcb3180f094" providerId="LiveId" clId="{4F4A7875-759F-4390-B701-982F3421CBD9}" dt="2022-07-31T06:31:49.599" v="5248" actId="21"/>
          <ac:graphicFrameMkLst>
            <pc:docMk/>
            <pc:sldMk cId="1131590214" sldId="8010"/>
            <ac:graphicFrameMk id="16" creationId="{1D1A188F-605F-FCCF-BF3A-83B8584E7E4A}"/>
          </ac:graphicFrameMkLst>
        </pc:graphicFrameChg>
      </pc:sldChg>
      <pc:sldChg chg="addSp delSp modSp new mod">
        <pc:chgData name="kanok lohapiyaphan" userId="4051edcb3180f094" providerId="LiveId" clId="{4F4A7875-759F-4390-B701-982F3421CBD9}" dt="2022-07-31T06:51:38.785" v="5644" actId="114"/>
        <pc:sldMkLst>
          <pc:docMk/>
          <pc:sldMk cId="3587549846" sldId="8011"/>
        </pc:sldMkLst>
        <pc:spChg chg="add mod">
          <ac:chgData name="kanok lohapiyaphan" userId="4051edcb3180f094" providerId="LiveId" clId="{4F4A7875-759F-4390-B701-982F3421CBD9}" dt="2022-07-31T06:51:20.578" v="5641" actId="1076"/>
          <ac:spMkLst>
            <pc:docMk/>
            <pc:sldMk cId="3587549846" sldId="8011"/>
            <ac:spMk id="5" creationId="{6E12F398-0BDC-BCA8-4128-7C5B04E6B856}"/>
          </ac:spMkLst>
        </pc:spChg>
        <pc:graphicFrameChg chg="add del mod modGraphic">
          <ac:chgData name="kanok lohapiyaphan" userId="4051edcb3180f094" providerId="LiveId" clId="{4F4A7875-759F-4390-B701-982F3421CBD9}" dt="2022-07-31T06:46:40.354" v="5532" actId="478"/>
          <ac:graphicFrameMkLst>
            <pc:docMk/>
            <pc:sldMk cId="3587549846" sldId="8011"/>
            <ac:graphicFrameMk id="3" creationId="{85DD5743-D3A1-6F59-0605-D2FD9B313F76}"/>
          </ac:graphicFrameMkLst>
        </pc:graphicFrameChg>
        <pc:graphicFrameChg chg="add mod modGraphic">
          <ac:chgData name="kanok lohapiyaphan" userId="4051edcb3180f094" providerId="LiveId" clId="{4F4A7875-759F-4390-B701-982F3421CBD9}" dt="2022-07-31T06:51:38.785" v="5644" actId="114"/>
          <ac:graphicFrameMkLst>
            <pc:docMk/>
            <pc:sldMk cId="3587549846" sldId="8011"/>
            <ac:graphicFrameMk id="4" creationId="{62978833-E331-7D32-247D-AC69CCB5D585}"/>
          </ac:graphicFrameMkLst>
        </pc:graphicFrameChg>
      </pc:sldChg>
      <pc:sldChg chg="addSp modSp new mod">
        <pc:chgData name="kanok lohapiyaphan" userId="4051edcb3180f094" providerId="LiveId" clId="{4F4A7875-759F-4390-B701-982F3421CBD9}" dt="2022-07-31T16:04:36.599" v="6462" actId="6549"/>
        <pc:sldMkLst>
          <pc:docMk/>
          <pc:sldMk cId="2726435157" sldId="8012"/>
        </pc:sldMkLst>
        <pc:spChg chg="add mod">
          <ac:chgData name="kanok lohapiyaphan" userId="4051edcb3180f094" providerId="LiveId" clId="{4F4A7875-759F-4390-B701-982F3421CBD9}" dt="2022-07-31T14:28:14.931" v="5826" actId="1076"/>
          <ac:spMkLst>
            <pc:docMk/>
            <pc:sldMk cId="2726435157" sldId="8012"/>
            <ac:spMk id="3" creationId="{2BDE7FB3-820A-23C7-CFC3-0BCC7714C654}"/>
          </ac:spMkLst>
        </pc:spChg>
        <pc:spChg chg="add mod">
          <ac:chgData name="kanok lohapiyaphan" userId="4051edcb3180f094" providerId="LiveId" clId="{4F4A7875-759F-4390-B701-982F3421CBD9}" dt="2022-07-31T14:27:13.723" v="5720" actId="20577"/>
          <ac:spMkLst>
            <pc:docMk/>
            <pc:sldMk cId="2726435157" sldId="8012"/>
            <ac:spMk id="5" creationId="{C27DFE1D-38FB-B8AF-5BF0-6C9FEC5938D5}"/>
          </ac:spMkLst>
        </pc:spChg>
        <pc:spChg chg="add mod">
          <ac:chgData name="kanok lohapiyaphan" userId="4051edcb3180f094" providerId="LiveId" clId="{4F4A7875-759F-4390-B701-982F3421CBD9}" dt="2022-07-31T14:25:34.281" v="5665" actId="1076"/>
          <ac:spMkLst>
            <pc:docMk/>
            <pc:sldMk cId="2726435157" sldId="8012"/>
            <ac:spMk id="6" creationId="{312D5317-30B6-8A8E-ADA3-6BCC1D0BEF12}"/>
          </ac:spMkLst>
        </pc:spChg>
        <pc:spChg chg="add mod">
          <ac:chgData name="kanok lohapiyaphan" userId="4051edcb3180f094" providerId="LiveId" clId="{4F4A7875-759F-4390-B701-982F3421CBD9}" dt="2022-07-31T14:25:34.281" v="5665" actId="1076"/>
          <ac:spMkLst>
            <pc:docMk/>
            <pc:sldMk cId="2726435157" sldId="8012"/>
            <ac:spMk id="7" creationId="{D19E93F7-E3DE-257A-4EE7-09DA5719FBF8}"/>
          </ac:spMkLst>
        </pc:spChg>
        <pc:spChg chg="add mod">
          <ac:chgData name="kanok lohapiyaphan" userId="4051edcb3180f094" providerId="LiveId" clId="{4F4A7875-759F-4390-B701-982F3421CBD9}" dt="2022-07-31T14:25:39.140" v="5666" actId="1076"/>
          <ac:spMkLst>
            <pc:docMk/>
            <pc:sldMk cId="2726435157" sldId="8012"/>
            <ac:spMk id="8" creationId="{10409DA0-BBE6-C4C6-155B-544A37B1D9C5}"/>
          </ac:spMkLst>
        </pc:spChg>
        <pc:spChg chg="add mod">
          <ac:chgData name="kanok lohapiyaphan" userId="4051edcb3180f094" providerId="LiveId" clId="{4F4A7875-759F-4390-B701-982F3421CBD9}" dt="2022-07-31T16:04:11.693" v="6441" actId="1076"/>
          <ac:spMkLst>
            <pc:docMk/>
            <pc:sldMk cId="2726435157" sldId="8012"/>
            <ac:spMk id="11" creationId="{C0B14FA1-9BAC-0FDE-3149-9461E64E484E}"/>
          </ac:spMkLst>
        </pc:spChg>
        <pc:spChg chg="add mod">
          <ac:chgData name="kanok lohapiyaphan" userId="4051edcb3180f094" providerId="LiveId" clId="{4F4A7875-759F-4390-B701-982F3421CBD9}" dt="2022-07-31T16:04:36.599" v="6462" actId="6549"/>
          <ac:spMkLst>
            <pc:docMk/>
            <pc:sldMk cId="2726435157" sldId="8012"/>
            <ac:spMk id="12" creationId="{1A373147-5F8C-61F4-1B2A-7EEBE2B4E06C}"/>
          </ac:spMkLst>
        </pc:spChg>
        <pc:graphicFrameChg chg="add mod">
          <ac:chgData name="kanok lohapiyaphan" userId="4051edcb3180f094" providerId="LiveId" clId="{4F4A7875-759F-4390-B701-982F3421CBD9}" dt="2022-07-31T14:25:34.281" v="5665" actId="1076"/>
          <ac:graphicFrameMkLst>
            <pc:docMk/>
            <pc:sldMk cId="2726435157" sldId="8012"/>
            <ac:graphicFrameMk id="9" creationId="{EACFCA3F-F045-3485-D450-C6F151C84896}"/>
          </ac:graphicFrameMkLst>
        </pc:graphicFrameChg>
        <pc:graphicFrameChg chg="add mod">
          <ac:chgData name="kanok lohapiyaphan" userId="4051edcb3180f094" providerId="LiveId" clId="{4F4A7875-759F-4390-B701-982F3421CBD9}" dt="2022-07-31T14:25:39.140" v="5666" actId="1076"/>
          <ac:graphicFrameMkLst>
            <pc:docMk/>
            <pc:sldMk cId="2726435157" sldId="8012"/>
            <ac:graphicFrameMk id="10" creationId="{3E8FB976-5853-764A-26EB-A9A8372A2A16}"/>
          </ac:graphicFrameMkLst>
        </pc:graphicFrameChg>
      </pc:sldChg>
      <pc:sldChg chg="addSp modSp new mod ord">
        <pc:chgData name="kanok lohapiyaphan" userId="4051edcb3180f094" providerId="LiveId" clId="{4F4A7875-759F-4390-B701-982F3421CBD9}" dt="2022-07-31T15:43:40.141" v="6325" actId="1076"/>
        <pc:sldMkLst>
          <pc:docMk/>
          <pc:sldMk cId="1819485395" sldId="8013"/>
        </pc:sldMkLst>
        <pc:spChg chg="add mod">
          <ac:chgData name="kanok lohapiyaphan" userId="4051edcb3180f094" providerId="LiveId" clId="{4F4A7875-759F-4390-B701-982F3421CBD9}" dt="2022-07-31T15:14:20.451" v="6242" actId="207"/>
          <ac:spMkLst>
            <pc:docMk/>
            <pc:sldMk cId="1819485395" sldId="8013"/>
            <ac:spMk id="3" creationId="{3AB4F268-99BA-C75A-E0D2-D8590C4CB2FC}"/>
          </ac:spMkLst>
        </pc:spChg>
        <pc:spChg chg="add mod">
          <ac:chgData name="kanok lohapiyaphan" userId="4051edcb3180f094" providerId="LiveId" clId="{4F4A7875-759F-4390-B701-982F3421CBD9}" dt="2022-07-31T15:43:07.438" v="6292" actId="1076"/>
          <ac:spMkLst>
            <pc:docMk/>
            <pc:sldMk cId="1819485395" sldId="8013"/>
            <ac:spMk id="4" creationId="{FC201145-A8F7-77D3-9CA3-1CFF7E1D24EA}"/>
          </ac:spMkLst>
        </pc:spChg>
        <pc:spChg chg="add mod">
          <ac:chgData name="kanok lohapiyaphan" userId="4051edcb3180f094" providerId="LiveId" clId="{4F4A7875-759F-4390-B701-982F3421CBD9}" dt="2022-07-31T15:43:40.141" v="6325" actId="1076"/>
          <ac:spMkLst>
            <pc:docMk/>
            <pc:sldMk cId="1819485395" sldId="8013"/>
            <ac:spMk id="6" creationId="{4E1ABEA5-8BE5-F435-6372-1D93C9DC9CEB}"/>
          </ac:spMkLst>
        </pc:spChg>
        <pc:graphicFrameChg chg="add mod">
          <ac:chgData name="kanok lohapiyaphan" userId="4051edcb3180f094" providerId="LiveId" clId="{4F4A7875-759F-4390-B701-982F3421CBD9}" dt="2022-07-31T15:42:41.934" v="6289"/>
          <ac:graphicFrameMkLst>
            <pc:docMk/>
            <pc:sldMk cId="1819485395" sldId="8013"/>
            <ac:graphicFrameMk id="5" creationId="{89EDE95B-B4AA-D027-1DAD-98FB5A85C2EA}"/>
          </ac:graphicFrameMkLst>
        </pc:graphicFrameChg>
      </pc:sldChg>
      <pc:sldChg chg="add del">
        <pc:chgData name="kanok lohapiyaphan" userId="4051edcb3180f094" providerId="LiveId" clId="{4F4A7875-759F-4390-B701-982F3421CBD9}" dt="2022-07-30T06:33:57.210" v="3000" actId="47"/>
        <pc:sldMkLst>
          <pc:docMk/>
          <pc:sldMk cId="1011442035" sldId="8014"/>
        </pc:sldMkLst>
      </pc:sldChg>
      <pc:sldChg chg="addSp delSp modSp new mod">
        <pc:chgData name="kanok lohapiyaphan" userId="4051edcb3180f094" providerId="LiveId" clId="{4F4A7875-759F-4390-B701-982F3421CBD9}" dt="2022-07-31T16:16:24.744" v="6589" actId="20577"/>
        <pc:sldMkLst>
          <pc:docMk/>
          <pc:sldMk cId="1309908892" sldId="8014"/>
        </pc:sldMkLst>
        <pc:spChg chg="del">
          <ac:chgData name="kanok lohapiyaphan" userId="4051edcb3180f094" providerId="LiveId" clId="{4F4A7875-759F-4390-B701-982F3421CBD9}" dt="2022-07-30T06:41:52.757" v="3088" actId="478"/>
          <ac:spMkLst>
            <pc:docMk/>
            <pc:sldMk cId="1309908892" sldId="8014"/>
            <ac:spMk id="2" creationId="{F6CC4E3D-290E-A2F7-FCF3-03F16E511AE9}"/>
          </ac:spMkLst>
        </pc:spChg>
        <pc:spChg chg="del">
          <ac:chgData name="kanok lohapiyaphan" userId="4051edcb3180f094" providerId="LiveId" clId="{4F4A7875-759F-4390-B701-982F3421CBD9}" dt="2022-07-30T06:41:52.757" v="3088" actId="478"/>
          <ac:spMkLst>
            <pc:docMk/>
            <pc:sldMk cId="1309908892" sldId="8014"/>
            <ac:spMk id="3" creationId="{A25F8CA7-BB9F-DCE2-A1C4-6E49CEA54505}"/>
          </ac:spMkLst>
        </pc:spChg>
        <pc:spChg chg="add mod">
          <ac:chgData name="kanok lohapiyaphan" userId="4051edcb3180f094" providerId="LiveId" clId="{4F4A7875-759F-4390-B701-982F3421CBD9}" dt="2022-07-30T15:17:49.100" v="4398" actId="14100"/>
          <ac:spMkLst>
            <pc:docMk/>
            <pc:sldMk cId="1309908892" sldId="8014"/>
            <ac:spMk id="5" creationId="{B3E9426E-4B38-C981-300A-E9CE423A959D}"/>
          </ac:spMkLst>
        </pc:spChg>
        <pc:spChg chg="add mod">
          <ac:chgData name="kanok lohapiyaphan" userId="4051edcb3180f094" providerId="LiveId" clId="{4F4A7875-759F-4390-B701-982F3421CBD9}" dt="2022-07-30T07:13:17.312" v="3215" actId="404"/>
          <ac:spMkLst>
            <pc:docMk/>
            <pc:sldMk cId="1309908892" sldId="8014"/>
            <ac:spMk id="7" creationId="{39223535-E8F0-E5CB-68A4-699DB61C8FC6}"/>
          </ac:spMkLst>
        </pc:spChg>
        <pc:spChg chg="add mod">
          <ac:chgData name="kanok lohapiyaphan" userId="4051edcb3180f094" providerId="LiveId" clId="{4F4A7875-759F-4390-B701-982F3421CBD9}" dt="2022-07-30T07:26:44.321" v="3294" actId="1076"/>
          <ac:spMkLst>
            <pc:docMk/>
            <pc:sldMk cId="1309908892" sldId="8014"/>
            <ac:spMk id="8" creationId="{7DA13C5C-2E50-BC0B-F9BB-B5196AC9E847}"/>
          </ac:spMkLst>
        </pc:spChg>
        <pc:graphicFrameChg chg="add mod modGraphic">
          <ac:chgData name="kanok lohapiyaphan" userId="4051edcb3180f094" providerId="LiveId" clId="{4F4A7875-759F-4390-B701-982F3421CBD9}" dt="2022-07-31T16:16:24.744" v="6589" actId="20577"/>
          <ac:graphicFrameMkLst>
            <pc:docMk/>
            <pc:sldMk cId="1309908892" sldId="8014"/>
            <ac:graphicFrameMk id="6" creationId="{97F7D0FD-2B19-DBC1-BE2C-B89B53CB57F8}"/>
          </ac:graphicFrameMkLst>
        </pc:graphicFrameChg>
      </pc:sldChg>
      <pc:sldChg chg="addSp modSp new del mod">
        <pc:chgData name="kanok lohapiyaphan" userId="4051edcb3180f094" providerId="LiveId" clId="{4F4A7875-759F-4390-B701-982F3421CBD9}" dt="2022-07-31T15:03:57.286" v="6100" actId="47"/>
        <pc:sldMkLst>
          <pc:docMk/>
          <pc:sldMk cId="2795706479" sldId="8015"/>
        </pc:sldMkLst>
        <pc:spChg chg="add mod">
          <ac:chgData name="kanok lohapiyaphan" userId="4051edcb3180f094" providerId="LiveId" clId="{4F4A7875-759F-4390-B701-982F3421CBD9}" dt="2022-07-31T14:29:03.391" v="5829" actId="207"/>
          <ac:spMkLst>
            <pc:docMk/>
            <pc:sldMk cId="2795706479" sldId="8015"/>
            <ac:spMk id="3" creationId="{9D330630-5E5E-785A-9A2A-54DCE5B4F546}"/>
          </ac:spMkLst>
        </pc:spChg>
      </pc:sldChg>
      <pc:sldChg chg="addSp modSp new mod">
        <pc:chgData name="kanok lohapiyaphan" userId="4051edcb3180f094" providerId="LiveId" clId="{4F4A7875-759F-4390-B701-982F3421CBD9}" dt="2022-07-31T15:26:58.368" v="6256" actId="1076"/>
        <pc:sldMkLst>
          <pc:docMk/>
          <pc:sldMk cId="184953462" sldId="8016"/>
        </pc:sldMkLst>
        <pc:spChg chg="add mod">
          <ac:chgData name="kanok lohapiyaphan" userId="4051edcb3180f094" providerId="LiveId" clId="{4F4A7875-759F-4390-B701-982F3421CBD9}" dt="2022-07-31T15:14:03.868" v="6238" actId="207"/>
          <ac:spMkLst>
            <pc:docMk/>
            <pc:sldMk cId="184953462" sldId="8016"/>
            <ac:spMk id="3" creationId="{A951AF13-6FCD-06F3-B07E-B623F3ECEBCD}"/>
          </ac:spMkLst>
        </pc:spChg>
        <pc:picChg chg="add mod modCrop">
          <ac:chgData name="kanok lohapiyaphan" userId="4051edcb3180f094" providerId="LiveId" clId="{4F4A7875-759F-4390-B701-982F3421CBD9}" dt="2022-07-31T15:26:58.368" v="6256" actId="1076"/>
          <ac:picMkLst>
            <pc:docMk/>
            <pc:sldMk cId="184953462" sldId="8016"/>
            <ac:picMk id="5" creationId="{FD3B72A5-D002-F9EF-36B7-089A5CDEFA5F}"/>
          </ac:picMkLst>
        </pc:picChg>
      </pc:sldChg>
      <pc:sldChg chg="modSp add mod setBg">
        <pc:chgData name="kanok lohapiyaphan" userId="4051edcb3180f094" providerId="LiveId" clId="{4F4A7875-759F-4390-B701-982F3421CBD9}" dt="2022-07-31T15:12:53.080" v="6232" actId="948"/>
        <pc:sldMkLst>
          <pc:docMk/>
          <pc:sldMk cId="3262396145" sldId="8017"/>
        </pc:sldMkLst>
        <pc:spChg chg="mod">
          <ac:chgData name="kanok lohapiyaphan" userId="4051edcb3180f094" providerId="LiveId" clId="{4F4A7875-759F-4390-B701-982F3421CBD9}" dt="2022-07-31T15:12:53.080" v="6232" actId="948"/>
          <ac:spMkLst>
            <pc:docMk/>
            <pc:sldMk cId="3262396145" sldId="8017"/>
            <ac:spMk id="4" creationId="{00000000-0000-0000-0000-000000000000}"/>
          </ac:spMkLst>
        </pc:spChg>
      </pc:sldChg>
      <pc:sldChg chg="modSp add mod setBg">
        <pc:chgData name="kanok lohapiyaphan" userId="4051edcb3180f094" providerId="LiveId" clId="{4F4A7875-759F-4390-B701-982F3421CBD9}" dt="2022-07-31T15:31:55.574" v="6261"/>
        <pc:sldMkLst>
          <pc:docMk/>
          <pc:sldMk cId="1066408009" sldId="8018"/>
        </pc:sldMkLst>
        <pc:spChg chg="mod">
          <ac:chgData name="kanok lohapiyaphan" userId="4051edcb3180f094" providerId="LiveId" clId="{4F4A7875-759F-4390-B701-982F3421CBD9}" dt="2022-07-31T15:31:44.328" v="6260"/>
          <ac:spMkLst>
            <pc:docMk/>
            <pc:sldMk cId="1066408009" sldId="8018"/>
            <ac:spMk id="3" creationId="{00000000-0000-0000-0000-000000000000}"/>
          </ac:spMkLst>
        </pc:spChg>
        <pc:spChg chg="mod">
          <ac:chgData name="kanok lohapiyaphan" userId="4051edcb3180f094" providerId="LiveId" clId="{4F4A7875-759F-4390-B701-982F3421CBD9}" dt="2022-07-31T15:31:55.574" v="6261"/>
          <ac:spMkLst>
            <pc:docMk/>
            <pc:sldMk cId="1066408009" sldId="8018"/>
            <ac:spMk id="4" creationId="{00000000-0000-0000-0000-000000000000}"/>
          </ac:spMkLst>
        </pc:spChg>
      </pc:sldChg>
      <pc:sldChg chg="delSp modSp add mod">
        <pc:chgData name="kanok lohapiyaphan" userId="4051edcb3180f094" providerId="LiveId" clId="{4F4A7875-759F-4390-B701-982F3421CBD9}" dt="2022-07-31T15:33:01.735" v="6286" actId="478"/>
        <pc:sldMkLst>
          <pc:docMk/>
          <pc:sldMk cId="3280260411" sldId="8019"/>
        </pc:sldMkLst>
        <pc:spChg chg="del">
          <ac:chgData name="kanok lohapiyaphan" userId="4051edcb3180f094" providerId="LiveId" clId="{4F4A7875-759F-4390-B701-982F3421CBD9}" dt="2022-07-31T15:32:58.296" v="6284" actId="478"/>
          <ac:spMkLst>
            <pc:docMk/>
            <pc:sldMk cId="3280260411" sldId="8019"/>
            <ac:spMk id="3" creationId="{ADCE0FFC-ADF5-4D28-A5BF-3584005B2DBF}"/>
          </ac:spMkLst>
        </pc:spChg>
        <pc:spChg chg="mod">
          <ac:chgData name="kanok lohapiyaphan" userId="4051edcb3180f094" providerId="LiveId" clId="{4F4A7875-759F-4390-B701-982F3421CBD9}" dt="2022-07-31T15:32:47.766" v="6280" actId="20577"/>
          <ac:spMkLst>
            <pc:docMk/>
            <pc:sldMk cId="3280260411" sldId="8019"/>
            <ac:spMk id="4" creationId="{93893424-9B29-DC73-6086-BBA02D9FF070}"/>
          </ac:spMkLst>
        </pc:spChg>
        <pc:spChg chg="del">
          <ac:chgData name="kanok lohapiyaphan" userId="4051edcb3180f094" providerId="LiveId" clId="{4F4A7875-759F-4390-B701-982F3421CBD9}" dt="2022-07-31T15:32:51.189" v="6281" actId="478"/>
          <ac:spMkLst>
            <pc:docMk/>
            <pc:sldMk cId="3280260411" sldId="8019"/>
            <ac:spMk id="10" creationId="{B5C3187F-71B4-61AE-2EAF-8FCA54A27C3D}"/>
          </ac:spMkLst>
        </pc:spChg>
        <pc:spChg chg="del">
          <ac:chgData name="kanok lohapiyaphan" userId="4051edcb3180f094" providerId="LiveId" clId="{4F4A7875-759F-4390-B701-982F3421CBD9}" dt="2022-07-31T15:32:55.062" v="6283" actId="478"/>
          <ac:spMkLst>
            <pc:docMk/>
            <pc:sldMk cId="3280260411" sldId="8019"/>
            <ac:spMk id="13" creationId="{50CB9D62-3E7B-4B33-9560-8C83674EC09A}"/>
          </ac:spMkLst>
        </pc:spChg>
        <pc:graphicFrameChg chg="del">
          <ac:chgData name="kanok lohapiyaphan" userId="4051edcb3180f094" providerId="LiveId" clId="{4F4A7875-759F-4390-B701-982F3421CBD9}" dt="2022-07-31T15:33:01.735" v="6286" actId="478"/>
          <ac:graphicFrameMkLst>
            <pc:docMk/>
            <pc:sldMk cId="3280260411" sldId="8019"/>
            <ac:graphicFrameMk id="6" creationId="{43C91FE5-49DF-C147-9A63-24C21B7B25A4}"/>
          </ac:graphicFrameMkLst>
        </pc:graphicFrameChg>
        <pc:graphicFrameChg chg="del">
          <ac:chgData name="kanok lohapiyaphan" userId="4051edcb3180f094" providerId="LiveId" clId="{4F4A7875-759F-4390-B701-982F3421CBD9}" dt="2022-07-31T15:33:01.021" v="6285" actId="478"/>
          <ac:graphicFrameMkLst>
            <pc:docMk/>
            <pc:sldMk cId="3280260411" sldId="8019"/>
            <ac:graphicFrameMk id="11" creationId="{814B8CEE-F762-4A28-83A8-318D1D58A4C7}"/>
          </ac:graphicFrameMkLst>
        </pc:graphicFrameChg>
        <pc:graphicFrameChg chg="del">
          <ac:chgData name="kanok lohapiyaphan" userId="4051edcb3180f094" providerId="LiveId" clId="{4F4A7875-759F-4390-B701-982F3421CBD9}" dt="2022-07-31T15:32:53.396" v="6282" actId="478"/>
          <ac:graphicFrameMkLst>
            <pc:docMk/>
            <pc:sldMk cId="3280260411" sldId="8019"/>
            <ac:graphicFrameMk id="12" creationId="{FA2DE55E-DBDB-48C3-B95E-D55BEA2B1FC5}"/>
          </ac:graphicFrameMkLst>
        </pc:graphicFrameChg>
      </pc:sldChg>
      <pc:sldChg chg="addSp delSp modSp add mod">
        <pc:chgData name="kanok lohapiyaphan" userId="4051edcb3180f094" providerId="LiveId" clId="{4F4A7875-759F-4390-B701-982F3421CBD9}" dt="2022-07-31T16:15:25.650" v="6585"/>
        <pc:sldMkLst>
          <pc:docMk/>
          <pc:sldMk cId="673900747" sldId="8020"/>
        </pc:sldMkLst>
        <pc:graphicFrameChg chg="del modGraphic">
          <ac:chgData name="kanok lohapiyaphan" userId="4051edcb3180f094" providerId="LiveId" clId="{4F4A7875-759F-4390-B701-982F3421CBD9}" dt="2022-07-31T16:15:25.134" v="6584" actId="478"/>
          <ac:graphicFrameMkLst>
            <pc:docMk/>
            <pc:sldMk cId="673900747" sldId="8020"/>
            <ac:graphicFrameMk id="6" creationId="{CE7761EB-E4AD-4C2C-B721-BE668A8B7234}"/>
          </ac:graphicFrameMkLst>
        </pc:graphicFrameChg>
        <pc:graphicFrameChg chg="add mod">
          <ac:chgData name="kanok lohapiyaphan" userId="4051edcb3180f094" providerId="LiveId" clId="{4F4A7875-759F-4390-B701-982F3421CBD9}" dt="2022-07-31T16:15:25.650" v="6585"/>
          <ac:graphicFrameMkLst>
            <pc:docMk/>
            <pc:sldMk cId="673900747" sldId="8020"/>
            <ac:graphicFrameMk id="7" creationId="{4CFA82EA-B83E-8331-5D48-99DA8F8440D5}"/>
          </ac:graphicFrameMkLst>
        </pc:graphicFrameChg>
        <pc:graphicFrameChg chg="add mod">
          <ac:chgData name="kanok lohapiyaphan" userId="4051edcb3180f094" providerId="LiveId" clId="{4F4A7875-759F-4390-B701-982F3421CBD9}" dt="2022-07-31T16:15:25.650" v="6585"/>
          <ac:graphicFrameMkLst>
            <pc:docMk/>
            <pc:sldMk cId="673900747" sldId="8020"/>
            <ac:graphicFrameMk id="8" creationId="{5DD20EBF-4129-637D-A787-7067BB92DC82}"/>
          </ac:graphicFrameMkLst>
        </pc:graphicFrameChg>
        <pc:graphicFrameChg chg="del">
          <ac:chgData name="kanok lohapiyaphan" userId="4051edcb3180f094" providerId="LiveId" clId="{4F4A7875-759F-4390-B701-982F3421CBD9}" dt="2022-07-31T16:15:25.134" v="6584" actId="478"/>
          <ac:graphicFrameMkLst>
            <pc:docMk/>
            <pc:sldMk cId="673900747" sldId="8020"/>
            <ac:graphicFrameMk id="9" creationId="{84D86B27-590D-4523-8702-36C8550BB615}"/>
          </ac:graphicFrameMkLst>
        </pc:graphicFrameChg>
        <pc:graphicFrameChg chg="del">
          <ac:chgData name="kanok lohapiyaphan" userId="4051edcb3180f094" providerId="LiveId" clId="{4F4A7875-759F-4390-B701-982F3421CBD9}" dt="2022-07-31T16:15:25.134" v="6584" actId="478"/>
          <ac:graphicFrameMkLst>
            <pc:docMk/>
            <pc:sldMk cId="673900747" sldId="8020"/>
            <ac:graphicFrameMk id="10" creationId="{7AA06122-A72C-403F-9C56-0039174E662B}"/>
          </ac:graphicFrameMkLst>
        </pc:graphicFrameChg>
        <pc:graphicFrameChg chg="add mod">
          <ac:chgData name="kanok lohapiyaphan" userId="4051edcb3180f094" providerId="LiveId" clId="{4F4A7875-759F-4390-B701-982F3421CBD9}" dt="2022-07-31T16:15:25.650" v="6585"/>
          <ac:graphicFrameMkLst>
            <pc:docMk/>
            <pc:sldMk cId="673900747" sldId="8020"/>
            <ac:graphicFrameMk id="11" creationId="{3085DC3A-3403-E1B2-C4C3-C6F796A019A5}"/>
          </ac:graphicFrameMkLst>
        </pc:graphicFrameChg>
      </pc:sldChg>
      <pc:sldChg chg="addSp delSp modSp add mod">
        <pc:chgData name="kanok lohapiyaphan" userId="4051edcb3180f094" providerId="LiveId" clId="{4F4A7875-759F-4390-B701-982F3421CBD9}" dt="2022-07-31T16:15:20.060" v="6583"/>
        <pc:sldMkLst>
          <pc:docMk/>
          <pc:sldMk cId="1676302231" sldId="8021"/>
        </pc:sldMkLst>
        <pc:graphicFrameChg chg="del modGraphic">
          <ac:chgData name="kanok lohapiyaphan" userId="4051edcb3180f094" providerId="LiveId" clId="{4F4A7875-759F-4390-B701-982F3421CBD9}" dt="2022-07-31T16:15:18.980" v="6582" actId="478"/>
          <ac:graphicFrameMkLst>
            <pc:docMk/>
            <pc:sldMk cId="1676302231" sldId="8021"/>
            <ac:graphicFrameMk id="6" creationId="{CE7761EB-E4AD-4C2C-B721-BE668A8B7234}"/>
          </ac:graphicFrameMkLst>
        </pc:graphicFrameChg>
        <pc:graphicFrameChg chg="add mod">
          <ac:chgData name="kanok lohapiyaphan" userId="4051edcb3180f094" providerId="LiveId" clId="{4F4A7875-759F-4390-B701-982F3421CBD9}" dt="2022-07-31T16:15:20.060" v="6583"/>
          <ac:graphicFrameMkLst>
            <pc:docMk/>
            <pc:sldMk cId="1676302231" sldId="8021"/>
            <ac:graphicFrameMk id="7" creationId="{79CE859A-B127-7D3C-BDA3-0D2BB7A71FF7}"/>
          </ac:graphicFrameMkLst>
        </pc:graphicFrameChg>
        <pc:graphicFrameChg chg="add mod">
          <ac:chgData name="kanok lohapiyaphan" userId="4051edcb3180f094" providerId="LiveId" clId="{4F4A7875-759F-4390-B701-982F3421CBD9}" dt="2022-07-31T16:15:20.060" v="6583"/>
          <ac:graphicFrameMkLst>
            <pc:docMk/>
            <pc:sldMk cId="1676302231" sldId="8021"/>
            <ac:graphicFrameMk id="8" creationId="{03376DE0-1FB6-AC3D-D941-B8EC8081583A}"/>
          </ac:graphicFrameMkLst>
        </pc:graphicFrameChg>
        <pc:graphicFrameChg chg="del">
          <ac:chgData name="kanok lohapiyaphan" userId="4051edcb3180f094" providerId="LiveId" clId="{4F4A7875-759F-4390-B701-982F3421CBD9}" dt="2022-07-31T16:15:18.980" v="6582" actId="478"/>
          <ac:graphicFrameMkLst>
            <pc:docMk/>
            <pc:sldMk cId="1676302231" sldId="8021"/>
            <ac:graphicFrameMk id="9" creationId="{84D86B27-590D-4523-8702-36C8550BB615}"/>
          </ac:graphicFrameMkLst>
        </pc:graphicFrameChg>
        <pc:graphicFrameChg chg="del">
          <ac:chgData name="kanok lohapiyaphan" userId="4051edcb3180f094" providerId="LiveId" clId="{4F4A7875-759F-4390-B701-982F3421CBD9}" dt="2022-07-31T16:15:18.980" v="6582" actId="478"/>
          <ac:graphicFrameMkLst>
            <pc:docMk/>
            <pc:sldMk cId="1676302231" sldId="8021"/>
            <ac:graphicFrameMk id="10" creationId="{7AA06122-A72C-403F-9C56-0039174E662B}"/>
          </ac:graphicFrameMkLst>
        </pc:graphicFrameChg>
        <pc:graphicFrameChg chg="add mod">
          <ac:chgData name="kanok lohapiyaphan" userId="4051edcb3180f094" providerId="LiveId" clId="{4F4A7875-759F-4390-B701-982F3421CBD9}" dt="2022-07-31T16:15:20.060" v="6583"/>
          <ac:graphicFrameMkLst>
            <pc:docMk/>
            <pc:sldMk cId="1676302231" sldId="8021"/>
            <ac:graphicFrameMk id="11" creationId="{FC3BF3B0-3BB5-E7CB-A1B3-B8F90C647946}"/>
          </ac:graphicFrameMkLst>
        </pc:graphicFrameChg>
      </pc:sldChg>
      <pc:sldChg chg="addSp delSp modSp add mod">
        <pc:chgData name="kanok lohapiyaphan" userId="4051edcb3180f094" providerId="LiveId" clId="{4F4A7875-759F-4390-B701-982F3421CBD9}" dt="2022-07-31T16:15:03.710" v="6581"/>
        <pc:sldMkLst>
          <pc:docMk/>
          <pc:sldMk cId="2748019128" sldId="8022"/>
        </pc:sldMkLst>
        <pc:graphicFrameChg chg="del modGraphic">
          <ac:chgData name="kanok lohapiyaphan" userId="4051edcb3180f094" providerId="LiveId" clId="{4F4A7875-759F-4390-B701-982F3421CBD9}" dt="2022-07-31T16:15:02.882" v="6580" actId="478"/>
          <ac:graphicFrameMkLst>
            <pc:docMk/>
            <pc:sldMk cId="2748019128" sldId="8022"/>
            <ac:graphicFrameMk id="6" creationId="{CE7761EB-E4AD-4C2C-B721-BE668A8B7234}"/>
          </ac:graphicFrameMkLst>
        </pc:graphicFrameChg>
        <pc:graphicFrameChg chg="add mod">
          <ac:chgData name="kanok lohapiyaphan" userId="4051edcb3180f094" providerId="LiveId" clId="{4F4A7875-759F-4390-B701-982F3421CBD9}" dt="2022-07-31T16:15:03.710" v="6581"/>
          <ac:graphicFrameMkLst>
            <pc:docMk/>
            <pc:sldMk cId="2748019128" sldId="8022"/>
            <ac:graphicFrameMk id="7" creationId="{D1867A48-570A-8821-B7DF-C2E3F501EF61}"/>
          </ac:graphicFrameMkLst>
        </pc:graphicFrameChg>
        <pc:graphicFrameChg chg="add mod">
          <ac:chgData name="kanok lohapiyaphan" userId="4051edcb3180f094" providerId="LiveId" clId="{4F4A7875-759F-4390-B701-982F3421CBD9}" dt="2022-07-31T16:15:03.710" v="6581"/>
          <ac:graphicFrameMkLst>
            <pc:docMk/>
            <pc:sldMk cId="2748019128" sldId="8022"/>
            <ac:graphicFrameMk id="8" creationId="{2AEC6C66-A8A6-2FC1-01AC-A4CB81134221}"/>
          </ac:graphicFrameMkLst>
        </pc:graphicFrameChg>
        <pc:graphicFrameChg chg="del">
          <ac:chgData name="kanok lohapiyaphan" userId="4051edcb3180f094" providerId="LiveId" clId="{4F4A7875-759F-4390-B701-982F3421CBD9}" dt="2022-07-31T16:15:02.882" v="6580" actId="478"/>
          <ac:graphicFrameMkLst>
            <pc:docMk/>
            <pc:sldMk cId="2748019128" sldId="8022"/>
            <ac:graphicFrameMk id="9" creationId="{84D86B27-590D-4523-8702-36C8550BB615}"/>
          </ac:graphicFrameMkLst>
        </pc:graphicFrameChg>
        <pc:graphicFrameChg chg="del">
          <ac:chgData name="kanok lohapiyaphan" userId="4051edcb3180f094" providerId="LiveId" clId="{4F4A7875-759F-4390-B701-982F3421CBD9}" dt="2022-07-31T16:15:02.882" v="6580" actId="478"/>
          <ac:graphicFrameMkLst>
            <pc:docMk/>
            <pc:sldMk cId="2748019128" sldId="8022"/>
            <ac:graphicFrameMk id="10" creationId="{7AA06122-A72C-403F-9C56-0039174E662B}"/>
          </ac:graphicFrameMkLst>
        </pc:graphicFrameChg>
        <pc:graphicFrameChg chg="add mod">
          <ac:chgData name="kanok lohapiyaphan" userId="4051edcb3180f094" providerId="LiveId" clId="{4F4A7875-759F-4390-B701-982F3421CBD9}" dt="2022-07-31T16:15:03.710" v="6581"/>
          <ac:graphicFrameMkLst>
            <pc:docMk/>
            <pc:sldMk cId="2748019128" sldId="8022"/>
            <ac:graphicFrameMk id="11" creationId="{6E901FD0-46E4-0933-7997-5A90A358418E}"/>
          </ac:graphicFrameMkLst>
        </pc:graphicFrameChg>
      </pc:sldChg>
      <pc:sldChg chg="addSp delSp modSp add mod">
        <pc:chgData name="kanok lohapiyaphan" userId="4051edcb3180f094" providerId="LiveId" clId="{4F4A7875-759F-4390-B701-982F3421CBD9}" dt="2022-07-31T16:14:26.361" v="6579" actId="1076"/>
        <pc:sldMkLst>
          <pc:docMk/>
          <pc:sldMk cId="3081217198" sldId="8023"/>
        </pc:sldMkLst>
        <pc:spChg chg="add mod">
          <ac:chgData name="kanok lohapiyaphan" userId="4051edcb3180f094" providerId="LiveId" clId="{4F4A7875-759F-4390-B701-982F3421CBD9}" dt="2022-07-31T16:14:26.361" v="6579" actId="1076"/>
          <ac:spMkLst>
            <pc:docMk/>
            <pc:sldMk cId="3081217198" sldId="8023"/>
            <ac:spMk id="7" creationId="{3476770E-7E36-9418-BC52-403C2359C5D3}"/>
          </ac:spMkLst>
        </pc:spChg>
        <pc:spChg chg="add del mod">
          <ac:chgData name="kanok lohapiyaphan" userId="4051edcb3180f094" providerId="LiveId" clId="{4F4A7875-759F-4390-B701-982F3421CBD9}" dt="2022-07-31T16:14:23.326" v="6578" actId="478"/>
          <ac:spMkLst>
            <pc:docMk/>
            <pc:sldMk cId="3081217198" sldId="8023"/>
            <ac:spMk id="12" creationId="{77BD22F4-BCFB-94FF-07A1-051E27D2B797}"/>
          </ac:spMkLst>
        </pc:spChg>
        <pc:graphicFrameChg chg="del modGraphic">
          <ac:chgData name="kanok lohapiyaphan" userId="4051edcb3180f094" providerId="LiveId" clId="{4F4A7875-759F-4390-B701-982F3421CBD9}" dt="2022-07-31T16:14:18.771" v="6576" actId="478"/>
          <ac:graphicFrameMkLst>
            <pc:docMk/>
            <pc:sldMk cId="3081217198" sldId="8023"/>
            <ac:graphicFrameMk id="6" creationId="{CE7761EB-E4AD-4C2C-B721-BE668A8B7234}"/>
          </ac:graphicFrameMkLst>
        </pc:graphicFrameChg>
        <pc:graphicFrameChg chg="add mod">
          <ac:chgData name="kanok lohapiyaphan" userId="4051edcb3180f094" providerId="LiveId" clId="{4F4A7875-759F-4390-B701-982F3421CBD9}" dt="2022-07-31T16:14:20.084" v="6577"/>
          <ac:graphicFrameMkLst>
            <pc:docMk/>
            <pc:sldMk cId="3081217198" sldId="8023"/>
            <ac:graphicFrameMk id="8" creationId="{D87639D9-F60E-7072-09D6-D39CAB400B4C}"/>
          </ac:graphicFrameMkLst>
        </pc:graphicFrameChg>
        <pc:graphicFrameChg chg="del">
          <ac:chgData name="kanok lohapiyaphan" userId="4051edcb3180f094" providerId="LiveId" clId="{4F4A7875-759F-4390-B701-982F3421CBD9}" dt="2022-07-31T16:14:18.771" v="6576" actId="478"/>
          <ac:graphicFrameMkLst>
            <pc:docMk/>
            <pc:sldMk cId="3081217198" sldId="8023"/>
            <ac:graphicFrameMk id="9" creationId="{84D86B27-590D-4523-8702-36C8550BB615}"/>
          </ac:graphicFrameMkLst>
        </pc:graphicFrameChg>
        <pc:graphicFrameChg chg="del">
          <ac:chgData name="kanok lohapiyaphan" userId="4051edcb3180f094" providerId="LiveId" clId="{4F4A7875-759F-4390-B701-982F3421CBD9}" dt="2022-07-31T16:14:18.771" v="6576" actId="478"/>
          <ac:graphicFrameMkLst>
            <pc:docMk/>
            <pc:sldMk cId="3081217198" sldId="8023"/>
            <ac:graphicFrameMk id="10" creationId="{7AA06122-A72C-403F-9C56-0039174E662B}"/>
          </ac:graphicFrameMkLst>
        </pc:graphicFrameChg>
        <pc:graphicFrameChg chg="add mod">
          <ac:chgData name="kanok lohapiyaphan" userId="4051edcb3180f094" providerId="LiveId" clId="{4F4A7875-759F-4390-B701-982F3421CBD9}" dt="2022-07-31T16:14:20.084" v="6577"/>
          <ac:graphicFrameMkLst>
            <pc:docMk/>
            <pc:sldMk cId="3081217198" sldId="8023"/>
            <ac:graphicFrameMk id="11" creationId="{6F34F676-19D1-4A56-4042-4EF2749D1B6A}"/>
          </ac:graphicFrameMkLst>
        </pc:graphicFrameChg>
        <pc:graphicFrameChg chg="add mod">
          <ac:chgData name="kanok lohapiyaphan" userId="4051edcb3180f094" providerId="LiveId" clId="{4F4A7875-759F-4390-B701-982F3421CBD9}" dt="2022-07-31T16:14:20.084" v="6577"/>
          <ac:graphicFrameMkLst>
            <pc:docMk/>
            <pc:sldMk cId="3081217198" sldId="8023"/>
            <ac:graphicFrameMk id="13" creationId="{94015EEA-6434-CF3D-639C-C274F985FE0D}"/>
          </ac:graphicFrameMkLst>
        </pc:graphicFrameChg>
      </pc:sldChg>
      <pc:sldChg chg="addSp delSp modSp add mod">
        <pc:chgData name="kanok lohapiyaphan" userId="4051edcb3180f094" providerId="LiveId" clId="{4F4A7875-759F-4390-B701-982F3421CBD9}" dt="2022-07-31T16:14:09.794" v="6575" actId="1076"/>
        <pc:sldMkLst>
          <pc:docMk/>
          <pc:sldMk cId="191889868" sldId="8024"/>
        </pc:sldMkLst>
        <pc:spChg chg="mod">
          <ac:chgData name="kanok lohapiyaphan" userId="4051edcb3180f094" providerId="LiveId" clId="{4F4A7875-759F-4390-B701-982F3421CBD9}" dt="2022-07-31T16:14:09.794" v="6575" actId="1076"/>
          <ac:spMkLst>
            <pc:docMk/>
            <pc:sldMk cId="191889868" sldId="8024"/>
            <ac:spMk id="7" creationId="{3476770E-7E36-9418-BC52-403C2359C5D3}"/>
          </ac:spMkLst>
        </pc:spChg>
        <pc:spChg chg="add del mod">
          <ac:chgData name="kanok lohapiyaphan" userId="4051edcb3180f094" providerId="LiveId" clId="{4F4A7875-759F-4390-B701-982F3421CBD9}" dt="2022-07-31T16:14:07.340" v="6574" actId="478"/>
          <ac:spMkLst>
            <pc:docMk/>
            <pc:sldMk cId="191889868" sldId="8024"/>
            <ac:spMk id="12" creationId="{1C2F55D2-A1A8-81EE-68D7-E600E7CEC173}"/>
          </ac:spMkLst>
        </pc:spChg>
        <pc:graphicFrameChg chg="del">
          <ac:chgData name="kanok lohapiyaphan" userId="4051edcb3180f094" providerId="LiveId" clId="{4F4A7875-759F-4390-B701-982F3421CBD9}" dt="2022-07-31T16:14:02.720" v="6572" actId="478"/>
          <ac:graphicFrameMkLst>
            <pc:docMk/>
            <pc:sldMk cId="191889868" sldId="8024"/>
            <ac:graphicFrameMk id="6" creationId="{CE7761EB-E4AD-4C2C-B721-BE668A8B7234}"/>
          </ac:graphicFrameMkLst>
        </pc:graphicFrameChg>
        <pc:graphicFrameChg chg="add mod">
          <ac:chgData name="kanok lohapiyaphan" userId="4051edcb3180f094" providerId="LiveId" clId="{4F4A7875-759F-4390-B701-982F3421CBD9}" dt="2022-07-31T16:14:03.424" v="6573"/>
          <ac:graphicFrameMkLst>
            <pc:docMk/>
            <pc:sldMk cId="191889868" sldId="8024"/>
            <ac:graphicFrameMk id="8" creationId="{DFA71D34-AD05-F93B-781F-3F19984CF979}"/>
          </ac:graphicFrameMkLst>
        </pc:graphicFrameChg>
        <pc:graphicFrameChg chg="del">
          <ac:chgData name="kanok lohapiyaphan" userId="4051edcb3180f094" providerId="LiveId" clId="{4F4A7875-759F-4390-B701-982F3421CBD9}" dt="2022-07-31T16:14:02.720" v="6572" actId="478"/>
          <ac:graphicFrameMkLst>
            <pc:docMk/>
            <pc:sldMk cId="191889868" sldId="8024"/>
            <ac:graphicFrameMk id="9" creationId="{84D86B27-590D-4523-8702-36C8550BB615}"/>
          </ac:graphicFrameMkLst>
        </pc:graphicFrameChg>
        <pc:graphicFrameChg chg="del">
          <ac:chgData name="kanok lohapiyaphan" userId="4051edcb3180f094" providerId="LiveId" clId="{4F4A7875-759F-4390-B701-982F3421CBD9}" dt="2022-07-31T16:14:02.720" v="6572" actId="478"/>
          <ac:graphicFrameMkLst>
            <pc:docMk/>
            <pc:sldMk cId="191889868" sldId="8024"/>
            <ac:graphicFrameMk id="10" creationId="{7AA06122-A72C-403F-9C56-0039174E662B}"/>
          </ac:graphicFrameMkLst>
        </pc:graphicFrameChg>
        <pc:graphicFrameChg chg="add mod">
          <ac:chgData name="kanok lohapiyaphan" userId="4051edcb3180f094" providerId="LiveId" clId="{4F4A7875-759F-4390-B701-982F3421CBD9}" dt="2022-07-31T16:14:03.424" v="6573"/>
          <ac:graphicFrameMkLst>
            <pc:docMk/>
            <pc:sldMk cId="191889868" sldId="8024"/>
            <ac:graphicFrameMk id="11" creationId="{E27B2E4D-DB94-76A3-8F1E-6757F03F1DFD}"/>
          </ac:graphicFrameMkLst>
        </pc:graphicFrameChg>
        <pc:graphicFrameChg chg="add mod">
          <ac:chgData name="kanok lohapiyaphan" userId="4051edcb3180f094" providerId="LiveId" clId="{4F4A7875-759F-4390-B701-982F3421CBD9}" dt="2022-07-31T16:14:03.424" v="6573"/>
          <ac:graphicFrameMkLst>
            <pc:docMk/>
            <pc:sldMk cId="191889868" sldId="8024"/>
            <ac:graphicFrameMk id="13" creationId="{65B3B8DB-8D47-8CA7-8D29-D27A7BC353AD}"/>
          </ac:graphicFrameMkLst>
        </pc:graphicFrameChg>
      </pc:sldChg>
      <pc:sldChg chg="addSp delSp modSp add mod">
        <pc:chgData name="kanok lohapiyaphan" userId="4051edcb3180f094" providerId="LiveId" clId="{4F4A7875-759F-4390-B701-982F3421CBD9}" dt="2022-07-31T16:13:40.196" v="6571" actId="207"/>
        <pc:sldMkLst>
          <pc:docMk/>
          <pc:sldMk cId="98207404" sldId="8025"/>
        </pc:sldMkLst>
        <pc:spChg chg="mod">
          <ac:chgData name="kanok lohapiyaphan" userId="4051edcb3180f094" providerId="LiveId" clId="{4F4A7875-759F-4390-B701-982F3421CBD9}" dt="2022-07-31T16:13:30.853" v="6563" actId="1076"/>
          <ac:spMkLst>
            <pc:docMk/>
            <pc:sldMk cId="98207404" sldId="8025"/>
            <ac:spMk id="7" creationId="{3476770E-7E36-9418-BC52-403C2359C5D3}"/>
          </ac:spMkLst>
        </pc:spChg>
        <pc:graphicFrameChg chg="mod modGraphic">
          <ac:chgData name="kanok lohapiyaphan" userId="4051edcb3180f094" providerId="LiveId" clId="{4F4A7875-759F-4390-B701-982F3421CBD9}" dt="2022-07-31T16:12:38.250" v="6531" actId="20577"/>
          <ac:graphicFrameMkLst>
            <pc:docMk/>
            <pc:sldMk cId="98207404" sldId="8025"/>
            <ac:graphicFrameMk id="6" creationId="{CE7761EB-E4AD-4C2C-B721-BE668A8B7234}"/>
          </ac:graphicFrameMkLst>
        </pc:graphicFrameChg>
        <pc:graphicFrameChg chg="add mod modGraphic">
          <ac:chgData name="kanok lohapiyaphan" userId="4051edcb3180f094" providerId="LiveId" clId="{4F4A7875-759F-4390-B701-982F3421CBD9}" dt="2022-07-31T16:13:37.327" v="6570" actId="207"/>
          <ac:graphicFrameMkLst>
            <pc:docMk/>
            <pc:sldMk cId="98207404" sldId="8025"/>
            <ac:graphicFrameMk id="8" creationId="{60088574-4945-633F-C17E-D893191428E3}"/>
          </ac:graphicFrameMkLst>
        </pc:graphicFrameChg>
        <pc:graphicFrameChg chg="mod modGraphic">
          <ac:chgData name="kanok lohapiyaphan" userId="4051edcb3180f094" providerId="LiveId" clId="{4F4A7875-759F-4390-B701-982F3421CBD9}" dt="2022-07-31T16:13:40.196" v="6571" actId="207"/>
          <ac:graphicFrameMkLst>
            <pc:docMk/>
            <pc:sldMk cId="98207404" sldId="8025"/>
            <ac:graphicFrameMk id="9" creationId="{84D86B27-590D-4523-8702-36C8550BB615}"/>
          </ac:graphicFrameMkLst>
        </pc:graphicFrameChg>
        <pc:graphicFrameChg chg="del mod modGraphic">
          <ac:chgData name="kanok lohapiyaphan" userId="4051edcb3180f094" providerId="LiveId" clId="{4F4A7875-759F-4390-B701-982F3421CBD9}" dt="2022-07-31T16:12:32.647" v="6530" actId="478"/>
          <ac:graphicFrameMkLst>
            <pc:docMk/>
            <pc:sldMk cId="98207404" sldId="8025"/>
            <ac:graphicFrameMk id="10" creationId="{7AA06122-A72C-403F-9C56-0039174E662B}"/>
          </ac:graphicFrameMkLst>
        </pc:graphicFrameChg>
      </pc:sldChg>
      <pc:sldMasterChg chg="delSldLayout">
        <pc:chgData name="kanok lohapiyaphan" userId="4051edcb3180f094" providerId="LiveId" clId="{4F4A7875-759F-4390-B701-982F3421CBD9}" dt="2022-07-29T15:52:40.040" v="1622" actId="47"/>
        <pc:sldMasterMkLst>
          <pc:docMk/>
          <pc:sldMasterMk cId="1354053355" sldId="2147483648"/>
        </pc:sldMasterMkLst>
        <pc:sldLayoutChg chg="del">
          <pc:chgData name="kanok lohapiyaphan" userId="4051edcb3180f094" providerId="LiveId" clId="{4F4A7875-759F-4390-B701-982F3421CBD9}" dt="2022-07-29T15:52:23.164" v="1621" actId="47"/>
          <pc:sldLayoutMkLst>
            <pc:docMk/>
            <pc:sldMasterMk cId="1354053355" sldId="2147483648"/>
            <pc:sldLayoutMk cId="1220064790" sldId="2147483720"/>
          </pc:sldLayoutMkLst>
        </pc:sldLayoutChg>
        <pc:sldLayoutChg chg="del">
          <pc:chgData name="kanok lohapiyaphan" userId="4051edcb3180f094" providerId="LiveId" clId="{4F4A7875-759F-4390-B701-982F3421CBD9}" dt="2022-07-29T15:52:40.040" v="1622" actId="47"/>
          <pc:sldLayoutMkLst>
            <pc:docMk/>
            <pc:sldMasterMk cId="1354053355" sldId="2147483648"/>
            <pc:sldLayoutMk cId="2217732289" sldId="2147483722"/>
          </pc:sldLayoutMkLst>
        </pc:sldLayoutChg>
      </pc:sldMasterChg>
    </pc:docChg>
  </pc:docChgLst>
  <pc:docChgLst>
    <pc:chgData name="kanok lohapiyaphan" userId="4051edcb3180f094" providerId="LiveId" clId="{AD283600-5252-40EA-9873-5130D24C08DC}"/>
    <pc:docChg chg="undo custSel addSld delSld modSld sldOrd modSection">
      <pc:chgData name="kanok lohapiyaphan" userId="4051edcb3180f094" providerId="LiveId" clId="{AD283600-5252-40EA-9873-5130D24C08DC}" dt="2022-03-08T14:52:26.242" v="1414"/>
      <pc:docMkLst>
        <pc:docMk/>
      </pc:docMkLst>
      <pc:sldChg chg="add">
        <pc:chgData name="kanok lohapiyaphan" userId="4051edcb3180f094" providerId="LiveId" clId="{AD283600-5252-40EA-9873-5130D24C08DC}" dt="2022-03-08T14:52:26.242" v="1414"/>
        <pc:sldMkLst>
          <pc:docMk/>
          <pc:sldMk cId="544135438" sldId="3558"/>
        </pc:sldMkLst>
      </pc:sldChg>
      <pc:sldChg chg="addSp delSp modSp mod">
        <pc:chgData name="kanok lohapiyaphan" userId="4051edcb3180f094" providerId="LiveId" clId="{AD283600-5252-40EA-9873-5130D24C08DC}" dt="2022-03-06T13:33:05.005" v="698" actId="21"/>
        <pc:sldMkLst>
          <pc:docMk/>
          <pc:sldMk cId="4291770529" sldId="7880"/>
        </pc:sldMkLst>
        <pc:spChg chg="add del mod">
          <ac:chgData name="kanok lohapiyaphan" userId="4051edcb3180f094" providerId="LiveId" clId="{AD283600-5252-40EA-9873-5130D24C08DC}" dt="2022-03-06T13:33:05.005" v="698" actId="21"/>
          <ac:spMkLst>
            <pc:docMk/>
            <pc:sldMk cId="4291770529" sldId="7880"/>
            <ac:spMk id="2" creationId="{83539A86-D222-417C-8E84-9AECAC6ED4FE}"/>
          </ac:spMkLst>
        </pc:spChg>
        <pc:spChg chg="mod">
          <ac:chgData name="kanok lohapiyaphan" userId="4051edcb3180f094" providerId="LiveId" clId="{AD283600-5252-40EA-9873-5130D24C08DC}" dt="2022-03-03T15:49:15.666" v="38" actId="1076"/>
          <ac:spMkLst>
            <pc:docMk/>
            <pc:sldMk cId="4291770529" sldId="7880"/>
            <ac:spMk id="4" creationId="{9D304703-F124-42AF-A21F-5DFB85FE4AE7}"/>
          </ac:spMkLst>
        </pc:spChg>
        <pc:spChg chg="mod">
          <ac:chgData name="kanok lohapiyaphan" userId="4051edcb3180f094" providerId="LiveId" clId="{AD283600-5252-40EA-9873-5130D24C08DC}" dt="2022-03-03T15:49:30.773" v="53" actId="403"/>
          <ac:spMkLst>
            <pc:docMk/>
            <pc:sldMk cId="4291770529" sldId="7880"/>
            <ac:spMk id="7" creationId="{DD2CA782-64D3-49E1-B99B-F8E53DE606A6}"/>
          </ac:spMkLst>
        </pc:spChg>
      </pc:sldChg>
      <pc:sldChg chg="addSp modSp del mod">
        <pc:chgData name="kanok lohapiyaphan" userId="4051edcb3180f094" providerId="LiveId" clId="{AD283600-5252-40EA-9873-5130D24C08DC}" dt="2022-03-06T16:29:30.675" v="1360" actId="47"/>
        <pc:sldMkLst>
          <pc:docMk/>
          <pc:sldMk cId="224529031" sldId="7881"/>
        </pc:sldMkLst>
        <pc:spChg chg="add mod">
          <ac:chgData name="kanok lohapiyaphan" userId="4051edcb3180f094" providerId="LiveId" clId="{AD283600-5252-40EA-9873-5130D24C08DC}" dt="2022-03-03T16:10:28.137" v="71" actId="20577"/>
          <ac:spMkLst>
            <pc:docMk/>
            <pc:sldMk cId="224529031" sldId="7881"/>
            <ac:spMk id="2" creationId="{69608922-928F-482F-B410-8ED5CC599287}"/>
          </ac:spMkLst>
        </pc:spChg>
        <pc:spChg chg="add mod">
          <ac:chgData name="kanok lohapiyaphan" userId="4051edcb3180f094" providerId="LiveId" clId="{AD283600-5252-40EA-9873-5130D24C08DC}" dt="2022-03-05T03:32:50.893" v="347" actId="20577"/>
          <ac:spMkLst>
            <pc:docMk/>
            <pc:sldMk cId="224529031" sldId="7881"/>
            <ac:spMk id="3" creationId="{779A68CD-2607-463F-A645-C370915B0684}"/>
          </ac:spMkLst>
        </pc:spChg>
      </pc:sldChg>
      <pc:sldChg chg="addSp delSp modSp del mod">
        <pc:chgData name="kanok lohapiyaphan" userId="4051edcb3180f094" providerId="LiveId" clId="{AD283600-5252-40EA-9873-5130D24C08DC}" dt="2022-03-05T13:39:07.900" v="583" actId="47"/>
        <pc:sldMkLst>
          <pc:docMk/>
          <pc:sldMk cId="1106681090" sldId="7882"/>
        </pc:sldMkLst>
        <pc:spChg chg="del">
          <ac:chgData name="kanok lohapiyaphan" userId="4051edcb3180f094" providerId="LiveId" clId="{AD283600-5252-40EA-9873-5130D24C08DC}" dt="2022-03-03T16:14:55.032" v="202" actId="478"/>
          <ac:spMkLst>
            <pc:docMk/>
            <pc:sldMk cId="1106681090" sldId="7882"/>
            <ac:spMk id="2" creationId="{00000000-0000-0000-0000-000000000000}"/>
          </ac:spMkLst>
        </pc:spChg>
        <pc:spChg chg="del">
          <ac:chgData name="kanok lohapiyaphan" userId="4051edcb3180f094" providerId="LiveId" clId="{AD283600-5252-40EA-9873-5130D24C08DC}" dt="2022-03-03T16:14:55.613" v="203" actId="478"/>
          <ac:spMkLst>
            <pc:docMk/>
            <pc:sldMk cId="1106681090" sldId="7882"/>
            <ac:spMk id="3" creationId="{00000000-0000-0000-0000-000000000000}"/>
          </ac:spMkLst>
        </pc:spChg>
        <pc:spChg chg="add mod">
          <ac:chgData name="kanok lohapiyaphan" userId="4051edcb3180f094" providerId="LiveId" clId="{AD283600-5252-40EA-9873-5130D24C08DC}" dt="2022-03-05T03:33:04.402" v="349" actId="404"/>
          <ac:spMkLst>
            <pc:docMk/>
            <pc:sldMk cId="1106681090" sldId="7882"/>
            <ac:spMk id="8" creationId="{CD73932A-8622-4DF0-B6D1-F405947972CD}"/>
          </ac:spMkLst>
        </pc:spChg>
        <pc:picChg chg="add mod">
          <ac:chgData name="kanok lohapiyaphan" userId="4051edcb3180f094" providerId="LiveId" clId="{AD283600-5252-40EA-9873-5130D24C08DC}" dt="2022-03-03T16:16:39.094" v="264" actId="1076"/>
          <ac:picMkLst>
            <pc:docMk/>
            <pc:sldMk cId="1106681090" sldId="7882"/>
            <ac:picMk id="6" creationId="{30D0853F-BD00-40F3-BC5C-58BF0350F378}"/>
          </ac:picMkLst>
        </pc:picChg>
      </pc:sldChg>
      <pc:sldChg chg="addSp delSp modSp del mod">
        <pc:chgData name="kanok lohapiyaphan" userId="4051edcb3180f094" providerId="LiveId" clId="{AD283600-5252-40EA-9873-5130D24C08DC}" dt="2022-03-06T15:30:54.253" v="1228" actId="47"/>
        <pc:sldMkLst>
          <pc:docMk/>
          <pc:sldMk cId="2358664908" sldId="7883"/>
        </pc:sldMkLst>
        <pc:picChg chg="add del mod">
          <ac:chgData name="kanok lohapiyaphan" userId="4051edcb3180f094" providerId="LiveId" clId="{AD283600-5252-40EA-9873-5130D24C08DC}" dt="2022-03-03T16:23:06.094" v="269" actId="22"/>
          <ac:picMkLst>
            <pc:docMk/>
            <pc:sldMk cId="2358664908" sldId="7883"/>
            <ac:picMk id="4" creationId="{2C7F9DD0-FA00-4434-B5FD-8B138DC6CEEF}"/>
          </ac:picMkLst>
        </pc:picChg>
        <pc:picChg chg="add mod">
          <ac:chgData name="kanok lohapiyaphan" userId="4051edcb3180f094" providerId="LiveId" clId="{AD283600-5252-40EA-9873-5130D24C08DC}" dt="2022-03-06T15:17:10.238" v="1039" actId="1076"/>
          <ac:picMkLst>
            <pc:docMk/>
            <pc:sldMk cId="2358664908" sldId="7883"/>
            <ac:picMk id="6" creationId="{64F652BD-5F10-4718-B007-979F4149C7C9}"/>
          </ac:picMkLst>
        </pc:picChg>
      </pc:sldChg>
      <pc:sldChg chg="addSp modSp new del mod ord setBg">
        <pc:chgData name="kanok lohapiyaphan" userId="4051edcb3180f094" providerId="LiveId" clId="{AD283600-5252-40EA-9873-5130D24C08DC}" dt="2022-03-06T15:12:49.028" v="1021" actId="47"/>
        <pc:sldMkLst>
          <pc:docMk/>
          <pc:sldMk cId="2640069765" sldId="7884"/>
        </pc:sldMkLst>
        <pc:picChg chg="add mod">
          <ac:chgData name="kanok lohapiyaphan" userId="4051edcb3180f094" providerId="LiveId" clId="{AD283600-5252-40EA-9873-5130D24C08DC}" dt="2022-03-03T16:28:48.419" v="281" actId="1076"/>
          <ac:picMkLst>
            <pc:docMk/>
            <pc:sldMk cId="2640069765" sldId="7884"/>
            <ac:picMk id="4" creationId="{922BFE33-7F74-424E-AF14-E3F0F0D874DB}"/>
          </ac:picMkLst>
        </pc:picChg>
      </pc:sldChg>
      <pc:sldChg chg="addSp add del mod">
        <pc:chgData name="kanok lohapiyaphan" userId="4051edcb3180f094" providerId="LiveId" clId="{AD283600-5252-40EA-9873-5130D24C08DC}" dt="2022-03-06T15:33:23.931" v="1229" actId="47"/>
        <pc:sldMkLst>
          <pc:docMk/>
          <pc:sldMk cId="3517542813" sldId="7885"/>
        </pc:sldMkLst>
        <pc:picChg chg="add">
          <ac:chgData name="kanok lohapiyaphan" userId="4051edcb3180f094" providerId="LiveId" clId="{AD283600-5252-40EA-9873-5130D24C08DC}" dt="2022-03-03T16:31:24.251" v="282" actId="22"/>
          <ac:picMkLst>
            <pc:docMk/>
            <pc:sldMk cId="3517542813" sldId="7885"/>
            <ac:picMk id="4" creationId="{BB655F43-7895-425E-B1B9-653058F81E47}"/>
          </ac:picMkLst>
        </pc:picChg>
      </pc:sldChg>
      <pc:sldChg chg="addSp modSp add mod">
        <pc:chgData name="kanok lohapiyaphan" userId="4051edcb3180f094" providerId="LiveId" clId="{AD283600-5252-40EA-9873-5130D24C08DC}" dt="2022-03-06T15:37:22.855" v="1253" actId="207"/>
        <pc:sldMkLst>
          <pc:docMk/>
          <pc:sldMk cId="383480507" sldId="7886"/>
        </pc:sldMkLst>
        <pc:spChg chg="mod ord">
          <ac:chgData name="kanok lohapiyaphan" userId="4051edcb3180f094" providerId="LiveId" clId="{AD283600-5252-40EA-9873-5130D24C08DC}" dt="2022-03-06T15:37:22.855" v="1253" actId="207"/>
          <ac:spMkLst>
            <pc:docMk/>
            <pc:sldMk cId="383480507" sldId="7886"/>
            <ac:spMk id="2" creationId="{EBF34A5F-FE50-468A-85BA-71751C49EE2D}"/>
          </ac:spMkLst>
        </pc:spChg>
        <pc:spChg chg="add mod ord">
          <ac:chgData name="kanok lohapiyaphan" userId="4051edcb3180f094" providerId="LiveId" clId="{AD283600-5252-40EA-9873-5130D24C08DC}" dt="2022-03-06T15:37:08.674" v="1251" actId="164"/>
          <ac:spMkLst>
            <pc:docMk/>
            <pc:sldMk cId="383480507" sldId="7886"/>
            <ac:spMk id="3" creationId="{F5FAA038-DA5B-4143-A586-10476052C1FC}"/>
          </ac:spMkLst>
        </pc:spChg>
        <pc:grpChg chg="add mod">
          <ac:chgData name="kanok lohapiyaphan" userId="4051edcb3180f094" providerId="LiveId" clId="{AD283600-5252-40EA-9873-5130D24C08DC}" dt="2022-03-06T15:37:08.674" v="1251" actId="164"/>
          <ac:grpSpMkLst>
            <pc:docMk/>
            <pc:sldMk cId="383480507" sldId="7886"/>
            <ac:grpSpMk id="5" creationId="{B6FF4780-1F9F-485C-9371-CBF83C0EABF1}"/>
          </ac:grpSpMkLst>
        </pc:grpChg>
        <pc:picChg chg="add mod ord">
          <ac:chgData name="kanok lohapiyaphan" userId="4051edcb3180f094" providerId="LiveId" clId="{AD283600-5252-40EA-9873-5130D24C08DC}" dt="2022-03-06T15:37:08.674" v="1251" actId="164"/>
          <ac:picMkLst>
            <pc:docMk/>
            <pc:sldMk cId="383480507" sldId="7886"/>
            <ac:picMk id="4" creationId="{A3D64617-65B5-4BF6-901B-880653FBCF94}"/>
          </ac:picMkLst>
        </pc:picChg>
      </pc:sldChg>
      <pc:sldChg chg="addSp modSp add mod">
        <pc:chgData name="kanok lohapiyaphan" userId="4051edcb3180f094" providerId="LiveId" clId="{AD283600-5252-40EA-9873-5130D24C08DC}" dt="2022-03-06T15:50:01.917" v="1270" actId="1076"/>
        <pc:sldMkLst>
          <pc:docMk/>
          <pc:sldMk cId="1099225994" sldId="7887"/>
        </pc:sldMkLst>
        <pc:spChg chg="mod ord">
          <ac:chgData name="kanok lohapiyaphan" userId="4051edcb3180f094" providerId="LiveId" clId="{AD283600-5252-40EA-9873-5130D24C08DC}" dt="2022-03-06T15:50:01.917" v="1270" actId="1076"/>
          <ac:spMkLst>
            <pc:docMk/>
            <pc:sldMk cId="1099225994" sldId="7887"/>
            <ac:spMk id="2" creationId="{EBF34A5F-FE50-468A-85BA-71751C49EE2D}"/>
          </ac:spMkLst>
        </pc:spChg>
        <pc:spChg chg="add mod">
          <ac:chgData name="kanok lohapiyaphan" userId="4051edcb3180f094" providerId="LiveId" clId="{AD283600-5252-40EA-9873-5130D24C08DC}" dt="2022-03-06T15:49:53.932" v="1267" actId="164"/>
          <ac:spMkLst>
            <pc:docMk/>
            <pc:sldMk cId="1099225994" sldId="7887"/>
            <ac:spMk id="3" creationId="{1756CFED-35B2-40B7-8865-2E21095CD926}"/>
          </ac:spMkLst>
        </pc:spChg>
        <pc:grpChg chg="add mod">
          <ac:chgData name="kanok lohapiyaphan" userId="4051edcb3180f094" providerId="LiveId" clId="{AD283600-5252-40EA-9873-5130D24C08DC}" dt="2022-03-06T15:49:53.932" v="1267" actId="164"/>
          <ac:grpSpMkLst>
            <pc:docMk/>
            <pc:sldMk cId="1099225994" sldId="7887"/>
            <ac:grpSpMk id="5" creationId="{088C8321-8116-4A64-BF55-700DE1BC4155}"/>
          </ac:grpSpMkLst>
        </pc:grpChg>
        <pc:picChg chg="add mod ord">
          <ac:chgData name="kanok lohapiyaphan" userId="4051edcb3180f094" providerId="LiveId" clId="{AD283600-5252-40EA-9873-5130D24C08DC}" dt="2022-03-06T15:49:53.932" v="1267" actId="164"/>
          <ac:picMkLst>
            <pc:docMk/>
            <pc:sldMk cId="1099225994" sldId="7887"/>
            <ac:picMk id="4" creationId="{5CB98694-2824-4599-A1BD-1F9A86C16552}"/>
          </ac:picMkLst>
        </pc:picChg>
      </pc:sldChg>
      <pc:sldChg chg="addSp modSp add mod">
        <pc:chgData name="kanok lohapiyaphan" userId="4051edcb3180f094" providerId="LiveId" clId="{AD283600-5252-40EA-9873-5130D24C08DC}" dt="2022-03-06T15:51:17.160" v="1282" actId="1076"/>
        <pc:sldMkLst>
          <pc:docMk/>
          <pc:sldMk cId="4022002939" sldId="7888"/>
        </pc:sldMkLst>
        <pc:spChg chg="mod ord">
          <ac:chgData name="kanok lohapiyaphan" userId="4051edcb3180f094" providerId="LiveId" clId="{AD283600-5252-40EA-9873-5130D24C08DC}" dt="2022-03-06T15:51:17.160" v="1282" actId="1076"/>
          <ac:spMkLst>
            <pc:docMk/>
            <pc:sldMk cId="4022002939" sldId="7888"/>
            <ac:spMk id="2" creationId="{EBF34A5F-FE50-468A-85BA-71751C49EE2D}"/>
          </ac:spMkLst>
        </pc:spChg>
        <pc:spChg chg="add mod">
          <ac:chgData name="kanok lohapiyaphan" userId="4051edcb3180f094" providerId="LiveId" clId="{AD283600-5252-40EA-9873-5130D24C08DC}" dt="2022-03-06T15:51:08.615" v="1279" actId="164"/>
          <ac:spMkLst>
            <pc:docMk/>
            <pc:sldMk cId="4022002939" sldId="7888"/>
            <ac:spMk id="3" creationId="{59CCA7B8-D4F0-4DD5-8822-630CAF1284E8}"/>
          </ac:spMkLst>
        </pc:spChg>
        <pc:grpChg chg="add mod">
          <ac:chgData name="kanok lohapiyaphan" userId="4051edcb3180f094" providerId="LiveId" clId="{AD283600-5252-40EA-9873-5130D24C08DC}" dt="2022-03-06T15:51:08.615" v="1279" actId="164"/>
          <ac:grpSpMkLst>
            <pc:docMk/>
            <pc:sldMk cId="4022002939" sldId="7888"/>
            <ac:grpSpMk id="5" creationId="{E79DD0B8-DF5D-429A-B102-99C2D40B5A59}"/>
          </ac:grpSpMkLst>
        </pc:grpChg>
        <pc:picChg chg="add mod">
          <ac:chgData name="kanok lohapiyaphan" userId="4051edcb3180f094" providerId="LiveId" clId="{AD283600-5252-40EA-9873-5130D24C08DC}" dt="2022-03-06T15:51:08.615" v="1279" actId="164"/>
          <ac:picMkLst>
            <pc:docMk/>
            <pc:sldMk cId="4022002939" sldId="7888"/>
            <ac:picMk id="4" creationId="{3276DE2C-0FB1-4B3B-BED1-5D45D97F60E0}"/>
          </ac:picMkLst>
        </pc:picChg>
      </pc:sldChg>
      <pc:sldChg chg="addSp delSp modSp add del mod">
        <pc:chgData name="kanok lohapiyaphan" userId="4051edcb3180f094" providerId="LiveId" clId="{AD283600-5252-40EA-9873-5130D24C08DC}" dt="2022-03-06T16:29:12.725" v="1359" actId="47"/>
        <pc:sldMkLst>
          <pc:docMk/>
          <pc:sldMk cId="739642799" sldId="7889"/>
        </pc:sldMkLst>
        <pc:spChg chg="add del mod">
          <ac:chgData name="kanok lohapiyaphan" userId="4051edcb3180f094" providerId="LiveId" clId="{AD283600-5252-40EA-9873-5130D24C08DC}" dt="2022-03-06T15:54:55.895" v="1283" actId="21"/>
          <ac:spMkLst>
            <pc:docMk/>
            <pc:sldMk cId="739642799" sldId="7889"/>
            <ac:spMk id="3" creationId="{696A53FD-EE76-4538-891D-FC8E725413F4}"/>
          </ac:spMkLst>
        </pc:spChg>
      </pc:sldChg>
      <pc:sldChg chg="addSp delSp modSp add del mod">
        <pc:chgData name="kanok lohapiyaphan" userId="4051edcb3180f094" providerId="LiveId" clId="{AD283600-5252-40EA-9873-5130D24C08DC}" dt="2022-03-06T16:29:12.725" v="1359" actId="47"/>
        <pc:sldMkLst>
          <pc:docMk/>
          <pc:sldMk cId="2219979997" sldId="7890"/>
        </pc:sldMkLst>
        <pc:spChg chg="add del mod">
          <ac:chgData name="kanok lohapiyaphan" userId="4051edcb3180f094" providerId="LiveId" clId="{AD283600-5252-40EA-9873-5130D24C08DC}" dt="2022-03-06T15:56:18.765" v="1323" actId="478"/>
          <ac:spMkLst>
            <pc:docMk/>
            <pc:sldMk cId="2219979997" sldId="7890"/>
            <ac:spMk id="3" creationId="{D477E119-F7CB-419A-9EF2-38902A6A221F}"/>
          </ac:spMkLst>
        </pc:spChg>
        <pc:spChg chg="add mod">
          <ac:chgData name="kanok lohapiyaphan" userId="4051edcb3180f094" providerId="LiveId" clId="{AD283600-5252-40EA-9873-5130D24C08DC}" dt="2022-03-06T16:11:26.803" v="1358" actId="6549"/>
          <ac:spMkLst>
            <pc:docMk/>
            <pc:sldMk cId="2219979997" sldId="7890"/>
            <ac:spMk id="4" creationId="{7AD2404A-E99E-49DD-96AD-202FA070EE9B}"/>
          </ac:spMkLst>
        </pc:spChg>
        <pc:spChg chg="add del mod">
          <ac:chgData name="kanok lohapiyaphan" userId="4051edcb3180f094" providerId="LiveId" clId="{AD283600-5252-40EA-9873-5130D24C08DC}" dt="2022-03-06T15:56:21.061" v="1324" actId="478"/>
          <ac:spMkLst>
            <pc:docMk/>
            <pc:sldMk cId="2219979997" sldId="7890"/>
            <ac:spMk id="5" creationId="{8C8CEF1A-3DE5-4B79-851C-78165CE8D1B2}"/>
          </ac:spMkLst>
        </pc:spChg>
        <pc:spChg chg="add mod">
          <ac:chgData name="kanok lohapiyaphan" userId="4051edcb3180f094" providerId="LiveId" clId="{AD283600-5252-40EA-9873-5130D24C08DC}" dt="2022-03-06T15:55:59.994" v="1319" actId="113"/>
          <ac:spMkLst>
            <pc:docMk/>
            <pc:sldMk cId="2219979997" sldId="7890"/>
            <ac:spMk id="6" creationId="{083F778A-7BB0-4D49-B2F0-EFB6C60ADBC3}"/>
          </ac:spMkLst>
        </pc:spChg>
        <pc:graphicFrameChg chg="add mod modGraphic">
          <ac:chgData name="kanok lohapiyaphan" userId="4051edcb3180f094" providerId="LiveId" clId="{AD283600-5252-40EA-9873-5130D24C08DC}" dt="2022-03-06T16:10:59.864" v="1340" actId="1076"/>
          <ac:graphicFrameMkLst>
            <pc:docMk/>
            <pc:sldMk cId="2219979997" sldId="7890"/>
            <ac:graphicFrameMk id="7" creationId="{AE6EEE6C-1A10-4495-93AA-47FC212088E9}"/>
          </ac:graphicFrameMkLst>
        </pc:graphicFrameChg>
      </pc:sldChg>
      <pc:sldChg chg="addSp modSp new mod">
        <pc:chgData name="kanok lohapiyaphan" userId="4051edcb3180f094" providerId="LiveId" clId="{AD283600-5252-40EA-9873-5130D24C08DC}" dt="2022-03-05T13:23:39.159" v="582" actId="113"/>
        <pc:sldMkLst>
          <pc:docMk/>
          <pc:sldMk cId="1564868514" sldId="7891"/>
        </pc:sldMkLst>
        <pc:spChg chg="mod ord">
          <ac:chgData name="kanok lohapiyaphan" userId="4051edcb3180f094" providerId="LiveId" clId="{AD283600-5252-40EA-9873-5130D24C08DC}" dt="2022-03-05T13:23:39.159" v="582" actId="113"/>
          <ac:spMkLst>
            <pc:docMk/>
            <pc:sldMk cId="1564868514" sldId="7891"/>
            <ac:spMk id="2" creationId="{EB5A8B02-1EBA-4979-A4D2-AC6E14CFB9E8}"/>
          </ac:spMkLst>
        </pc:spChg>
        <pc:picChg chg="add mod ord">
          <ac:chgData name="kanok lohapiyaphan" userId="4051edcb3180f094" providerId="LiveId" clId="{AD283600-5252-40EA-9873-5130D24C08DC}" dt="2022-03-05T13:23:13.443" v="577" actId="167"/>
          <ac:picMkLst>
            <pc:docMk/>
            <pc:sldMk cId="1564868514" sldId="7891"/>
            <ac:picMk id="4" creationId="{C90F23E9-0451-4964-810A-9397DE3EBCA2}"/>
          </ac:picMkLst>
        </pc:picChg>
      </pc:sldChg>
      <pc:sldChg chg="add del">
        <pc:chgData name="kanok lohapiyaphan" userId="4051edcb3180f094" providerId="LiveId" clId="{AD283600-5252-40EA-9873-5130D24C08DC}" dt="2022-03-06T16:29:12.725" v="1359" actId="47"/>
        <pc:sldMkLst>
          <pc:docMk/>
          <pc:sldMk cId="1726757232" sldId="7892"/>
        </pc:sldMkLst>
      </pc:sldChg>
      <pc:sldChg chg="add del">
        <pc:chgData name="kanok lohapiyaphan" userId="4051edcb3180f094" providerId="LiveId" clId="{AD283600-5252-40EA-9873-5130D24C08DC}" dt="2022-03-06T16:29:12.725" v="1359" actId="47"/>
        <pc:sldMkLst>
          <pc:docMk/>
          <pc:sldMk cId="3147633690" sldId="7893"/>
        </pc:sldMkLst>
      </pc:sldChg>
      <pc:sldChg chg="add del">
        <pc:chgData name="kanok lohapiyaphan" userId="4051edcb3180f094" providerId="LiveId" clId="{AD283600-5252-40EA-9873-5130D24C08DC}" dt="2022-03-06T16:29:12.725" v="1359" actId="47"/>
        <pc:sldMkLst>
          <pc:docMk/>
          <pc:sldMk cId="1189988804" sldId="7894"/>
        </pc:sldMkLst>
      </pc:sldChg>
      <pc:sldChg chg="add del">
        <pc:chgData name="kanok lohapiyaphan" userId="4051edcb3180f094" providerId="LiveId" clId="{AD283600-5252-40EA-9873-5130D24C08DC}" dt="2022-03-06T16:29:12.725" v="1359" actId="47"/>
        <pc:sldMkLst>
          <pc:docMk/>
          <pc:sldMk cId="3170105517" sldId="7895"/>
        </pc:sldMkLst>
      </pc:sldChg>
      <pc:sldChg chg="addSp modSp new mod setBg">
        <pc:chgData name="kanok lohapiyaphan" userId="4051edcb3180f094" providerId="LiveId" clId="{AD283600-5252-40EA-9873-5130D24C08DC}" dt="2022-03-06T15:21:06.878" v="1114" actId="14100"/>
        <pc:sldMkLst>
          <pc:docMk/>
          <pc:sldMk cId="4166057528" sldId="7896"/>
        </pc:sldMkLst>
        <pc:spChg chg="add mod">
          <ac:chgData name="kanok lohapiyaphan" userId="4051edcb3180f094" providerId="LiveId" clId="{AD283600-5252-40EA-9873-5130D24C08DC}" dt="2022-03-06T14:25:02.767" v="711" actId="404"/>
          <ac:spMkLst>
            <pc:docMk/>
            <pc:sldMk cId="4166057528" sldId="7896"/>
            <ac:spMk id="5" creationId="{82A77E6F-AD3F-4D1E-859B-A23F48AB8B50}"/>
          </ac:spMkLst>
        </pc:spChg>
        <pc:spChg chg="add mod ord">
          <ac:chgData name="kanok lohapiyaphan" userId="4051edcb3180f094" providerId="LiveId" clId="{AD283600-5252-40EA-9873-5130D24C08DC}" dt="2022-03-06T15:12:39.288" v="1020" actId="179"/>
          <ac:spMkLst>
            <pc:docMk/>
            <pc:sldMk cId="4166057528" sldId="7896"/>
            <ac:spMk id="6" creationId="{8037D508-E246-4813-9804-36F2421BF716}"/>
          </ac:spMkLst>
        </pc:spChg>
        <pc:spChg chg="add mod">
          <ac:chgData name="kanok lohapiyaphan" userId="4051edcb3180f094" providerId="LiveId" clId="{AD283600-5252-40EA-9873-5130D24C08DC}" dt="2022-03-06T15:12:26.952" v="1015" actId="1076"/>
          <ac:spMkLst>
            <pc:docMk/>
            <pc:sldMk cId="4166057528" sldId="7896"/>
            <ac:spMk id="7" creationId="{59250684-DBF0-43CB-8383-B63F280D1757}"/>
          </ac:spMkLst>
        </pc:spChg>
        <pc:spChg chg="add mod">
          <ac:chgData name="kanok lohapiyaphan" userId="4051edcb3180f094" providerId="LiveId" clId="{AD283600-5252-40EA-9873-5130D24C08DC}" dt="2022-03-06T15:12:30.540" v="1017" actId="1076"/>
          <ac:spMkLst>
            <pc:docMk/>
            <pc:sldMk cId="4166057528" sldId="7896"/>
            <ac:spMk id="8" creationId="{FC8EB468-F8EB-44C2-8867-CB7A86E2E86C}"/>
          </ac:spMkLst>
        </pc:spChg>
        <pc:spChg chg="add mod">
          <ac:chgData name="kanok lohapiyaphan" userId="4051edcb3180f094" providerId="LiveId" clId="{AD283600-5252-40EA-9873-5130D24C08DC}" dt="2022-03-06T15:21:06.878" v="1114" actId="14100"/>
          <ac:spMkLst>
            <pc:docMk/>
            <pc:sldMk cId="4166057528" sldId="7896"/>
            <ac:spMk id="9" creationId="{096FA319-DD17-4C1A-ADFD-D788803DC373}"/>
          </ac:spMkLst>
        </pc:spChg>
        <pc:spChg chg="add mod">
          <ac:chgData name="kanok lohapiyaphan" userId="4051edcb3180f094" providerId="LiveId" clId="{AD283600-5252-40EA-9873-5130D24C08DC}" dt="2022-03-06T15:12:33.238" v="1018" actId="1076"/>
          <ac:spMkLst>
            <pc:docMk/>
            <pc:sldMk cId="4166057528" sldId="7896"/>
            <ac:spMk id="10" creationId="{BCB834CE-BC51-4287-B1B4-29B569A5BB20}"/>
          </ac:spMkLst>
        </pc:spChg>
        <pc:picChg chg="add mod modCrop">
          <ac:chgData name="kanok lohapiyaphan" userId="4051edcb3180f094" providerId="LiveId" clId="{AD283600-5252-40EA-9873-5130D24C08DC}" dt="2022-03-06T14:25:06.261" v="712" actId="1076"/>
          <ac:picMkLst>
            <pc:docMk/>
            <pc:sldMk cId="4166057528" sldId="7896"/>
            <ac:picMk id="4" creationId="{D44CE837-A525-42D4-9C72-CDD764DC235E}"/>
          </ac:picMkLst>
        </pc:picChg>
      </pc:sldChg>
      <pc:sldChg chg="add del setBg">
        <pc:chgData name="kanok lohapiyaphan" userId="4051edcb3180f094" providerId="LiveId" clId="{AD283600-5252-40EA-9873-5130D24C08DC}" dt="2022-03-06T15:13:05.666" v="1023"/>
        <pc:sldMkLst>
          <pc:docMk/>
          <pc:sldMk cId="1057867153" sldId="7897"/>
        </pc:sldMkLst>
      </pc:sldChg>
      <pc:sldChg chg="addSp modSp new mod setBg">
        <pc:chgData name="kanok lohapiyaphan" userId="4051edcb3180f094" providerId="LiveId" clId="{AD283600-5252-40EA-9873-5130D24C08DC}" dt="2022-03-06T15:27:40.320" v="1227" actId="1076"/>
        <pc:sldMkLst>
          <pc:docMk/>
          <pc:sldMk cId="3227836786" sldId="7897"/>
        </pc:sldMkLst>
        <pc:spChg chg="add mod">
          <ac:chgData name="kanok lohapiyaphan" userId="4051edcb3180f094" providerId="LiveId" clId="{AD283600-5252-40EA-9873-5130D24C08DC}" dt="2022-03-06T15:20:53.081" v="1113" actId="113"/>
          <ac:spMkLst>
            <pc:docMk/>
            <pc:sldMk cId="3227836786" sldId="7897"/>
            <ac:spMk id="5" creationId="{1F8A5807-0D94-4140-94F0-F0996BADFF07}"/>
          </ac:spMkLst>
        </pc:spChg>
        <pc:spChg chg="add mod">
          <ac:chgData name="kanok lohapiyaphan" userId="4051edcb3180f094" providerId="LiveId" clId="{AD283600-5252-40EA-9873-5130D24C08DC}" dt="2022-03-06T15:21:17.263" v="1118" actId="14100"/>
          <ac:spMkLst>
            <pc:docMk/>
            <pc:sldMk cId="3227836786" sldId="7897"/>
            <ac:spMk id="6" creationId="{7DABE648-9DD4-4118-B7FA-919A4E02B0C3}"/>
          </ac:spMkLst>
        </pc:spChg>
        <pc:spChg chg="add mod">
          <ac:chgData name="kanok lohapiyaphan" userId="4051edcb3180f094" providerId="LiveId" clId="{AD283600-5252-40EA-9873-5130D24C08DC}" dt="2022-03-06T15:27:40.320" v="1227" actId="1076"/>
          <ac:spMkLst>
            <pc:docMk/>
            <pc:sldMk cId="3227836786" sldId="7897"/>
            <ac:spMk id="7" creationId="{EFA6FEF6-0EA0-4DEC-B13D-7981DE98E80E}"/>
          </ac:spMkLst>
        </pc:spChg>
        <pc:spChg chg="add mod">
          <ac:chgData name="kanok lohapiyaphan" userId="4051edcb3180f094" providerId="LiveId" clId="{AD283600-5252-40EA-9873-5130D24C08DC}" dt="2022-03-06T15:27:33.736" v="1226" actId="5793"/>
          <ac:spMkLst>
            <pc:docMk/>
            <pc:sldMk cId="3227836786" sldId="7897"/>
            <ac:spMk id="8" creationId="{E8D129B2-7977-499B-914C-8DFC94C75B16}"/>
          </ac:spMkLst>
        </pc:spChg>
        <pc:picChg chg="add mod modCrop">
          <ac:chgData name="kanok lohapiyaphan" userId="4051edcb3180f094" providerId="LiveId" clId="{AD283600-5252-40EA-9873-5130D24C08DC}" dt="2022-03-06T15:17:21.864" v="1041" actId="14100"/>
          <ac:picMkLst>
            <pc:docMk/>
            <pc:sldMk cId="3227836786" sldId="7897"/>
            <ac:picMk id="4" creationId="{6A5A2DE4-D024-4342-B5B7-50E300FA38D7}"/>
          </ac:picMkLst>
        </pc:picChg>
      </pc:sldChg>
      <pc:sldChg chg="addSp modSp new mod ord">
        <pc:chgData name="kanok lohapiyaphan" userId="4051edcb3180f094" providerId="LiveId" clId="{AD283600-5252-40EA-9873-5130D24C08DC}" dt="2022-03-08T14:39:01.153" v="1379" actId="20577"/>
        <pc:sldMkLst>
          <pc:docMk/>
          <pc:sldMk cId="653836827" sldId="7900"/>
        </pc:sldMkLst>
        <pc:spChg chg="add mod">
          <ac:chgData name="kanok lohapiyaphan" userId="4051edcb3180f094" providerId="LiveId" clId="{AD283600-5252-40EA-9873-5130D24C08DC}" dt="2022-03-08T14:39:01.153" v="1379" actId="20577"/>
          <ac:spMkLst>
            <pc:docMk/>
            <pc:sldMk cId="653836827" sldId="7900"/>
            <ac:spMk id="3" creationId="{897310BC-96C3-4E40-96AF-79C53289A196}"/>
          </ac:spMkLst>
        </pc:spChg>
      </pc:sldChg>
      <pc:sldChg chg="new del">
        <pc:chgData name="kanok lohapiyaphan" userId="4051edcb3180f094" providerId="LiveId" clId="{AD283600-5252-40EA-9873-5130D24C08DC}" dt="2022-03-08T14:38:51.803" v="1362" actId="680"/>
        <pc:sldMkLst>
          <pc:docMk/>
          <pc:sldMk cId="4173739520" sldId="7900"/>
        </pc:sldMkLst>
      </pc:sldChg>
      <pc:sldChg chg="addSp modSp new mod">
        <pc:chgData name="kanok lohapiyaphan" userId="4051edcb3180f094" providerId="LiveId" clId="{AD283600-5252-40EA-9873-5130D24C08DC}" dt="2022-03-08T14:39:28.801" v="1413" actId="1076"/>
        <pc:sldMkLst>
          <pc:docMk/>
          <pc:sldMk cId="2090545654" sldId="7901"/>
        </pc:sldMkLst>
        <pc:spChg chg="add mod">
          <ac:chgData name="kanok lohapiyaphan" userId="4051edcb3180f094" providerId="LiveId" clId="{AD283600-5252-40EA-9873-5130D24C08DC}" dt="2022-03-08T14:39:28.801" v="1413" actId="1076"/>
          <ac:spMkLst>
            <pc:docMk/>
            <pc:sldMk cId="2090545654" sldId="7901"/>
            <ac:spMk id="3" creationId="{B339C569-750D-4F4F-8C93-26DF544D610A}"/>
          </ac:spMkLst>
        </pc:spChg>
      </pc:sldChg>
    </pc:docChg>
  </pc:docChgLst>
  <pc:docChgLst>
    <pc:chgData name="kanok lohapiyaphan" userId="4051edcb3180f094" providerId="LiveId" clId="{CBB38B43-F3C8-42B2-B754-4D18C9D3034E}"/>
    <pc:docChg chg="undo custSel modSld">
      <pc:chgData name="kanok lohapiyaphan" userId="4051edcb3180f094" providerId="LiveId" clId="{CBB38B43-F3C8-42B2-B754-4D18C9D3034E}" dt="2022-03-20T15:59:41.750" v="1567" actId="20577"/>
      <pc:docMkLst>
        <pc:docMk/>
      </pc:docMkLst>
      <pc:sldChg chg="modNotesTx">
        <pc:chgData name="kanok lohapiyaphan" userId="4051edcb3180f094" providerId="LiveId" clId="{CBB38B43-F3C8-42B2-B754-4D18C9D3034E}" dt="2022-03-20T12:26:22.811" v="1272" actId="20577"/>
        <pc:sldMkLst>
          <pc:docMk/>
          <pc:sldMk cId="383480507" sldId="7886"/>
        </pc:sldMkLst>
      </pc:sldChg>
      <pc:sldChg chg="modNotesTx">
        <pc:chgData name="kanok lohapiyaphan" userId="4051edcb3180f094" providerId="LiveId" clId="{CBB38B43-F3C8-42B2-B754-4D18C9D3034E}" dt="2022-03-20T12:24:30.924" v="1193" actId="6549"/>
        <pc:sldMkLst>
          <pc:docMk/>
          <pc:sldMk cId="3227836786" sldId="7897"/>
        </pc:sldMkLst>
      </pc:sldChg>
      <pc:sldChg chg="modSp mod">
        <pc:chgData name="kanok lohapiyaphan" userId="4051edcb3180f094" providerId="LiveId" clId="{CBB38B43-F3C8-42B2-B754-4D18C9D3034E}" dt="2022-03-20T13:45:15.976" v="1304" actId="20577"/>
        <pc:sldMkLst>
          <pc:docMk/>
          <pc:sldMk cId="1652120275" sldId="7899"/>
        </pc:sldMkLst>
        <pc:spChg chg="mod">
          <ac:chgData name="kanok lohapiyaphan" userId="4051edcb3180f094" providerId="LiveId" clId="{CBB38B43-F3C8-42B2-B754-4D18C9D3034E}" dt="2022-03-20T13:45:15.976" v="1304" actId="20577"/>
          <ac:spMkLst>
            <pc:docMk/>
            <pc:sldMk cId="1652120275" sldId="7899"/>
            <ac:spMk id="7" creationId="{00000000-0000-0000-0000-000000000000}"/>
          </ac:spMkLst>
        </pc:spChg>
      </pc:sldChg>
      <pc:sldChg chg="modSp mod">
        <pc:chgData name="kanok lohapiyaphan" userId="4051edcb3180f094" providerId="LiveId" clId="{CBB38B43-F3C8-42B2-B754-4D18C9D3034E}" dt="2022-03-20T15:55:50.001" v="1566" actId="20577"/>
        <pc:sldMkLst>
          <pc:docMk/>
          <pc:sldMk cId="1410229762" sldId="7909"/>
        </pc:sldMkLst>
        <pc:spChg chg="mod">
          <ac:chgData name="kanok lohapiyaphan" userId="4051edcb3180f094" providerId="LiveId" clId="{CBB38B43-F3C8-42B2-B754-4D18C9D3034E}" dt="2022-03-20T15:55:50.001" v="1566" actId="20577"/>
          <ac:spMkLst>
            <pc:docMk/>
            <pc:sldMk cId="1410229762" sldId="7909"/>
            <ac:spMk id="5" creationId="{AE015367-372C-4354-8386-F4B8134E4FAB}"/>
          </ac:spMkLst>
        </pc:spChg>
      </pc:sldChg>
      <pc:sldChg chg="modSp mod">
        <pc:chgData name="kanok lohapiyaphan" userId="4051edcb3180f094" providerId="LiveId" clId="{CBB38B43-F3C8-42B2-B754-4D18C9D3034E}" dt="2022-03-20T14:48:50.564" v="1462" actId="572"/>
        <pc:sldMkLst>
          <pc:docMk/>
          <pc:sldMk cId="466033708" sldId="7910"/>
        </pc:sldMkLst>
        <pc:graphicFrameChg chg="mod modGraphic">
          <ac:chgData name="kanok lohapiyaphan" userId="4051edcb3180f094" providerId="LiveId" clId="{CBB38B43-F3C8-42B2-B754-4D18C9D3034E}" dt="2022-03-20T14:48:50.564" v="1462" actId="572"/>
          <ac:graphicFrameMkLst>
            <pc:docMk/>
            <pc:sldMk cId="466033708" sldId="7910"/>
            <ac:graphicFrameMk id="4" creationId="{A6B3F448-0BA2-43E8-A88A-302F080F1A91}"/>
          </ac:graphicFrameMkLst>
        </pc:graphicFrameChg>
      </pc:sldChg>
      <pc:sldChg chg="modSp mod">
        <pc:chgData name="kanok lohapiyaphan" userId="4051edcb3180f094" providerId="LiveId" clId="{CBB38B43-F3C8-42B2-B754-4D18C9D3034E}" dt="2022-03-20T15:06:16.477" v="1482" actId="20577"/>
        <pc:sldMkLst>
          <pc:docMk/>
          <pc:sldMk cId="4992273" sldId="7911"/>
        </pc:sldMkLst>
        <pc:graphicFrameChg chg="mod modGraphic">
          <ac:chgData name="kanok lohapiyaphan" userId="4051edcb3180f094" providerId="LiveId" clId="{CBB38B43-F3C8-42B2-B754-4D18C9D3034E}" dt="2022-03-20T15:06:16.477" v="1482" actId="20577"/>
          <ac:graphicFrameMkLst>
            <pc:docMk/>
            <pc:sldMk cId="4992273" sldId="7911"/>
            <ac:graphicFrameMk id="4" creationId="{A6B3F448-0BA2-43E8-A88A-302F080F1A91}"/>
          </ac:graphicFrameMkLst>
        </pc:graphicFrameChg>
      </pc:sldChg>
      <pc:sldChg chg="modSp mod">
        <pc:chgData name="kanok lohapiyaphan" userId="4051edcb3180f094" providerId="LiveId" clId="{CBB38B43-F3C8-42B2-B754-4D18C9D3034E}" dt="2022-03-20T15:13:36.427" v="1552" actId="20577"/>
        <pc:sldMkLst>
          <pc:docMk/>
          <pc:sldMk cId="1184830761" sldId="7912"/>
        </pc:sldMkLst>
        <pc:graphicFrameChg chg="mod modGraphic">
          <ac:chgData name="kanok lohapiyaphan" userId="4051edcb3180f094" providerId="LiveId" clId="{CBB38B43-F3C8-42B2-B754-4D18C9D3034E}" dt="2022-03-20T15:13:36.427" v="1552" actId="20577"/>
          <ac:graphicFrameMkLst>
            <pc:docMk/>
            <pc:sldMk cId="1184830761" sldId="7912"/>
            <ac:graphicFrameMk id="4" creationId="{A6B3F448-0BA2-43E8-A88A-302F080F1A91}"/>
          </ac:graphicFrameMkLst>
        </pc:graphicFrameChg>
      </pc:sldChg>
      <pc:sldChg chg="modSp mod">
        <pc:chgData name="kanok lohapiyaphan" userId="4051edcb3180f094" providerId="LiveId" clId="{CBB38B43-F3C8-42B2-B754-4D18C9D3034E}" dt="2022-03-20T15:59:41.750" v="1567" actId="20577"/>
        <pc:sldMkLst>
          <pc:docMk/>
          <pc:sldMk cId="2694540645" sldId="7913"/>
        </pc:sldMkLst>
        <pc:graphicFrameChg chg="mod ord modGraphic">
          <ac:chgData name="kanok lohapiyaphan" userId="4051edcb3180f094" providerId="LiveId" clId="{CBB38B43-F3C8-42B2-B754-4D18C9D3034E}" dt="2022-03-20T15:59:41.750" v="1567" actId="20577"/>
          <ac:graphicFrameMkLst>
            <pc:docMk/>
            <pc:sldMk cId="2694540645" sldId="7913"/>
            <ac:graphicFrameMk id="4" creationId="{A6B3F448-0BA2-43E8-A88A-302F080F1A91}"/>
          </ac:graphicFrameMkLst>
        </pc:graphicFrameChg>
      </pc:sldChg>
    </pc:docChg>
  </pc:docChgLst>
  <pc:docChgLst>
    <pc:chgData name="kanok lohapiyaphan" userId="4051edcb3180f094" providerId="LiveId" clId="{02BB5D50-E9D1-4419-BEC2-C28C7AAC2E34}"/>
    <pc:docChg chg="undo custSel addSld delSld modSld sldOrd modMainMaster modSection">
      <pc:chgData name="kanok lohapiyaphan" userId="4051edcb3180f094" providerId="LiveId" clId="{02BB5D50-E9D1-4419-BEC2-C28C7AAC2E34}" dt="2022-07-17T13:24:49.799" v="5559" actId="167"/>
      <pc:docMkLst>
        <pc:docMk/>
      </pc:docMkLst>
      <pc:sldChg chg="modSp mod">
        <pc:chgData name="kanok lohapiyaphan" userId="4051edcb3180f094" providerId="LiveId" clId="{02BB5D50-E9D1-4419-BEC2-C28C7AAC2E34}" dt="2022-07-16T14:23:39.302" v="3863"/>
        <pc:sldMkLst>
          <pc:docMk/>
          <pc:sldMk cId="286921934" sldId="257"/>
        </pc:sldMkLst>
        <pc:graphicFrameChg chg="mod">
          <ac:chgData name="kanok lohapiyaphan" userId="4051edcb3180f094" providerId="LiveId" clId="{02BB5D50-E9D1-4419-BEC2-C28C7AAC2E34}" dt="2022-07-14T08:27:26.460" v="1651"/>
          <ac:graphicFrameMkLst>
            <pc:docMk/>
            <pc:sldMk cId="286921934" sldId="257"/>
            <ac:graphicFrameMk id="9" creationId="{16AE3357-A9A1-ACFF-913A-C876FCFA4C81}"/>
          </ac:graphicFrameMkLst>
        </pc:graphicFrameChg>
        <pc:graphicFrameChg chg="mod modGraphic">
          <ac:chgData name="kanok lohapiyaphan" userId="4051edcb3180f094" providerId="LiveId" clId="{02BB5D50-E9D1-4419-BEC2-C28C7AAC2E34}" dt="2022-07-16T14:23:39.302" v="3863"/>
          <ac:graphicFrameMkLst>
            <pc:docMk/>
            <pc:sldMk cId="286921934" sldId="257"/>
            <ac:graphicFrameMk id="12" creationId="{31109A98-068B-83D9-3B0C-2277B88FF729}"/>
          </ac:graphicFrameMkLst>
        </pc:graphicFrameChg>
        <pc:graphicFrameChg chg="mod modGraphic">
          <ac:chgData name="kanok lohapiyaphan" userId="4051edcb3180f094" providerId="LiveId" clId="{02BB5D50-E9D1-4419-BEC2-C28C7AAC2E34}" dt="2022-07-16T14:22:58.194" v="3861" actId="20577"/>
          <ac:graphicFrameMkLst>
            <pc:docMk/>
            <pc:sldMk cId="286921934" sldId="257"/>
            <ac:graphicFrameMk id="13" creationId="{F279EEF8-3D82-918B-8A6A-4281AA4D480B}"/>
          </ac:graphicFrameMkLst>
        </pc:graphicFrameChg>
      </pc:sldChg>
      <pc:sldChg chg="addSp delSp modSp mod ord">
        <pc:chgData name="kanok lohapiyaphan" userId="4051edcb3180f094" providerId="LiveId" clId="{02BB5D50-E9D1-4419-BEC2-C28C7AAC2E34}" dt="2022-07-14T11:39:59.295" v="1653"/>
        <pc:sldMkLst>
          <pc:docMk/>
          <pc:sldMk cId="731557107" sldId="258"/>
        </pc:sldMkLst>
        <pc:spChg chg="add del mod">
          <ac:chgData name="kanok lohapiyaphan" userId="4051edcb3180f094" providerId="LiveId" clId="{02BB5D50-E9D1-4419-BEC2-C28C7AAC2E34}" dt="2022-07-13T17:13:05.957" v="658" actId="164"/>
          <ac:spMkLst>
            <pc:docMk/>
            <pc:sldMk cId="731557107" sldId="258"/>
            <ac:spMk id="10" creationId="{ED226B38-A53A-EB7F-78AA-748DE9170925}"/>
          </ac:spMkLst>
        </pc:spChg>
        <pc:spChg chg="add del mod">
          <ac:chgData name="kanok lohapiyaphan" userId="4051edcb3180f094" providerId="LiveId" clId="{02BB5D50-E9D1-4419-BEC2-C28C7AAC2E34}" dt="2022-07-13T17:13:05.957" v="658" actId="164"/>
          <ac:spMkLst>
            <pc:docMk/>
            <pc:sldMk cId="731557107" sldId="258"/>
            <ac:spMk id="21" creationId="{05DEB22D-599E-8A73-8B2F-20C6B45770B3}"/>
          </ac:spMkLst>
        </pc:spChg>
        <pc:grpChg chg="add mod">
          <ac:chgData name="kanok lohapiyaphan" userId="4051edcb3180f094" providerId="LiveId" clId="{02BB5D50-E9D1-4419-BEC2-C28C7AAC2E34}" dt="2022-07-13T17:13:05.957" v="658" actId="164"/>
          <ac:grpSpMkLst>
            <pc:docMk/>
            <pc:sldMk cId="731557107" sldId="258"/>
            <ac:grpSpMk id="3" creationId="{85A7011F-1F7E-3224-A966-D2CB27CD45E1}"/>
          </ac:grpSpMkLst>
        </pc:grpChg>
        <pc:grpChg chg="add del mod">
          <ac:chgData name="kanok lohapiyaphan" userId="4051edcb3180f094" providerId="LiveId" clId="{02BB5D50-E9D1-4419-BEC2-C28C7AAC2E34}" dt="2022-07-13T17:13:05.957" v="658" actId="164"/>
          <ac:grpSpMkLst>
            <pc:docMk/>
            <pc:sldMk cId="731557107" sldId="258"/>
            <ac:grpSpMk id="4" creationId="{E7EF8FBA-E41E-CE82-04AE-F98DDE66DDFA}"/>
          </ac:grpSpMkLst>
        </pc:grpChg>
      </pc:sldChg>
      <pc:sldChg chg="del">
        <pc:chgData name="kanok lohapiyaphan" userId="4051edcb3180f094" providerId="LiveId" clId="{02BB5D50-E9D1-4419-BEC2-C28C7AAC2E34}" dt="2022-07-14T14:03:00.292" v="2985" actId="47"/>
        <pc:sldMkLst>
          <pc:docMk/>
          <pc:sldMk cId="3980090724" sldId="259"/>
        </pc:sldMkLst>
      </pc:sldChg>
      <pc:sldChg chg="ord">
        <pc:chgData name="kanok lohapiyaphan" userId="4051edcb3180f094" providerId="LiveId" clId="{02BB5D50-E9D1-4419-BEC2-C28C7AAC2E34}" dt="2022-07-14T11:41:11.561" v="1655"/>
        <pc:sldMkLst>
          <pc:docMk/>
          <pc:sldMk cId="436070410" sldId="268"/>
        </pc:sldMkLst>
      </pc:sldChg>
      <pc:sldChg chg="del">
        <pc:chgData name="kanok lohapiyaphan" userId="4051edcb3180f094" providerId="LiveId" clId="{02BB5D50-E9D1-4419-BEC2-C28C7AAC2E34}" dt="2022-07-16T13:31:56.151" v="3811" actId="47"/>
        <pc:sldMkLst>
          <pc:docMk/>
          <pc:sldMk cId="1409426528" sldId="280"/>
        </pc:sldMkLst>
      </pc:sldChg>
      <pc:sldChg chg="addSp delSp modSp mod">
        <pc:chgData name="kanok lohapiyaphan" userId="4051edcb3180f094" providerId="LiveId" clId="{02BB5D50-E9D1-4419-BEC2-C28C7AAC2E34}" dt="2022-07-16T13:15:59.637" v="3749"/>
        <pc:sldMkLst>
          <pc:docMk/>
          <pc:sldMk cId="3722487916" sldId="286"/>
        </pc:sldMkLst>
        <pc:spChg chg="mod">
          <ac:chgData name="kanok lohapiyaphan" userId="4051edcb3180f094" providerId="LiveId" clId="{02BB5D50-E9D1-4419-BEC2-C28C7AAC2E34}" dt="2022-07-16T09:42:44.253" v="3698" actId="1076"/>
          <ac:spMkLst>
            <pc:docMk/>
            <pc:sldMk cId="3722487916" sldId="286"/>
            <ac:spMk id="12" creationId="{9B8D6BED-A493-4C2A-96DC-59BEE8E55D51}"/>
          </ac:spMkLst>
        </pc:spChg>
        <pc:spChg chg="del">
          <ac:chgData name="kanok lohapiyaphan" userId="4051edcb3180f094" providerId="LiveId" clId="{02BB5D50-E9D1-4419-BEC2-C28C7AAC2E34}" dt="2022-07-16T09:59:37.216" v="3744" actId="478"/>
          <ac:spMkLst>
            <pc:docMk/>
            <pc:sldMk cId="3722487916" sldId="286"/>
            <ac:spMk id="13" creationId="{EBCF9106-A892-48F1-8687-544A9E54BA18}"/>
          </ac:spMkLst>
        </pc:spChg>
        <pc:spChg chg="add mod">
          <ac:chgData name="kanok lohapiyaphan" userId="4051edcb3180f094" providerId="LiveId" clId="{02BB5D50-E9D1-4419-BEC2-C28C7AAC2E34}" dt="2022-07-16T09:59:37.732" v="3745"/>
          <ac:spMkLst>
            <pc:docMk/>
            <pc:sldMk cId="3722487916" sldId="286"/>
            <ac:spMk id="14" creationId="{6E11CF04-7AEC-FD9C-5EC1-BB0A573E4B3C}"/>
          </ac:spMkLst>
        </pc:spChg>
        <pc:spChg chg="mod">
          <ac:chgData name="kanok lohapiyaphan" userId="4051edcb3180f094" providerId="LiveId" clId="{02BB5D50-E9D1-4419-BEC2-C28C7AAC2E34}" dt="2022-07-16T10:00:00.150" v="3746" actId="207"/>
          <ac:spMkLst>
            <pc:docMk/>
            <pc:sldMk cId="3722487916" sldId="286"/>
            <ac:spMk id="17" creationId="{452EC193-ED83-4C73-829B-766BDAF5E08C}"/>
          </ac:spMkLst>
        </pc:spChg>
        <pc:graphicFrameChg chg="add mod">
          <ac:chgData name="kanok lohapiyaphan" userId="4051edcb3180f094" providerId="LiveId" clId="{02BB5D50-E9D1-4419-BEC2-C28C7AAC2E34}" dt="2022-07-16T13:15:59.637" v="3749"/>
          <ac:graphicFrameMkLst>
            <pc:docMk/>
            <pc:sldMk cId="3722487916" sldId="286"/>
            <ac:graphicFrameMk id="15" creationId="{45A0D35E-0DDF-8AB0-DC8F-57A4E2D213B1}"/>
          </ac:graphicFrameMkLst>
        </pc:graphicFrameChg>
      </pc:sldChg>
      <pc:sldChg chg="addSp delSp modSp mod">
        <pc:chgData name="kanok lohapiyaphan" userId="4051edcb3180f094" providerId="LiveId" clId="{02BB5D50-E9D1-4419-BEC2-C28C7AAC2E34}" dt="2022-07-17T13:22:58.779" v="5558" actId="20577"/>
        <pc:sldMkLst>
          <pc:docMk/>
          <pc:sldMk cId="2766649147" sldId="313"/>
        </pc:sldMkLst>
        <pc:spChg chg="add del mod">
          <ac:chgData name="kanok lohapiyaphan" userId="4051edcb3180f094" providerId="LiveId" clId="{02BB5D50-E9D1-4419-BEC2-C28C7AAC2E34}" dt="2022-07-14T12:30:19.414" v="2324" actId="478"/>
          <ac:spMkLst>
            <pc:docMk/>
            <pc:sldMk cId="2766649147" sldId="313"/>
            <ac:spMk id="2" creationId="{1DC6AD39-363D-ACDC-43D2-03EBD8940BF5}"/>
          </ac:spMkLst>
        </pc:spChg>
        <pc:spChg chg="mod">
          <ac:chgData name="kanok lohapiyaphan" userId="4051edcb3180f094" providerId="LiveId" clId="{02BB5D50-E9D1-4419-BEC2-C28C7AAC2E34}" dt="2022-07-15T04:30:37.341" v="3155" actId="113"/>
          <ac:spMkLst>
            <pc:docMk/>
            <pc:sldMk cId="2766649147" sldId="313"/>
            <ac:spMk id="4" creationId="{7B669260-E4BA-9142-FF6F-2EF7531D1661}"/>
          </ac:spMkLst>
        </pc:spChg>
        <pc:graphicFrameChg chg="add mod modGraphic">
          <ac:chgData name="kanok lohapiyaphan" userId="4051edcb3180f094" providerId="LiveId" clId="{02BB5D50-E9D1-4419-BEC2-C28C7AAC2E34}" dt="2022-07-17T10:38:03.119" v="5557" actId="947"/>
          <ac:graphicFrameMkLst>
            <pc:docMk/>
            <pc:sldMk cId="2766649147" sldId="313"/>
            <ac:graphicFrameMk id="6" creationId="{AE83D2B2-1529-7FAC-F25E-E1EB387CD349}"/>
          </ac:graphicFrameMkLst>
        </pc:graphicFrameChg>
        <pc:graphicFrameChg chg="add mod ord modGraphic">
          <ac:chgData name="kanok lohapiyaphan" userId="4051edcb3180f094" providerId="LiveId" clId="{02BB5D50-E9D1-4419-BEC2-C28C7AAC2E34}" dt="2022-07-17T13:22:58.779" v="5558" actId="20577"/>
          <ac:graphicFrameMkLst>
            <pc:docMk/>
            <pc:sldMk cId="2766649147" sldId="313"/>
            <ac:graphicFrameMk id="8" creationId="{45F935A8-207A-84B5-D8CB-0BCFFBE61809}"/>
          </ac:graphicFrameMkLst>
        </pc:graphicFrameChg>
        <pc:graphicFrameChg chg="add mod modGraphic">
          <ac:chgData name="kanok lohapiyaphan" userId="4051edcb3180f094" providerId="LiveId" clId="{02BB5D50-E9D1-4419-BEC2-C28C7AAC2E34}" dt="2022-07-15T04:11:20.461" v="3152" actId="255"/>
          <ac:graphicFrameMkLst>
            <pc:docMk/>
            <pc:sldMk cId="2766649147" sldId="313"/>
            <ac:graphicFrameMk id="9" creationId="{859457BD-8396-ABC9-E142-BDB0BF08601A}"/>
          </ac:graphicFrameMkLst>
        </pc:graphicFrameChg>
        <pc:graphicFrameChg chg="mod modGraphic">
          <ac:chgData name="kanok lohapiyaphan" userId="4051edcb3180f094" providerId="LiveId" clId="{02BB5D50-E9D1-4419-BEC2-C28C7AAC2E34}" dt="2022-07-15T04:27:08.265" v="3153" actId="207"/>
          <ac:graphicFrameMkLst>
            <pc:docMk/>
            <pc:sldMk cId="2766649147" sldId="313"/>
            <ac:graphicFrameMk id="10" creationId="{B13B3A35-8093-4629-9639-3A6912A1847C}"/>
          </ac:graphicFrameMkLst>
        </pc:graphicFrameChg>
        <pc:graphicFrameChg chg="del">
          <ac:chgData name="kanok lohapiyaphan" userId="4051edcb3180f094" providerId="LiveId" clId="{02BB5D50-E9D1-4419-BEC2-C28C7AAC2E34}" dt="2022-07-14T12:13:12.837" v="1658" actId="478"/>
          <ac:graphicFrameMkLst>
            <pc:docMk/>
            <pc:sldMk cId="2766649147" sldId="313"/>
            <ac:graphicFrameMk id="11" creationId="{1B78DD8A-091C-4B24-9AEC-AB05C18C6048}"/>
          </ac:graphicFrameMkLst>
        </pc:graphicFrameChg>
        <pc:graphicFrameChg chg="add mod modGraphic">
          <ac:chgData name="kanok lohapiyaphan" userId="4051edcb3180f094" providerId="LiveId" clId="{02BB5D50-E9D1-4419-BEC2-C28C7AAC2E34}" dt="2022-07-15T04:11:10.927" v="3151" actId="255"/>
          <ac:graphicFrameMkLst>
            <pc:docMk/>
            <pc:sldMk cId="2766649147" sldId="313"/>
            <ac:graphicFrameMk id="13" creationId="{7E7E9307-6F95-88F3-F96F-FF7D0B900BFA}"/>
          </ac:graphicFrameMkLst>
        </pc:graphicFrameChg>
      </pc:sldChg>
      <pc:sldChg chg="modSp mod">
        <pc:chgData name="kanok lohapiyaphan" userId="4051edcb3180f094" providerId="LiveId" clId="{02BB5D50-E9D1-4419-BEC2-C28C7AAC2E34}" dt="2022-07-13T16:28:56.495" v="452" actId="14100"/>
        <pc:sldMkLst>
          <pc:docMk/>
          <pc:sldMk cId="2079177775" sldId="357"/>
        </pc:sldMkLst>
        <pc:spChg chg="mod">
          <ac:chgData name="kanok lohapiyaphan" userId="4051edcb3180f094" providerId="LiveId" clId="{02BB5D50-E9D1-4419-BEC2-C28C7AAC2E34}" dt="2022-07-13T16:28:56.495" v="452" actId="14100"/>
          <ac:spMkLst>
            <pc:docMk/>
            <pc:sldMk cId="2079177775" sldId="357"/>
            <ac:spMk id="5" creationId="{00000000-0000-0000-0000-000000000000}"/>
          </ac:spMkLst>
        </pc:spChg>
      </pc:sldChg>
      <pc:sldChg chg="addSp delSp modSp mod">
        <pc:chgData name="kanok lohapiyaphan" userId="4051edcb3180f094" providerId="LiveId" clId="{02BB5D50-E9D1-4419-BEC2-C28C7AAC2E34}" dt="2022-07-15T16:28:07.270" v="3294" actId="1076"/>
        <pc:sldMkLst>
          <pc:docMk/>
          <pc:sldMk cId="932380469" sldId="381"/>
        </pc:sldMkLst>
        <pc:spChg chg="mod topLvl">
          <ac:chgData name="kanok lohapiyaphan" userId="4051edcb3180f094" providerId="LiveId" clId="{02BB5D50-E9D1-4419-BEC2-C28C7AAC2E34}" dt="2022-07-15T16:27:49.253" v="3293" actId="338"/>
          <ac:spMkLst>
            <pc:docMk/>
            <pc:sldMk cId="932380469" sldId="381"/>
            <ac:spMk id="24" creationId="{69BE5F9F-9088-4511-BEEF-3A76300376A9}"/>
          </ac:spMkLst>
        </pc:spChg>
        <pc:spChg chg="mod">
          <ac:chgData name="kanok lohapiyaphan" userId="4051edcb3180f094" providerId="LiveId" clId="{02BB5D50-E9D1-4419-BEC2-C28C7AAC2E34}" dt="2022-07-15T16:28:07.270" v="3294" actId="1076"/>
          <ac:spMkLst>
            <pc:docMk/>
            <pc:sldMk cId="932380469" sldId="381"/>
            <ac:spMk id="141" creationId="{84CCD746-E21B-4EC5-BAC6-EBE617A61B54}"/>
          </ac:spMkLst>
        </pc:spChg>
        <pc:spChg chg="mod topLvl">
          <ac:chgData name="kanok lohapiyaphan" userId="4051edcb3180f094" providerId="LiveId" clId="{02BB5D50-E9D1-4419-BEC2-C28C7AAC2E34}" dt="2022-07-15T16:27:49.253" v="3293" actId="338"/>
          <ac:spMkLst>
            <pc:docMk/>
            <pc:sldMk cId="932380469" sldId="381"/>
            <ac:spMk id="143" creationId="{C74FE15F-DC1C-4662-83AD-AA2D89CACDAE}"/>
          </ac:spMkLst>
        </pc:spChg>
        <pc:grpChg chg="add mod">
          <ac:chgData name="kanok lohapiyaphan" userId="4051edcb3180f094" providerId="LiveId" clId="{02BB5D50-E9D1-4419-BEC2-C28C7AAC2E34}" dt="2022-07-15T16:27:49.253" v="3293" actId="338"/>
          <ac:grpSpMkLst>
            <pc:docMk/>
            <pc:sldMk cId="932380469" sldId="381"/>
            <ac:grpSpMk id="2" creationId="{891304B1-E231-6441-5F28-C5BDB3891481}"/>
          </ac:grpSpMkLst>
        </pc:grpChg>
        <pc:grpChg chg="del">
          <ac:chgData name="kanok lohapiyaphan" userId="4051edcb3180f094" providerId="LiveId" clId="{02BB5D50-E9D1-4419-BEC2-C28C7AAC2E34}" dt="2022-07-15T16:27:36.859" v="3292" actId="165"/>
          <ac:grpSpMkLst>
            <pc:docMk/>
            <pc:sldMk cId="932380469" sldId="381"/>
            <ac:grpSpMk id="8" creationId="{43E7166A-F105-4053-9DE1-8D477C40E2B8}"/>
          </ac:grpSpMkLst>
        </pc:grpChg>
        <pc:picChg chg="del mod">
          <ac:chgData name="kanok lohapiyaphan" userId="4051edcb3180f094" providerId="LiveId" clId="{02BB5D50-E9D1-4419-BEC2-C28C7AAC2E34}" dt="2022-07-13T06:41:43.645" v="1" actId="478"/>
          <ac:picMkLst>
            <pc:docMk/>
            <pc:sldMk cId="932380469" sldId="381"/>
            <ac:picMk id="35" creationId="{1ECA00CB-E242-472A-9185-233C6C91807F}"/>
          </ac:picMkLst>
        </pc:picChg>
      </pc:sldChg>
      <pc:sldChg chg="addSp delSp modSp mod">
        <pc:chgData name="kanok lohapiyaphan" userId="4051edcb3180f094" providerId="LiveId" clId="{02BB5D50-E9D1-4419-BEC2-C28C7AAC2E34}" dt="2022-07-13T16:32:16.854" v="485"/>
        <pc:sldMkLst>
          <pc:docMk/>
          <pc:sldMk cId="2493605027" sldId="393"/>
        </pc:sldMkLst>
        <pc:spChg chg="del">
          <ac:chgData name="kanok lohapiyaphan" userId="4051edcb3180f094" providerId="LiveId" clId="{02BB5D50-E9D1-4419-BEC2-C28C7AAC2E34}" dt="2022-07-13T16:32:14.313" v="483" actId="478"/>
          <ac:spMkLst>
            <pc:docMk/>
            <pc:sldMk cId="2493605027" sldId="393"/>
            <ac:spMk id="5" creationId="{00000000-0000-0000-0000-000000000000}"/>
          </ac:spMkLst>
        </pc:spChg>
        <pc:spChg chg="del">
          <ac:chgData name="kanok lohapiyaphan" userId="4051edcb3180f094" providerId="LiveId" clId="{02BB5D50-E9D1-4419-BEC2-C28C7AAC2E34}" dt="2022-07-13T16:32:13.496" v="482" actId="478"/>
          <ac:spMkLst>
            <pc:docMk/>
            <pc:sldMk cId="2493605027" sldId="393"/>
            <ac:spMk id="6" creationId="{00000000-0000-0000-0000-000000000000}"/>
          </ac:spMkLst>
        </pc:spChg>
        <pc:spChg chg="add mod">
          <ac:chgData name="kanok lohapiyaphan" userId="4051edcb3180f094" providerId="LiveId" clId="{02BB5D50-E9D1-4419-BEC2-C28C7AAC2E34}" dt="2022-07-13T16:32:16.854" v="485"/>
          <ac:spMkLst>
            <pc:docMk/>
            <pc:sldMk cId="2493605027" sldId="393"/>
            <ac:spMk id="35" creationId="{5245D4D0-292F-17E9-1EEC-F1E794442BF0}"/>
          </ac:spMkLst>
        </pc:spChg>
        <pc:spChg chg="add mod">
          <ac:chgData name="kanok lohapiyaphan" userId="4051edcb3180f094" providerId="LiveId" clId="{02BB5D50-E9D1-4419-BEC2-C28C7AAC2E34}" dt="2022-07-13T16:32:16.854" v="485"/>
          <ac:spMkLst>
            <pc:docMk/>
            <pc:sldMk cId="2493605027" sldId="393"/>
            <ac:spMk id="37" creationId="{1D0E9CFE-0A6D-3FD6-B0CB-7412018DD9D4}"/>
          </ac:spMkLst>
        </pc:spChg>
        <pc:picChg chg="del">
          <ac:chgData name="kanok lohapiyaphan" userId="4051edcb3180f094" providerId="LiveId" clId="{02BB5D50-E9D1-4419-BEC2-C28C7AAC2E34}" dt="2022-07-13T16:32:15.503" v="484" actId="478"/>
          <ac:picMkLst>
            <pc:docMk/>
            <pc:sldMk cId="2493605027" sldId="393"/>
            <ac:picMk id="29" creationId="{60BD7AEF-BAB7-4F62-9716-7F96C092960E}"/>
          </ac:picMkLst>
        </pc:picChg>
      </pc:sldChg>
      <pc:sldChg chg="modSp mod">
        <pc:chgData name="kanok lohapiyaphan" userId="4051edcb3180f094" providerId="LiveId" clId="{02BB5D50-E9D1-4419-BEC2-C28C7AAC2E34}" dt="2022-07-13T16:29:53.971" v="458" actId="14100"/>
        <pc:sldMkLst>
          <pc:docMk/>
          <pc:sldMk cId="2972123241" sldId="394"/>
        </pc:sldMkLst>
        <pc:spChg chg="mod">
          <ac:chgData name="kanok lohapiyaphan" userId="4051edcb3180f094" providerId="LiveId" clId="{02BB5D50-E9D1-4419-BEC2-C28C7AAC2E34}" dt="2022-07-13T16:29:53.971" v="458" actId="14100"/>
          <ac:spMkLst>
            <pc:docMk/>
            <pc:sldMk cId="2972123241" sldId="394"/>
            <ac:spMk id="5" creationId="{00000000-0000-0000-0000-000000000000}"/>
          </ac:spMkLst>
        </pc:spChg>
        <pc:spChg chg="mod">
          <ac:chgData name="kanok lohapiyaphan" userId="4051edcb3180f094" providerId="LiveId" clId="{02BB5D50-E9D1-4419-BEC2-C28C7AAC2E34}" dt="2022-07-13T16:29:51.224" v="457" actId="1076"/>
          <ac:spMkLst>
            <pc:docMk/>
            <pc:sldMk cId="2972123241" sldId="394"/>
            <ac:spMk id="6" creationId="{00000000-0000-0000-0000-000000000000}"/>
          </ac:spMkLst>
        </pc:spChg>
      </pc:sldChg>
      <pc:sldChg chg="addSp delSp modSp mod">
        <pc:chgData name="kanok lohapiyaphan" userId="4051edcb3180f094" providerId="LiveId" clId="{02BB5D50-E9D1-4419-BEC2-C28C7AAC2E34}" dt="2022-07-13T16:30:27.455" v="463" actId="1036"/>
        <pc:sldMkLst>
          <pc:docMk/>
          <pc:sldMk cId="3691487041" sldId="395"/>
        </pc:sldMkLst>
        <pc:spChg chg="del">
          <ac:chgData name="kanok lohapiyaphan" userId="4051edcb3180f094" providerId="LiveId" clId="{02BB5D50-E9D1-4419-BEC2-C28C7AAC2E34}" dt="2022-07-13T16:30:13.201" v="460" actId="478"/>
          <ac:spMkLst>
            <pc:docMk/>
            <pc:sldMk cId="3691487041" sldId="395"/>
            <ac:spMk id="5" creationId="{00000000-0000-0000-0000-000000000000}"/>
          </ac:spMkLst>
        </pc:spChg>
        <pc:spChg chg="del">
          <ac:chgData name="kanok lohapiyaphan" userId="4051edcb3180f094" providerId="LiveId" clId="{02BB5D50-E9D1-4419-BEC2-C28C7AAC2E34}" dt="2022-07-13T16:30:12.250" v="459" actId="478"/>
          <ac:spMkLst>
            <pc:docMk/>
            <pc:sldMk cId="3691487041" sldId="395"/>
            <ac:spMk id="6" creationId="{00000000-0000-0000-0000-000000000000}"/>
          </ac:spMkLst>
        </pc:spChg>
        <pc:spChg chg="add mod">
          <ac:chgData name="kanok lohapiyaphan" userId="4051edcb3180f094" providerId="LiveId" clId="{02BB5D50-E9D1-4419-BEC2-C28C7AAC2E34}" dt="2022-07-13T16:30:14.933" v="461"/>
          <ac:spMkLst>
            <pc:docMk/>
            <pc:sldMk cId="3691487041" sldId="395"/>
            <ac:spMk id="29" creationId="{8B46F3F3-454F-CB8F-E7A4-C3868173232D}"/>
          </ac:spMkLst>
        </pc:spChg>
        <pc:spChg chg="add mod">
          <ac:chgData name="kanok lohapiyaphan" userId="4051edcb3180f094" providerId="LiveId" clId="{02BB5D50-E9D1-4419-BEC2-C28C7AAC2E34}" dt="2022-07-13T16:30:27.455" v="463" actId="1036"/>
          <ac:spMkLst>
            <pc:docMk/>
            <pc:sldMk cId="3691487041" sldId="395"/>
            <ac:spMk id="38" creationId="{369F85B5-6117-1961-9950-E1DF4A3C23A3}"/>
          </ac:spMkLst>
        </pc:spChg>
      </pc:sldChg>
      <pc:sldChg chg="addSp delSp modSp mod">
        <pc:chgData name="kanok lohapiyaphan" userId="4051edcb3180f094" providerId="LiveId" clId="{02BB5D50-E9D1-4419-BEC2-C28C7AAC2E34}" dt="2022-07-15T18:01:54.359" v="3326" actId="1076"/>
        <pc:sldMkLst>
          <pc:docMk/>
          <pc:sldMk cId="3386303545" sldId="396"/>
        </pc:sldMkLst>
        <pc:spChg chg="del">
          <ac:chgData name="kanok lohapiyaphan" userId="4051edcb3180f094" providerId="LiveId" clId="{02BB5D50-E9D1-4419-BEC2-C28C7AAC2E34}" dt="2022-07-13T16:30:42.326" v="467" actId="478"/>
          <ac:spMkLst>
            <pc:docMk/>
            <pc:sldMk cId="3386303545" sldId="396"/>
            <ac:spMk id="5" creationId="{00000000-0000-0000-0000-000000000000}"/>
          </ac:spMkLst>
        </pc:spChg>
        <pc:spChg chg="del mod">
          <ac:chgData name="kanok lohapiyaphan" userId="4051edcb3180f094" providerId="LiveId" clId="{02BB5D50-E9D1-4419-BEC2-C28C7AAC2E34}" dt="2022-07-13T16:30:41.597" v="466" actId="478"/>
          <ac:spMkLst>
            <pc:docMk/>
            <pc:sldMk cId="3386303545" sldId="396"/>
            <ac:spMk id="6" creationId="{00000000-0000-0000-0000-000000000000}"/>
          </ac:spMkLst>
        </pc:spChg>
        <pc:spChg chg="mod">
          <ac:chgData name="kanok lohapiyaphan" userId="4051edcb3180f094" providerId="LiveId" clId="{02BB5D50-E9D1-4419-BEC2-C28C7AAC2E34}" dt="2022-07-15T18:01:54.359" v="3326" actId="1076"/>
          <ac:spMkLst>
            <pc:docMk/>
            <pc:sldMk cId="3386303545" sldId="396"/>
            <ac:spMk id="32" creationId="{BD7D073D-ED39-44F7-B7A5-786BDF29A3C8}"/>
          </ac:spMkLst>
        </pc:spChg>
        <pc:spChg chg="add mod">
          <ac:chgData name="kanok lohapiyaphan" userId="4051edcb3180f094" providerId="LiveId" clId="{02BB5D50-E9D1-4419-BEC2-C28C7AAC2E34}" dt="2022-07-13T16:30:43.709" v="468"/>
          <ac:spMkLst>
            <pc:docMk/>
            <pc:sldMk cId="3386303545" sldId="396"/>
            <ac:spMk id="38" creationId="{5A243F3E-BF8C-6842-7635-368FE9458163}"/>
          </ac:spMkLst>
        </pc:spChg>
        <pc:spChg chg="add mod">
          <ac:chgData name="kanok lohapiyaphan" userId="4051edcb3180f094" providerId="LiveId" clId="{02BB5D50-E9D1-4419-BEC2-C28C7AAC2E34}" dt="2022-07-13T16:30:43.709" v="468"/>
          <ac:spMkLst>
            <pc:docMk/>
            <pc:sldMk cId="3386303545" sldId="396"/>
            <ac:spMk id="39" creationId="{3C4BFC86-8F7B-EF6B-3B9E-32EF29D672E2}"/>
          </ac:spMkLst>
        </pc:spChg>
        <pc:picChg chg="del">
          <ac:chgData name="kanok lohapiyaphan" userId="4051edcb3180f094" providerId="LiveId" clId="{02BB5D50-E9D1-4419-BEC2-C28C7AAC2E34}" dt="2022-07-13T16:30:37.173" v="464" actId="478"/>
          <ac:picMkLst>
            <pc:docMk/>
            <pc:sldMk cId="3386303545" sldId="396"/>
            <ac:picMk id="29" creationId="{60BD7AEF-BAB7-4F62-9716-7F96C092960E}"/>
          </ac:picMkLst>
        </pc:picChg>
      </pc:sldChg>
      <pc:sldChg chg="addSp delSp modSp mod">
        <pc:chgData name="kanok lohapiyaphan" userId="4051edcb3180f094" providerId="LiveId" clId="{02BB5D50-E9D1-4419-BEC2-C28C7AAC2E34}" dt="2022-07-13T16:31:22.045" v="473"/>
        <pc:sldMkLst>
          <pc:docMk/>
          <pc:sldMk cId="2915224155" sldId="397"/>
        </pc:sldMkLst>
        <pc:spChg chg="del">
          <ac:chgData name="kanok lohapiyaphan" userId="4051edcb3180f094" providerId="LiveId" clId="{02BB5D50-E9D1-4419-BEC2-C28C7AAC2E34}" dt="2022-07-13T16:31:17" v="470" actId="478"/>
          <ac:spMkLst>
            <pc:docMk/>
            <pc:sldMk cId="2915224155" sldId="397"/>
            <ac:spMk id="5" creationId="{00000000-0000-0000-0000-000000000000}"/>
          </ac:spMkLst>
        </pc:spChg>
        <pc:spChg chg="del mod">
          <ac:chgData name="kanok lohapiyaphan" userId="4051edcb3180f094" providerId="LiveId" clId="{02BB5D50-E9D1-4419-BEC2-C28C7AAC2E34}" dt="2022-07-13T16:31:20.539" v="472" actId="478"/>
          <ac:spMkLst>
            <pc:docMk/>
            <pc:sldMk cId="2915224155" sldId="397"/>
            <ac:spMk id="6" creationId="{00000000-0000-0000-0000-000000000000}"/>
          </ac:spMkLst>
        </pc:spChg>
        <pc:spChg chg="add mod">
          <ac:chgData name="kanok lohapiyaphan" userId="4051edcb3180f094" providerId="LiveId" clId="{02BB5D50-E9D1-4419-BEC2-C28C7AAC2E34}" dt="2022-07-13T16:31:22.045" v="473"/>
          <ac:spMkLst>
            <pc:docMk/>
            <pc:sldMk cId="2915224155" sldId="397"/>
            <ac:spMk id="28" creationId="{BC416FDA-5651-E5A6-7EE5-F5FA7A5195C9}"/>
          </ac:spMkLst>
        </pc:spChg>
        <pc:spChg chg="add mod">
          <ac:chgData name="kanok lohapiyaphan" userId="4051edcb3180f094" providerId="LiveId" clId="{02BB5D50-E9D1-4419-BEC2-C28C7AAC2E34}" dt="2022-07-13T16:31:22.045" v="473"/>
          <ac:spMkLst>
            <pc:docMk/>
            <pc:sldMk cId="2915224155" sldId="397"/>
            <ac:spMk id="39" creationId="{4CDBCEDC-B7E1-FECB-2B5D-B986384F66C6}"/>
          </ac:spMkLst>
        </pc:spChg>
        <pc:picChg chg="del">
          <ac:chgData name="kanok lohapiyaphan" userId="4051edcb3180f094" providerId="LiveId" clId="{02BB5D50-E9D1-4419-BEC2-C28C7AAC2E34}" dt="2022-07-13T16:31:17.994" v="471" actId="478"/>
          <ac:picMkLst>
            <pc:docMk/>
            <pc:sldMk cId="2915224155" sldId="397"/>
            <ac:picMk id="29" creationId="{60BD7AEF-BAB7-4F62-9716-7F96C092960E}"/>
          </ac:picMkLst>
        </pc:picChg>
      </pc:sldChg>
      <pc:sldChg chg="addSp delSp modSp mod">
        <pc:chgData name="kanok lohapiyaphan" userId="4051edcb3180f094" providerId="LiveId" clId="{02BB5D50-E9D1-4419-BEC2-C28C7AAC2E34}" dt="2022-07-13T16:31:38.222" v="477"/>
        <pc:sldMkLst>
          <pc:docMk/>
          <pc:sldMk cId="349893270" sldId="398"/>
        </pc:sldMkLst>
        <pc:spChg chg="del">
          <ac:chgData name="kanok lohapiyaphan" userId="4051edcb3180f094" providerId="LiveId" clId="{02BB5D50-E9D1-4419-BEC2-C28C7AAC2E34}" dt="2022-07-13T16:31:35.063" v="475" actId="478"/>
          <ac:spMkLst>
            <pc:docMk/>
            <pc:sldMk cId="349893270" sldId="398"/>
            <ac:spMk id="5" creationId="{00000000-0000-0000-0000-000000000000}"/>
          </ac:spMkLst>
        </pc:spChg>
        <pc:spChg chg="del">
          <ac:chgData name="kanok lohapiyaphan" userId="4051edcb3180f094" providerId="LiveId" clId="{02BB5D50-E9D1-4419-BEC2-C28C7AAC2E34}" dt="2022-07-13T16:31:36.927" v="476" actId="478"/>
          <ac:spMkLst>
            <pc:docMk/>
            <pc:sldMk cId="349893270" sldId="398"/>
            <ac:spMk id="6" creationId="{00000000-0000-0000-0000-000000000000}"/>
          </ac:spMkLst>
        </pc:spChg>
        <pc:spChg chg="add mod">
          <ac:chgData name="kanok lohapiyaphan" userId="4051edcb3180f094" providerId="LiveId" clId="{02BB5D50-E9D1-4419-BEC2-C28C7AAC2E34}" dt="2022-07-13T16:31:38.222" v="477"/>
          <ac:spMkLst>
            <pc:docMk/>
            <pc:sldMk cId="349893270" sldId="398"/>
            <ac:spMk id="28" creationId="{68BAEBFC-7E64-6D06-4F05-9BA8D1667E01}"/>
          </ac:spMkLst>
        </pc:spChg>
        <pc:spChg chg="add mod">
          <ac:chgData name="kanok lohapiyaphan" userId="4051edcb3180f094" providerId="LiveId" clId="{02BB5D50-E9D1-4419-BEC2-C28C7AAC2E34}" dt="2022-07-13T16:31:38.222" v="477"/>
          <ac:spMkLst>
            <pc:docMk/>
            <pc:sldMk cId="349893270" sldId="398"/>
            <ac:spMk id="35" creationId="{F40F74F2-5320-F460-B5AD-79DBF33AD692}"/>
          </ac:spMkLst>
        </pc:spChg>
        <pc:picChg chg="del">
          <ac:chgData name="kanok lohapiyaphan" userId="4051edcb3180f094" providerId="LiveId" clId="{02BB5D50-E9D1-4419-BEC2-C28C7AAC2E34}" dt="2022-07-13T16:31:34.219" v="474" actId="478"/>
          <ac:picMkLst>
            <pc:docMk/>
            <pc:sldMk cId="349893270" sldId="398"/>
            <ac:picMk id="29" creationId="{60BD7AEF-BAB7-4F62-9716-7F96C092960E}"/>
          </ac:picMkLst>
        </pc:picChg>
      </pc:sldChg>
      <pc:sldChg chg="addSp delSp modSp mod">
        <pc:chgData name="kanok lohapiyaphan" userId="4051edcb3180f094" providerId="LiveId" clId="{02BB5D50-E9D1-4419-BEC2-C28C7AAC2E34}" dt="2022-07-13T16:31:58.030" v="481"/>
        <pc:sldMkLst>
          <pc:docMk/>
          <pc:sldMk cId="2016963821" sldId="399"/>
        </pc:sldMkLst>
        <pc:spChg chg="del">
          <ac:chgData name="kanok lohapiyaphan" userId="4051edcb3180f094" providerId="LiveId" clId="{02BB5D50-E9D1-4419-BEC2-C28C7AAC2E34}" dt="2022-07-13T16:31:55.045" v="479" actId="478"/>
          <ac:spMkLst>
            <pc:docMk/>
            <pc:sldMk cId="2016963821" sldId="399"/>
            <ac:spMk id="5" creationId="{00000000-0000-0000-0000-000000000000}"/>
          </ac:spMkLst>
        </pc:spChg>
        <pc:spChg chg="del">
          <ac:chgData name="kanok lohapiyaphan" userId="4051edcb3180f094" providerId="LiveId" clId="{02BB5D50-E9D1-4419-BEC2-C28C7AAC2E34}" dt="2022-07-13T16:31:53.221" v="478" actId="478"/>
          <ac:spMkLst>
            <pc:docMk/>
            <pc:sldMk cId="2016963821" sldId="399"/>
            <ac:spMk id="6" creationId="{00000000-0000-0000-0000-000000000000}"/>
          </ac:spMkLst>
        </pc:spChg>
        <pc:spChg chg="add mod">
          <ac:chgData name="kanok lohapiyaphan" userId="4051edcb3180f094" providerId="LiveId" clId="{02BB5D50-E9D1-4419-BEC2-C28C7AAC2E34}" dt="2022-07-13T16:31:58.030" v="481"/>
          <ac:spMkLst>
            <pc:docMk/>
            <pc:sldMk cId="2016963821" sldId="399"/>
            <ac:spMk id="28" creationId="{711DDF3C-F9AD-C286-BBDD-FDCC6D60DDE4}"/>
          </ac:spMkLst>
        </pc:spChg>
        <pc:spChg chg="add mod">
          <ac:chgData name="kanok lohapiyaphan" userId="4051edcb3180f094" providerId="LiveId" clId="{02BB5D50-E9D1-4419-BEC2-C28C7AAC2E34}" dt="2022-07-13T16:31:58.030" v="481"/>
          <ac:spMkLst>
            <pc:docMk/>
            <pc:sldMk cId="2016963821" sldId="399"/>
            <ac:spMk id="41" creationId="{65CBE7B6-B643-3C78-2707-9945059F0451}"/>
          </ac:spMkLst>
        </pc:spChg>
        <pc:picChg chg="del">
          <ac:chgData name="kanok lohapiyaphan" userId="4051edcb3180f094" providerId="LiveId" clId="{02BB5D50-E9D1-4419-BEC2-C28C7AAC2E34}" dt="2022-07-13T16:31:56.360" v="480" actId="478"/>
          <ac:picMkLst>
            <pc:docMk/>
            <pc:sldMk cId="2016963821" sldId="399"/>
            <ac:picMk id="29" creationId="{60BD7AEF-BAB7-4F62-9716-7F96C092960E}"/>
          </ac:picMkLst>
        </pc:picChg>
      </pc:sldChg>
      <pc:sldChg chg="addSp delSp modSp mod">
        <pc:chgData name="kanok lohapiyaphan" userId="4051edcb3180f094" providerId="LiveId" clId="{02BB5D50-E9D1-4419-BEC2-C28C7AAC2E34}" dt="2022-07-13T16:32:28.241" v="489"/>
        <pc:sldMkLst>
          <pc:docMk/>
          <pc:sldMk cId="3987126402" sldId="400"/>
        </pc:sldMkLst>
        <pc:spChg chg="del">
          <ac:chgData name="kanok lohapiyaphan" userId="4051edcb3180f094" providerId="LiveId" clId="{02BB5D50-E9D1-4419-BEC2-C28C7AAC2E34}" dt="2022-07-13T16:32:26.129" v="487" actId="478"/>
          <ac:spMkLst>
            <pc:docMk/>
            <pc:sldMk cId="3987126402" sldId="400"/>
            <ac:spMk id="5" creationId="{00000000-0000-0000-0000-000000000000}"/>
          </ac:spMkLst>
        </pc:spChg>
        <pc:spChg chg="del">
          <ac:chgData name="kanok lohapiyaphan" userId="4051edcb3180f094" providerId="LiveId" clId="{02BB5D50-E9D1-4419-BEC2-C28C7AAC2E34}" dt="2022-07-13T16:32:25.121" v="486" actId="478"/>
          <ac:spMkLst>
            <pc:docMk/>
            <pc:sldMk cId="3987126402" sldId="400"/>
            <ac:spMk id="6" creationId="{00000000-0000-0000-0000-000000000000}"/>
          </ac:spMkLst>
        </pc:spChg>
        <pc:spChg chg="add mod">
          <ac:chgData name="kanok lohapiyaphan" userId="4051edcb3180f094" providerId="LiveId" clId="{02BB5D50-E9D1-4419-BEC2-C28C7AAC2E34}" dt="2022-07-13T16:32:28.241" v="489"/>
          <ac:spMkLst>
            <pc:docMk/>
            <pc:sldMk cId="3987126402" sldId="400"/>
            <ac:spMk id="28" creationId="{87670533-8C7A-E718-076E-2F5B45370101}"/>
          </ac:spMkLst>
        </pc:spChg>
        <pc:spChg chg="add mod">
          <ac:chgData name="kanok lohapiyaphan" userId="4051edcb3180f094" providerId="LiveId" clId="{02BB5D50-E9D1-4419-BEC2-C28C7AAC2E34}" dt="2022-07-13T16:32:28.241" v="489"/>
          <ac:spMkLst>
            <pc:docMk/>
            <pc:sldMk cId="3987126402" sldId="400"/>
            <ac:spMk id="32" creationId="{A03E0424-B725-D5A0-C0A7-BB0D082F73B0}"/>
          </ac:spMkLst>
        </pc:spChg>
        <pc:picChg chg="del">
          <ac:chgData name="kanok lohapiyaphan" userId="4051edcb3180f094" providerId="LiveId" clId="{02BB5D50-E9D1-4419-BEC2-C28C7AAC2E34}" dt="2022-07-13T16:32:26.908" v="488" actId="478"/>
          <ac:picMkLst>
            <pc:docMk/>
            <pc:sldMk cId="3987126402" sldId="400"/>
            <ac:picMk id="29" creationId="{60BD7AEF-BAB7-4F62-9716-7F96C092960E}"/>
          </ac:picMkLst>
        </pc:picChg>
      </pc:sldChg>
      <pc:sldChg chg="addSp delSp modSp mod">
        <pc:chgData name="kanok lohapiyaphan" userId="4051edcb3180f094" providerId="LiveId" clId="{02BB5D50-E9D1-4419-BEC2-C28C7AAC2E34}" dt="2022-07-13T16:32:40.028" v="493"/>
        <pc:sldMkLst>
          <pc:docMk/>
          <pc:sldMk cId="2785125422" sldId="401"/>
        </pc:sldMkLst>
        <pc:spChg chg="del">
          <ac:chgData name="kanok lohapiyaphan" userId="4051edcb3180f094" providerId="LiveId" clId="{02BB5D50-E9D1-4419-BEC2-C28C7AAC2E34}" dt="2022-07-13T16:32:37.536" v="491" actId="478"/>
          <ac:spMkLst>
            <pc:docMk/>
            <pc:sldMk cId="2785125422" sldId="401"/>
            <ac:spMk id="5" creationId="{00000000-0000-0000-0000-000000000000}"/>
          </ac:spMkLst>
        </pc:spChg>
        <pc:spChg chg="del">
          <ac:chgData name="kanok lohapiyaphan" userId="4051edcb3180f094" providerId="LiveId" clId="{02BB5D50-E9D1-4419-BEC2-C28C7AAC2E34}" dt="2022-07-13T16:32:36.691" v="490" actId="478"/>
          <ac:spMkLst>
            <pc:docMk/>
            <pc:sldMk cId="2785125422" sldId="401"/>
            <ac:spMk id="6" creationId="{00000000-0000-0000-0000-000000000000}"/>
          </ac:spMkLst>
        </pc:spChg>
        <pc:spChg chg="add mod">
          <ac:chgData name="kanok lohapiyaphan" userId="4051edcb3180f094" providerId="LiveId" clId="{02BB5D50-E9D1-4419-BEC2-C28C7AAC2E34}" dt="2022-07-13T16:32:40.028" v="493"/>
          <ac:spMkLst>
            <pc:docMk/>
            <pc:sldMk cId="2785125422" sldId="401"/>
            <ac:spMk id="28" creationId="{48107EBB-4EE0-BE26-A4C5-4936AB4F7658}"/>
          </ac:spMkLst>
        </pc:spChg>
        <pc:spChg chg="add mod">
          <ac:chgData name="kanok lohapiyaphan" userId="4051edcb3180f094" providerId="LiveId" clId="{02BB5D50-E9D1-4419-BEC2-C28C7AAC2E34}" dt="2022-07-13T16:32:40.028" v="493"/>
          <ac:spMkLst>
            <pc:docMk/>
            <pc:sldMk cId="2785125422" sldId="401"/>
            <ac:spMk id="37" creationId="{62ADBAA0-1FCA-BF63-8FD5-3D4568F2B137}"/>
          </ac:spMkLst>
        </pc:spChg>
        <pc:picChg chg="del">
          <ac:chgData name="kanok lohapiyaphan" userId="4051edcb3180f094" providerId="LiveId" clId="{02BB5D50-E9D1-4419-BEC2-C28C7AAC2E34}" dt="2022-07-13T16:32:38.403" v="492" actId="478"/>
          <ac:picMkLst>
            <pc:docMk/>
            <pc:sldMk cId="2785125422" sldId="401"/>
            <ac:picMk id="29" creationId="{60BD7AEF-BAB7-4F62-9716-7F96C092960E}"/>
          </ac:picMkLst>
        </pc:picChg>
      </pc:sldChg>
      <pc:sldChg chg="addSp delSp modSp mod">
        <pc:chgData name="kanok lohapiyaphan" userId="4051edcb3180f094" providerId="LiveId" clId="{02BB5D50-E9D1-4419-BEC2-C28C7AAC2E34}" dt="2022-07-13T16:32:55.604" v="497"/>
        <pc:sldMkLst>
          <pc:docMk/>
          <pc:sldMk cId="633897285" sldId="402"/>
        </pc:sldMkLst>
        <pc:spChg chg="del">
          <ac:chgData name="kanok lohapiyaphan" userId="4051edcb3180f094" providerId="LiveId" clId="{02BB5D50-E9D1-4419-BEC2-C28C7AAC2E34}" dt="2022-07-13T16:32:53.302" v="495" actId="478"/>
          <ac:spMkLst>
            <pc:docMk/>
            <pc:sldMk cId="633897285" sldId="402"/>
            <ac:spMk id="5" creationId="{00000000-0000-0000-0000-000000000000}"/>
          </ac:spMkLst>
        </pc:spChg>
        <pc:spChg chg="del">
          <ac:chgData name="kanok lohapiyaphan" userId="4051edcb3180f094" providerId="LiveId" clId="{02BB5D50-E9D1-4419-BEC2-C28C7AAC2E34}" dt="2022-07-13T16:32:52.611" v="494" actId="478"/>
          <ac:spMkLst>
            <pc:docMk/>
            <pc:sldMk cId="633897285" sldId="402"/>
            <ac:spMk id="6" creationId="{00000000-0000-0000-0000-000000000000}"/>
          </ac:spMkLst>
        </pc:spChg>
        <pc:spChg chg="add mod">
          <ac:chgData name="kanok lohapiyaphan" userId="4051edcb3180f094" providerId="LiveId" clId="{02BB5D50-E9D1-4419-BEC2-C28C7AAC2E34}" dt="2022-07-13T16:32:55.604" v="497"/>
          <ac:spMkLst>
            <pc:docMk/>
            <pc:sldMk cId="633897285" sldId="402"/>
            <ac:spMk id="28" creationId="{F1964E27-1614-3D49-23D7-9DEE60D98A17}"/>
          </ac:spMkLst>
        </pc:spChg>
        <pc:spChg chg="add mod">
          <ac:chgData name="kanok lohapiyaphan" userId="4051edcb3180f094" providerId="LiveId" clId="{02BB5D50-E9D1-4419-BEC2-C28C7AAC2E34}" dt="2022-07-13T16:32:55.604" v="497"/>
          <ac:spMkLst>
            <pc:docMk/>
            <pc:sldMk cId="633897285" sldId="402"/>
            <ac:spMk id="37" creationId="{1317305A-146C-48CE-A930-2C03EB416877}"/>
          </ac:spMkLst>
        </pc:spChg>
        <pc:picChg chg="del">
          <ac:chgData name="kanok lohapiyaphan" userId="4051edcb3180f094" providerId="LiveId" clId="{02BB5D50-E9D1-4419-BEC2-C28C7AAC2E34}" dt="2022-07-13T16:32:54.398" v="496" actId="478"/>
          <ac:picMkLst>
            <pc:docMk/>
            <pc:sldMk cId="633897285" sldId="402"/>
            <ac:picMk id="29" creationId="{60BD7AEF-BAB7-4F62-9716-7F96C092960E}"/>
          </ac:picMkLst>
        </pc:picChg>
      </pc:sldChg>
      <pc:sldChg chg="addSp delSp modSp mod">
        <pc:chgData name="kanok lohapiyaphan" userId="4051edcb3180f094" providerId="LiveId" clId="{02BB5D50-E9D1-4419-BEC2-C28C7AAC2E34}" dt="2022-07-13T16:33:16.369" v="501"/>
        <pc:sldMkLst>
          <pc:docMk/>
          <pc:sldMk cId="741561628" sldId="403"/>
        </pc:sldMkLst>
        <pc:spChg chg="del">
          <ac:chgData name="kanok lohapiyaphan" userId="4051edcb3180f094" providerId="LiveId" clId="{02BB5D50-E9D1-4419-BEC2-C28C7AAC2E34}" dt="2022-07-13T16:33:14.153" v="499" actId="478"/>
          <ac:spMkLst>
            <pc:docMk/>
            <pc:sldMk cId="741561628" sldId="403"/>
            <ac:spMk id="5" creationId="{00000000-0000-0000-0000-000000000000}"/>
          </ac:spMkLst>
        </pc:spChg>
        <pc:spChg chg="del">
          <ac:chgData name="kanok lohapiyaphan" userId="4051edcb3180f094" providerId="LiveId" clId="{02BB5D50-E9D1-4419-BEC2-C28C7AAC2E34}" dt="2022-07-13T16:33:13.365" v="498" actId="478"/>
          <ac:spMkLst>
            <pc:docMk/>
            <pc:sldMk cId="741561628" sldId="403"/>
            <ac:spMk id="6" creationId="{00000000-0000-0000-0000-000000000000}"/>
          </ac:spMkLst>
        </pc:spChg>
        <pc:spChg chg="add mod">
          <ac:chgData name="kanok lohapiyaphan" userId="4051edcb3180f094" providerId="LiveId" clId="{02BB5D50-E9D1-4419-BEC2-C28C7AAC2E34}" dt="2022-07-13T16:33:16.369" v="501"/>
          <ac:spMkLst>
            <pc:docMk/>
            <pc:sldMk cId="741561628" sldId="403"/>
            <ac:spMk id="28" creationId="{8A0699C0-CFAF-6B3D-2037-B780340BA1B9}"/>
          </ac:spMkLst>
        </pc:spChg>
        <pc:spChg chg="add mod">
          <ac:chgData name="kanok lohapiyaphan" userId="4051edcb3180f094" providerId="LiveId" clId="{02BB5D50-E9D1-4419-BEC2-C28C7AAC2E34}" dt="2022-07-13T16:33:16.369" v="501"/>
          <ac:spMkLst>
            <pc:docMk/>
            <pc:sldMk cId="741561628" sldId="403"/>
            <ac:spMk id="32" creationId="{42ECCD21-301F-39FB-26C8-73C37F6CFAF0}"/>
          </ac:spMkLst>
        </pc:spChg>
        <pc:picChg chg="del">
          <ac:chgData name="kanok lohapiyaphan" userId="4051edcb3180f094" providerId="LiveId" clId="{02BB5D50-E9D1-4419-BEC2-C28C7AAC2E34}" dt="2022-07-13T16:33:15.172" v="500" actId="478"/>
          <ac:picMkLst>
            <pc:docMk/>
            <pc:sldMk cId="741561628" sldId="403"/>
            <ac:picMk id="29" creationId="{60BD7AEF-BAB7-4F62-9716-7F96C092960E}"/>
          </ac:picMkLst>
        </pc:picChg>
      </pc:sldChg>
      <pc:sldChg chg="addSp delSp modSp mod">
        <pc:chgData name="kanok lohapiyaphan" userId="4051edcb3180f094" providerId="LiveId" clId="{02BB5D50-E9D1-4419-BEC2-C28C7AAC2E34}" dt="2022-07-13T16:33:31.868" v="505"/>
        <pc:sldMkLst>
          <pc:docMk/>
          <pc:sldMk cId="2476905322" sldId="2833"/>
        </pc:sldMkLst>
        <pc:spChg chg="del">
          <ac:chgData name="kanok lohapiyaphan" userId="4051edcb3180f094" providerId="LiveId" clId="{02BB5D50-E9D1-4419-BEC2-C28C7AAC2E34}" dt="2022-07-13T16:33:29.642" v="503" actId="478"/>
          <ac:spMkLst>
            <pc:docMk/>
            <pc:sldMk cId="2476905322" sldId="2833"/>
            <ac:spMk id="5" creationId="{00000000-0000-0000-0000-000000000000}"/>
          </ac:spMkLst>
        </pc:spChg>
        <pc:spChg chg="del">
          <ac:chgData name="kanok lohapiyaphan" userId="4051edcb3180f094" providerId="LiveId" clId="{02BB5D50-E9D1-4419-BEC2-C28C7AAC2E34}" dt="2022-07-13T16:33:28.953" v="502" actId="478"/>
          <ac:spMkLst>
            <pc:docMk/>
            <pc:sldMk cId="2476905322" sldId="2833"/>
            <ac:spMk id="6" creationId="{00000000-0000-0000-0000-000000000000}"/>
          </ac:spMkLst>
        </pc:spChg>
        <pc:spChg chg="add mod">
          <ac:chgData name="kanok lohapiyaphan" userId="4051edcb3180f094" providerId="LiveId" clId="{02BB5D50-E9D1-4419-BEC2-C28C7AAC2E34}" dt="2022-07-13T16:33:31.868" v="505"/>
          <ac:spMkLst>
            <pc:docMk/>
            <pc:sldMk cId="2476905322" sldId="2833"/>
            <ac:spMk id="26" creationId="{A5CC575F-EBB7-A3D7-4860-33DB70581760}"/>
          </ac:spMkLst>
        </pc:spChg>
        <pc:spChg chg="add mod">
          <ac:chgData name="kanok lohapiyaphan" userId="4051edcb3180f094" providerId="LiveId" clId="{02BB5D50-E9D1-4419-BEC2-C28C7AAC2E34}" dt="2022-07-13T16:33:31.868" v="505"/>
          <ac:spMkLst>
            <pc:docMk/>
            <pc:sldMk cId="2476905322" sldId="2833"/>
            <ac:spMk id="30" creationId="{525556B3-5FAA-E4D6-7457-137F6AC580E7}"/>
          </ac:spMkLst>
        </pc:spChg>
        <pc:picChg chg="del">
          <ac:chgData name="kanok lohapiyaphan" userId="4051edcb3180f094" providerId="LiveId" clId="{02BB5D50-E9D1-4419-BEC2-C28C7AAC2E34}" dt="2022-07-13T16:33:30.380" v="504" actId="478"/>
          <ac:picMkLst>
            <pc:docMk/>
            <pc:sldMk cId="2476905322" sldId="2833"/>
            <ac:picMk id="27" creationId="{9328518D-D833-4BD1-A81D-D2103D583390}"/>
          </ac:picMkLst>
        </pc:picChg>
      </pc:sldChg>
      <pc:sldChg chg="modSp mod">
        <pc:chgData name="kanok lohapiyaphan" userId="4051edcb3180f094" providerId="LiveId" clId="{02BB5D50-E9D1-4419-BEC2-C28C7AAC2E34}" dt="2022-07-15T17:28:13.008" v="3324" actId="2166"/>
        <pc:sldMkLst>
          <pc:docMk/>
          <pc:sldMk cId="1573454802" sldId="2896"/>
        </pc:sldMkLst>
        <pc:graphicFrameChg chg="modGraphic">
          <ac:chgData name="kanok lohapiyaphan" userId="4051edcb3180f094" providerId="LiveId" clId="{02BB5D50-E9D1-4419-BEC2-C28C7AAC2E34}" dt="2022-07-15T17:28:13.008" v="3324" actId="2166"/>
          <ac:graphicFrameMkLst>
            <pc:docMk/>
            <pc:sldMk cId="1573454802" sldId="2896"/>
            <ac:graphicFrameMk id="3" creationId="{BA10018A-A250-4142-8AF8-AD26B9DE86A0}"/>
          </ac:graphicFrameMkLst>
        </pc:graphicFrameChg>
      </pc:sldChg>
      <pc:sldChg chg="addSp delSp modSp mod">
        <pc:chgData name="kanok lohapiyaphan" userId="4051edcb3180f094" providerId="LiveId" clId="{02BB5D50-E9D1-4419-BEC2-C28C7AAC2E34}" dt="2022-07-13T12:14:49.582" v="449" actId="14100"/>
        <pc:sldMkLst>
          <pc:docMk/>
          <pc:sldMk cId="507629783" sldId="2899"/>
        </pc:sldMkLst>
        <pc:spChg chg="del">
          <ac:chgData name="kanok lohapiyaphan" userId="4051edcb3180f094" providerId="LiveId" clId="{02BB5D50-E9D1-4419-BEC2-C28C7AAC2E34}" dt="2022-07-13T12:14:20.491" v="440" actId="478"/>
          <ac:spMkLst>
            <pc:docMk/>
            <pc:sldMk cId="507629783" sldId="2899"/>
            <ac:spMk id="2" creationId="{B31AFDB9-EC3C-40A6-BCCB-CC9D3F606F07}"/>
          </ac:spMkLst>
        </pc:spChg>
        <pc:spChg chg="mod ord">
          <ac:chgData name="kanok lohapiyaphan" userId="4051edcb3180f094" providerId="LiveId" clId="{02BB5D50-E9D1-4419-BEC2-C28C7AAC2E34}" dt="2022-07-13T12:13:25.181" v="438" actId="166"/>
          <ac:spMkLst>
            <pc:docMk/>
            <pc:sldMk cId="507629783" sldId="2899"/>
            <ac:spMk id="3" creationId="{633E6A03-D4ED-42A3-ABD3-937F4E075BDE}"/>
          </ac:spMkLst>
        </pc:spChg>
        <pc:spChg chg="mod">
          <ac:chgData name="kanok lohapiyaphan" userId="4051edcb3180f094" providerId="LiveId" clId="{02BB5D50-E9D1-4419-BEC2-C28C7AAC2E34}" dt="2022-07-13T12:14:49.582" v="449" actId="14100"/>
          <ac:spMkLst>
            <pc:docMk/>
            <pc:sldMk cId="507629783" sldId="2899"/>
            <ac:spMk id="9" creationId="{C921E0BC-2520-48D9-BAFE-1D778D23A295}"/>
          </ac:spMkLst>
        </pc:spChg>
        <pc:spChg chg="add mod">
          <ac:chgData name="kanok lohapiyaphan" userId="4051edcb3180f094" providerId="LiveId" clId="{02BB5D50-E9D1-4419-BEC2-C28C7AAC2E34}" dt="2022-07-13T12:14:45.855" v="448" actId="1076"/>
          <ac:spMkLst>
            <pc:docMk/>
            <pc:sldMk cId="507629783" sldId="2899"/>
            <ac:spMk id="13" creationId="{CBCD15D5-7470-5DDF-F7AE-9E8CCF30507B}"/>
          </ac:spMkLst>
        </pc:spChg>
      </pc:sldChg>
      <pc:sldChg chg="delSp modSp mod">
        <pc:chgData name="kanok lohapiyaphan" userId="4051edcb3180f094" providerId="LiveId" clId="{02BB5D50-E9D1-4419-BEC2-C28C7AAC2E34}" dt="2022-07-13T16:42:07.213" v="519" actId="1076"/>
        <pc:sldMkLst>
          <pc:docMk/>
          <pc:sldMk cId="3947886560" sldId="2906"/>
        </pc:sldMkLst>
        <pc:spChg chg="mod">
          <ac:chgData name="kanok lohapiyaphan" userId="4051edcb3180f094" providerId="LiveId" clId="{02BB5D50-E9D1-4419-BEC2-C28C7AAC2E34}" dt="2022-07-13T16:42:07.213" v="519" actId="1076"/>
          <ac:spMkLst>
            <pc:docMk/>
            <pc:sldMk cId="3947886560" sldId="2906"/>
            <ac:spMk id="11" creationId="{00000000-0000-0000-0000-000000000000}"/>
          </ac:spMkLst>
        </pc:spChg>
        <pc:spChg chg="del mod">
          <ac:chgData name="kanok lohapiyaphan" userId="4051edcb3180f094" providerId="LiveId" clId="{02BB5D50-E9D1-4419-BEC2-C28C7AAC2E34}" dt="2022-07-13T16:35:20.509" v="515" actId="478"/>
          <ac:spMkLst>
            <pc:docMk/>
            <pc:sldMk cId="3947886560" sldId="2906"/>
            <ac:spMk id="16" creationId="{6DCBA8AC-768D-41FD-AD2D-4FFEECA69021}"/>
          </ac:spMkLst>
        </pc:spChg>
      </pc:sldChg>
      <pc:sldChg chg="addSp delSp modSp mod">
        <pc:chgData name="kanok lohapiyaphan" userId="4051edcb3180f094" providerId="LiveId" clId="{02BB5D50-E9D1-4419-BEC2-C28C7AAC2E34}" dt="2022-07-13T16:42:23.305" v="523"/>
        <pc:sldMkLst>
          <pc:docMk/>
          <pc:sldMk cId="2637324286" sldId="2907"/>
        </pc:sldMkLst>
        <pc:spChg chg="del">
          <ac:chgData name="kanok lohapiyaphan" userId="4051edcb3180f094" providerId="LiveId" clId="{02BB5D50-E9D1-4419-BEC2-C28C7AAC2E34}" dt="2022-07-13T16:42:21.318" v="521" actId="478"/>
          <ac:spMkLst>
            <pc:docMk/>
            <pc:sldMk cId="2637324286" sldId="2907"/>
            <ac:spMk id="11" creationId="{00000000-0000-0000-0000-000000000000}"/>
          </ac:spMkLst>
        </pc:spChg>
        <pc:spChg chg="add mod">
          <ac:chgData name="kanok lohapiyaphan" userId="4051edcb3180f094" providerId="LiveId" clId="{02BB5D50-E9D1-4419-BEC2-C28C7AAC2E34}" dt="2022-07-13T16:42:23.305" v="523"/>
          <ac:spMkLst>
            <pc:docMk/>
            <pc:sldMk cId="2637324286" sldId="2907"/>
            <ac:spMk id="14" creationId="{C7FD7404-1EBA-DB80-85CA-F484DFAA070F}"/>
          </ac:spMkLst>
        </pc:spChg>
        <pc:spChg chg="del">
          <ac:chgData name="kanok lohapiyaphan" userId="4051edcb3180f094" providerId="LiveId" clId="{02BB5D50-E9D1-4419-BEC2-C28C7AAC2E34}" dt="2022-07-13T16:42:20.650" v="520" actId="478"/>
          <ac:spMkLst>
            <pc:docMk/>
            <pc:sldMk cId="2637324286" sldId="2907"/>
            <ac:spMk id="16" creationId="{6DCBA8AC-768D-41FD-AD2D-4FFEECA69021}"/>
          </ac:spMkLst>
        </pc:spChg>
        <pc:picChg chg="del">
          <ac:chgData name="kanok lohapiyaphan" userId="4051edcb3180f094" providerId="LiveId" clId="{02BB5D50-E9D1-4419-BEC2-C28C7AAC2E34}" dt="2022-07-13T16:42:21.940" v="522" actId="478"/>
          <ac:picMkLst>
            <pc:docMk/>
            <pc:sldMk cId="2637324286" sldId="2907"/>
            <ac:picMk id="12" creationId="{281B8BFE-0415-4827-BB60-145CF6323EEB}"/>
          </ac:picMkLst>
        </pc:picChg>
      </pc:sldChg>
      <pc:sldChg chg="addSp delSp modSp mod">
        <pc:chgData name="kanok lohapiyaphan" userId="4051edcb3180f094" providerId="LiveId" clId="{02BB5D50-E9D1-4419-BEC2-C28C7AAC2E34}" dt="2022-07-13T17:02:12.119" v="527"/>
        <pc:sldMkLst>
          <pc:docMk/>
          <pc:sldMk cId="1651476707" sldId="2908"/>
        </pc:sldMkLst>
        <pc:spChg chg="del">
          <ac:chgData name="kanok lohapiyaphan" userId="4051edcb3180f094" providerId="LiveId" clId="{02BB5D50-E9D1-4419-BEC2-C28C7AAC2E34}" dt="2022-07-13T17:02:10.907" v="526" actId="478"/>
          <ac:spMkLst>
            <pc:docMk/>
            <pc:sldMk cId="1651476707" sldId="2908"/>
            <ac:spMk id="11" creationId="{00000000-0000-0000-0000-000000000000}"/>
          </ac:spMkLst>
        </pc:spChg>
        <pc:spChg chg="add mod">
          <ac:chgData name="kanok lohapiyaphan" userId="4051edcb3180f094" providerId="LiveId" clId="{02BB5D50-E9D1-4419-BEC2-C28C7AAC2E34}" dt="2022-07-13T17:02:12.119" v="527"/>
          <ac:spMkLst>
            <pc:docMk/>
            <pc:sldMk cId="1651476707" sldId="2908"/>
            <ac:spMk id="14" creationId="{67CE40BA-EBAB-82E4-AE07-8FCA419A8A33}"/>
          </ac:spMkLst>
        </pc:spChg>
        <pc:spChg chg="del">
          <ac:chgData name="kanok lohapiyaphan" userId="4051edcb3180f094" providerId="LiveId" clId="{02BB5D50-E9D1-4419-BEC2-C28C7AAC2E34}" dt="2022-07-13T17:02:10.146" v="525" actId="478"/>
          <ac:spMkLst>
            <pc:docMk/>
            <pc:sldMk cId="1651476707" sldId="2908"/>
            <ac:spMk id="16" creationId="{6DCBA8AC-768D-41FD-AD2D-4FFEECA69021}"/>
          </ac:spMkLst>
        </pc:spChg>
        <pc:picChg chg="del">
          <ac:chgData name="kanok lohapiyaphan" userId="4051edcb3180f094" providerId="LiveId" clId="{02BB5D50-E9D1-4419-BEC2-C28C7AAC2E34}" dt="2022-07-13T16:57:54.154" v="524" actId="478"/>
          <ac:picMkLst>
            <pc:docMk/>
            <pc:sldMk cId="1651476707" sldId="2908"/>
            <ac:picMk id="12" creationId="{281B8BFE-0415-4827-BB60-145CF6323EEB}"/>
          </ac:picMkLst>
        </pc:picChg>
      </pc:sldChg>
      <pc:sldChg chg="addSp delSp modSp mod">
        <pc:chgData name="kanok lohapiyaphan" userId="4051edcb3180f094" providerId="LiveId" clId="{02BB5D50-E9D1-4419-BEC2-C28C7AAC2E34}" dt="2022-07-13T17:02:28.266" v="531"/>
        <pc:sldMkLst>
          <pc:docMk/>
          <pc:sldMk cId="2851420014" sldId="2909"/>
        </pc:sldMkLst>
        <pc:spChg chg="del">
          <ac:chgData name="kanok lohapiyaphan" userId="4051edcb3180f094" providerId="LiveId" clId="{02BB5D50-E9D1-4419-BEC2-C28C7AAC2E34}" dt="2022-07-13T17:02:24.898" v="530" actId="478"/>
          <ac:spMkLst>
            <pc:docMk/>
            <pc:sldMk cId="2851420014" sldId="2909"/>
            <ac:spMk id="11" creationId="{00000000-0000-0000-0000-000000000000}"/>
          </ac:spMkLst>
        </pc:spChg>
        <pc:spChg chg="add mod">
          <ac:chgData name="kanok lohapiyaphan" userId="4051edcb3180f094" providerId="LiveId" clId="{02BB5D50-E9D1-4419-BEC2-C28C7AAC2E34}" dt="2022-07-13T17:02:28.266" v="531"/>
          <ac:spMkLst>
            <pc:docMk/>
            <pc:sldMk cId="2851420014" sldId="2909"/>
            <ac:spMk id="13" creationId="{437E9841-71DE-1489-6C5D-E57BFCD5C89C}"/>
          </ac:spMkLst>
        </pc:spChg>
        <pc:spChg chg="del">
          <ac:chgData name="kanok lohapiyaphan" userId="4051edcb3180f094" providerId="LiveId" clId="{02BB5D50-E9D1-4419-BEC2-C28C7AAC2E34}" dt="2022-07-13T17:02:23.134" v="529" actId="478"/>
          <ac:spMkLst>
            <pc:docMk/>
            <pc:sldMk cId="2851420014" sldId="2909"/>
            <ac:spMk id="16" creationId="{6DCBA8AC-768D-41FD-AD2D-4FFEECA69021}"/>
          </ac:spMkLst>
        </pc:spChg>
        <pc:picChg chg="del">
          <ac:chgData name="kanok lohapiyaphan" userId="4051edcb3180f094" providerId="LiveId" clId="{02BB5D50-E9D1-4419-BEC2-C28C7AAC2E34}" dt="2022-07-13T17:02:20.525" v="528" actId="478"/>
          <ac:picMkLst>
            <pc:docMk/>
            <pc:sldMk cId="2851420014" sldId="2909"/>
            <ac:picMk id="12" creationId="{281B8BFE-0415-4827-BB60-145CF6323EEB}"/>
          </ac:picMkLst>
        </pc:picChg>
      </pc:sldChg>
      <pc:sldChg chg="addSp delSp modSp mod">
        <pc:chgData name="kanok lohapiyaphan" userId="4051edcb3180f094" providerId="LiveId" clId="{02BB5D50-E9D1-4419-BEC2-C28C7AAC2E34}" dt="2022-07-13T17:04:56.929" v="562"/>
        <pc:sldMkLst>
          <pc:docMk/>
          <pc:sldMk cId="1357380516" sldId="2910"/>
        </pc:sldMkLst>
        <pc:spChg chg="del">
          <ac:chgData name="kanok lohapiyaphan" userId="4051edcb3180f094" providerId="LiveId" clId="{02BB5D50-E9D1-4419-BEC2-C28C7AAC2E34}" dt="2022-07-13T17:04:55.452" v="561" actId="478"/>
          <ac:spMkLst>
            <pc:docMk/>
            <pc:sldMk cId="1357380516" sldId="2910"/>
            <ac:spMk id="11" creationId="{00000000-0000-0000-0000-000000000000}"/>
          </ac:spMkLst>
        </pc:spChg>
        <pc:spChg chg="add mod">
          <ac:chgData name="kanok lohapiyaphan" userId="4051edcb3180f094" providerId="LiveId" clId="{02BB5D50-E9D1-4419-BEC2-C28C7AAC2E34}" dt="2022-07-13T17:04:56.929" v="562"/>
          <ac:spMkLst>
            <pc:docMk/>
            <pc:sldMk cId="1357380516" sldId="2910"/>
            <ac:spMk id="14" creationId="{66342F33-31A7-1ED7-2096-34AA9039C232}"/>
          </ac:spMkLst>
        </pc:spChg>
        <pc:spChg chg="del">
          <ac:chgData name="kanok lohapiyaphan" userId="4051edcb3180f094" providerId="LiveId" clId="{02BB5D50-E9D1-4419-BEC2-C28C7AAC2E34}" dt="2022-07-13T17:04:53.704" v="559" actId="478"/>
          <ac:spMkLst>
            <pc:docMk/>
            <pc:sldMk cId="1357380516" sldId="2910"/>
            <ac:spMk id="16" creationId="{6DCBA8AC-768D-41FD-AD2D-4FFEECA69021}"/>
          </ac:spMkLst>
        </pc:spChg>
        <pc:picChg chg="del">
          <ac:chgData name="kanok lohapiyaphan" userId="4051edcb3180f094" providerId="LiveId" clId="{02BB5D50-E9D1-4419-BEC2-C28C7AAC2E34}" dt="2022-07-13T17:04:54.849" v="560" actId="478"/>
          <ac:picMkLst>
            <pc:docMk/>
            <pc:sldMk cId="1357380516" sldId="2910"/>
            <ac:picMk id="12" creationId="{281B8BFE-0415-4827-BB60-145CF6323EEB}"/>
          </ac:picMkLst>
        </pc:picChg>
      </pc:sldChg>
      <pc:sldChg chg="addSp delSp modSp mod">
        <pc:chgData name="kanok lohapiyaphan" userId="4051edcb3180f094" providerId="LiveId" clId="{02BB5D50-E9D1-4419-BEC2-C28C7AAC2E34}" dt="2022-07-13T17:05:11.670" v="566"/>
        <pc:sldMkLst>
          <pc:docMk/>
          <pc:sldMk cId="2371838109" sldId="2911"/>
        </pc:sldMkLst>
        <pc:spChg chg="del">
          <ac:chgData name="kanok lohapiyaphan" userId="4051edcb3180f094" providerId="LiveId" clId="{02BB5D50-E9D1-4419-BEC2-C28C7AAC2E34}" dt="2022-07-13T17:05:10.239" v="565" actId="478"/>
          <ac:spMkLst>
            <pc:docMk/>
            <pc:sldMk cId="2371838109" sldId="2911"/>
            <ac:spMk id="11" creationId="{00000000-0000-0000-0000-000000000000}"/>
          </ac:spMkLst>
        </pc:spChg>
        <pc:spChg chg="add mod">
          <ac:chgData name="kanok lohapiyaphan" userId="4051edcb3180f094" providerId="LiveId" clId="{02BB5D50-E9D1-4419-BEC2-C28C7AAC2E34}" dt="2022-07-13T17:05:11.670" v="566"/>
          <ac:spMkLst>
            <pc:docMk/>
            <pc:sldMk cId="2371838109" sldId="2911"/>
            <ac:spMk id="14" creationId="{B8A28401-1D68-22E8-974B-480CB81428C1}"/>
          </ac:spMkLst>
        </pc:spChg>
        <pc:spChg chg="del">
          <ac:chgData name="kanok lohapiyaphan" userId="4051edcb3180f094" providerId="LiveId" clId="{02BB5D50-E9D1-4419-BEC2-C28C7AAC2E34}" dt="2022-07-13T17:05:08.868" v="564" actId="478"/>
          <ac:spMkLst>
            <pc:docMk/>
            <pc:sldMk cId="2371838109" sldId="2911"/>
            <ac:spMk id="16" creationId="{6DCBA8AC-768D-41FD-AD2D-4FFEECA69021}"/>
          </ac:spMkLst>
        </pc:spChg>
        <pc:picChg chg="del">
          <ac:chgData name="kanok lohapiyaphan" userId="4051edcb3180f094" providerId="LiveId" clId="{02BB5D50-E9D1-4419-BEC2-C28C7AAC2E34}" dt="2022-07-13T17:05:07.925" v="563" actId="478"/>
          <ac:picMkLst>
            <pc:docMk/>
            <pc:sldMk cId="2371838109" sldId="2911"/>
            <ac:picMk id="12" creationId="{281B8BFE-0415-4827-BB60-145CF6323EEB}"/>
          </ac:picMkLst>
        </pc:picChg>
      </pc:sldChg>
      <pc:sldChg chg="addSp delSp modSp mod">
        <pc:chgData name="kanok lohapiyaphan" userId="4051edcb3180f094" providerId="LiveId" clId="{02BB5D50-E9D1-4419-BEC2-C28C7AAC2E34}" dt="2022-07-13T17:05:28.970" v="572" actId="1076"/>
        <pc:sldMkLst>
          <pc:docMk/>
          <pc:sldMk cId="1133766203" sldId="2912"/>
        </pc:sldMkLst>
        <pc:spChg chg="del">
          <ac:chgData name="kanok lohapiyaphan" userId="4051edcb3180f094" providerId="LiveId" clId="{02BB5D50-E9D1-4419-BEC2-C28C7AAC2E34}" dt="2022-07-13T17:05:27.293" v="570" actId="478"/>
          <ac:spMkLst>
            <pc:docMk/>
            <pc:sldMk cId="1133766203" sldId="2912"/>
            <ac:spMk id="11" creationId="{00000000-0000-0000-0000-000000000000}"/>
          </ac:spMkLst>
        </pc:spChg>
        <pc:spChg chg="add mod">
          <ac:chgData name="kanok lohapiyaphan" userId="4051edcb3180f094" providerId="LiveId" clId="{02BB5D50-E9D1-4419-BEC2-C28C7AAC2E34}" dt="2022-07-13T17:05:28.970" v="572" actId="1076"/>
          <ac:spMkLst>
            <pc:docMk/>
            <pc:sldMk cId="1133766203" sldId="2912"/>
            <ac:spMk id="14" creationId="{DB4D51E9-05A4-51EF-C223-C88F829FA5CE}"/>
          </ac:spMkLst>
        </pc:spChg>
        <pc:spChg chg="del">
          <ac:chgData name="kanok lohapiyaphan" userId="4051edcb3180f094" providerId="LiveId" clId="{02BB5D50-E9D1-4419-BEC2-C28C7AAC2E34}" dt="2022-07-13T17:05:25.669" v="569" actId="478"/>
          <ac:spMkLst>
            <pc:docMk/>
            <pc:sldMk cId="1133766203" sldId="2912"/>
            <ac:spMk id="16" creationId="{6DCBA8AC-768D-41FD-AD2D-4FFEECA69021}"/>
          </ac:spMkLst>
        </pc:spChg>
        <pc:picChg chg="del mod">
          <ac:chgData name="kanok lohapiyaphan" userId="4051edcb3180f094" providerId="LiveId" clId="{02BB5D50-E9D1-4419-BEC2-C28C7AAC2E34}" dt="2022-07-13T17:05:24.177" v="568" actId="478"/>
          <ac:picMkLst>
            <pc:docMk/>
            <pc:sldMk cId="1133766203" sldId="2912"/>
            <ac:picMk id="12" creationId="{281B8BFE-0415-4827-BB60-145CF6323EEB}"/>
          </ac:picMkLst>
        </pc:picChg>
      </pc:sldChg>
      <pc:sldChg chg="addSp delSp modSp mod">
        <pc:chgData name="kanok lohapiyaphan" userId="4051edcb3180f094" providerId="LiveId" clId="{02BB5D50-E9D1-4419-BEC2-C28C7AAC2E34}" dt="2022-07-13T17:05:38.400" v="576"/>
        <pc:sldMkLst>
          <pc:docMk/>
          <pc:sldMk cId="1027767696" sldId="2913"/>
        </pc:sldMkLst>
        <pc:spChg chg="del">
          <ac:chgData name="kanok lohapiyaphan" userId="4051edcb3180f094" providerId="LiveId" clId="{02BB5D50-E9D1-4419-BEC2-C28C7AAC2E34}" dt="2022-07-13T17:05:37.136" v="575" actId="478"/>
          <ac:spMkLst>
            <pc:docMk/>
            <pc:sldMk cId="1027767696" sldId="2913"/>
            <ac:spMk id="11" creationId="{00000000-0000-0000-0000-000000000000}"/>
          </ac:spMkLst>
        </pc:spChg>
        <pc:spChg chg="add mod">
          <ac:chgData name="kanok lohapiyaphan" userId="4051edcb3180f094" providerId="LiveId" clId="{02BB5D50-E9D1-4419-BEC2-C28C7AAC2E34}" dt="2022-07-13T17:05:38.400" v="576"/>
          <ac:spMkLst>
            <pc:docMk/>
            <pc:sldMk cId="1027767696" sldId="2913"/>
            <ac:spMk id="14" creationId="{8862516E-1172-6F22-62A5-6F1E1DC4273A}"/>
          </ac:spMkLst>
        </pc:spChg>
        <pc:spChg chg="del">
          <ac:chgData name="kanok lohapiyaphan" userId="4051edcb3180f094" providerId="LiveId" clId="{02BB5D50-E9D1-4419-BEC2-C28C7AAC2E34}" dt="2022-07-13T17:05:36.452" v="574" actId="478"/>
          <ac:spMkLst>
            <pc:docMk/>
            <pc:sldMk cId="1027767696" sldId="2913"/>
            <ac:spMk id="16" creationId="{6DCBA8AC-768D-41FD-AD2D-4FFEECA69021}"/>
          </ac:spMkLst>
        </pc:spChg>
        <pc:picChg chg="del">
          <ac:chgData name="kanok lohapiyaphan" userId="4051edcb3180f094" providerId="LiveId" clId="{02BB5D50-E9D1-4419-BEC2-C28C7AAC2E34}" dt="2022-07-13T17:05:34.964" v="573" actId="478"/>
          <ac:picMkLst>
            <pc:docMk/>
            <pc:sldMk cId="1027767696" sldId="2913"/>
            <ac:picMk id="12" creationId="{281B8BFE-0415-4827-BB60-145CF6323EEB}"/>
          </ac:picMkLst>
        </pc:picChg>
      </pc:sldChg>
      <pc:sldChg chg="addSp delSp modSp mod">
        <pc:chgData name="kanok lohapiyaphan" userId="4051edcb3180f094" providerId="LiveId" clId="{02BB5D50-E9D1-4419-BEC2-C28C7AAC2E34}" dt="2022-07-13T17:05:48.705" v="580"/>
        <pc:sldMkLst>
          <pc:docMk/>
          <pc:sldMk cId="858910295" sldId="2914"/>
        </pc:sldMkLst>
        <pc:spChg chg="del">
          <ac:chgData name="kanok lohapiyaphan" userId="4051edcb3180f094" providerId="LiveId" clId="{02BB5D50-E9D1-4419-BEC2-C28C7AAC2E34}" dt="2022-07-13T17:05:47.169" v="579" actId="478"/>
          <ac:spMkLst>
            <pc:docMk/>
            <pc:sldMk cId="858910295" sldId="2914"/>
            <ac:spMk id="11" creationId="{00000000-0000-0000-0000-000000000000}"/>
          </ac:spMkLst>
        </pc:spChg>
        <pc:spChg chg="add mod">
          <ac:chgData name="kanok lohapiyaphan" userId="4051edcb3180f094" providerId="LiveId" clId="{02BB5D50-E9D1-4419-BEC2-C28C7AAC2E34}" dt="2022-07-13T17:05:48.705" v="580"/>
          <ac:spMkLst>
            <pc:docMk/>
            <pc:sldMk cId="858910295" sldId="2914"/>
            <ac:spMk id="14" creationId="{697EC48A-BDC1-9B3C-3B86-75B5300D447B}"/>
          </ac:spMkLst>
        </pc:spChg>
        <pc:spChg chg="del">
          <ac:chgData name="kanok lohapiyaphan" userId="4051edcb3180f094" providerId="LiveId" clId="{02BB5D50-E9D1-4419-BEC2-C28C7AAC2E34}" dt="2022-07-13T17:05:46.461" v="578" actId="478"/>
          <ac:spMkLst>
            <pc:docMk/>
            <pc:sldMk cId="858910295" sldId="2914"/>
            <ac:spMk id="16" creationId="{6DCBA8AC-768D-41FD-AD2D-4FFEECA69021}"/>
          </ac:spMkLst>
        </pc:spChg>
        <pc:picChg chg="del">
          <ac:chgData name="kanok lohapiyaphan" userId="4051edcb3180f094" providerId="LiveId" clId="{02BB5D50-E9D1-4419-BEC2-C28C7AAC2E34}" dt="2022-07-13T17:05:44.597" v="577" actId="478"/>
          <ac:picMkLst>
            <pc:docMk/>
            <pc:sldMk cId="858910295" sldId="2914"/>
            <ac:picMk id="12" creationId="{281B8BFE-0415-4827-BB60-145CF6323EEB}"/>
          </ac:picMkLst>
        </pc:picChg>
      </pc:sldChg>
      <pc:sldChg chg="addSp delSp modSp mod">
        <pc:chgData name="kanok lohapiyaphan" userId="4051edcb3180f094" providerId="LiveId" clId="{02BB5D50-E9D1-4419-BEC2-C28C7AAC2E34}" dt="2022-07-13T17:06:00.752" v="584"/>
        <pc:sldMkLst>
          <pc:docMk/>
          <pc:sldMk cId="1325009519" sldId="2915"/>
        </pc:sldMkLst>
        <pc:spChg chg="del">
          <ac:chgData name="kanok lohapiyaphan" userId="4051edcb3180f094" providerId="LiveId" clId="{02BB5D50-E9D1-4419-BEC2-C28C7AAC2E34}" dt="2022-07-13T17:05:59.537" v="583" actId="478"/>
          <ac:spMkLst>
            <pc:docMk/>
            <pc:sldMk cId="1325009519" sldId="2915"/>
            <ac:spMk id="11" creationId="{00000000-0000-0000-0000-000000000000}"/>
          </ac:spMkLst>
        </pc:spChg>
        <pc:spChg chg="add mod">
          <ac:chgData name="kanok lohapiyaphan" userId="4051edcb3180f094" providerId="LiveId" clId="{02BB5D50-E9D1-4419-BEC2-C28C7AAC2E34}" dt="2022-07-13T17:06:00.752" v="584"/>
          <ac:spMkLst>
            <pc:docMk/>
            <pc:sldMk cId="1325009519" sldId="2915"/>
            <ac:spMk id="14" creationId="{C51E3268-F47D-4B42-7A89-EBF384E53FB8}"/>
          </ac:spMkLst>
        </pc:spChg>
        <pc:spChg chg="del">
          <ac:chgData name="kanok lohapiyaphan" userId="4051edcb3180f094" providerId="LiveId" clId="{02BB5D50-E9D1-4419-BEC2-C28C7AAC2E34}" dt="2022-07-13T17:05:58.750" v="582" actId="478"/>
          <ac:spMkLst>
            <pc:docMk/>
            <pc:sldMk cId="1325009519" sldId="2915"/>
            <ac:spMk id="16" creationId="{6DCBA8AC-768D-41FD-AD2D-4FFEECA69021}"/>
          </ac:spMkLst>
        </pc:spChg>
        <pc:picChg chg="del">
          <ac:chgData name="kanok lohapiyaphan" userId="4051edcb3180f094" providerId="LiveId" clId="{02BB5D50-E9D1-4419-BEC2-C28C7AAC2E34}" dt="2022-07-13T17:05:55.307" v="581" actId="478"/>
          <ac:picMkLst>
            <pc:docMk/>
            <pc:sldMk cId="1325009519" sldId="2915"/>
            <ac:picMk id="12" creationId="{281B8BFE-0415-4827-BB60-145CF6323EEB}"/>
          </ac:picMkLst>
        </pc:picChg>
      </pc:sldChg>
      <pc:sldChg chg="addSp delSp modSp mod">
        <pc:chgData name="kanok lohapiyaphan" userId="4051edcb3180f094" providerId="LiveId" clId="{02BB5D50-E9D1-4419-BEC2-C28C7AAC2E34}" dt="2022-07-13T17:06:14.223" v="589"/>
        <pc:sldMkLst>
          <pc:docMk/>
          <pc:sldMk cId="406681571" sldId="2916"/>
        </pc:sldMkLst>
        <pc:spChg chg="del">
          <ac:chgData name="kanok lohapiyaphan" userId="4051edcb3180f094" providerId="LiveId" clId="{02BB5D50-E9D1-4419-BEC2-C28C7AAC2E34}" dt="2022-07-13T17:06:12.651" v="588" actId="478"/>
          <ac:spMkLst>
            <pc:docMk/>
            <pc:sldMk cId="406681571" sldId="2916"/>
            <ac:spMk id="11" creationId="{00000000-0000-0000-0000-000000000000}"/>
          </ac:spMkLst>
        </pc:spChg>
        <pc:spChg chg="add mod">
          <ac:chgData name="kanok lohapiyaphan" userId="4051edcb3180f094" providerId="LiveId" clId="{02BB5D50-E9D1-4419-BEC2-C28C7AAC2E34}" dt="2022-07-13T17:06:14.223" v="589"/>
          <ac:spMkLst>
            <pc:docMk/>
            <pc:sldMk cId="406681571" sldId="2916"/>
            <ac:spMk id="13" creationId="{B5AB6B0F-BFA3-B27F-FDFB-2E0A3DC1041F}"/>
          </ac:spMkLst>
        </pc:spChg>
        <pc:spChg chg="del mod">
          <ac:chgData name="kanok lohapiyaphan" userId="4051edcb3180f094" providerId="LiveId" clId="{02BB5D50-E9D1-4419-BEC2-C28C7AAC2E34}" dt="2022-07-13T17:06:10.724" v="587" actId="478"/>
          <ac:spMkLst>
            <pc:docMk/>
            <pc:sldMk cId="406681571" sldId="2916"/>
            <ac:spMk id="16" creationId="{6DCBA8AC-768D-41FD-AD2D-4FFEECA69021}"/>
          </ac:spMkLst>
        </pc:spChg>
        <pc:picChg chg="del">
          <ac:chgData name="kanok lohapiyaphan" userId="4051edcb3180f094" providerId="LiveId" clId="{02BB5D50-E9D1-4419-BEC2-C28C7AAC2E34}" dt="2022-07-13T17:06:07.738" v="585" actId="478"/>
          <ac:picMkLst>
            <pc:docMk/>
            <pc:sldMk cId="406681571" sldId="2916"/>
            <ac:picMk id="12" creationId="{281B8BFE-0415-4827-BB60-145CF6323EEB}"/>
          </ac:picMkLst>
        </pc:picChg>
      </pc:sldChg>
      <pc:sldChg chg="addSp delSp modSp mod">
        <pc:chgData name="kanok lohapiyaphan" userId="4051edcb3180f094" providerId="LiveId" clId="{02BB5D50-E9D1-4419-BEC2-C28C7AAC2E34}" dt="2022-07-13T17:07:04.593" v="602"/>
        <pc:sldMkLst>
          <pc:docMk/>
          <pc:sldMk cId="1506685233" sldId="2917"/>
        </pc:sldMkLst>
        <pc:spChg chg="del">
          <ac:chgData name="kanok lohapiyaphan" userId="4051edcb3180f094" providerId="LiveId" clId="{02BB5D50-E9D1-4419-BEC2-C28C7AAC2E34}" dt="2022-07-13T17:07:03.395" v="601" actId="478"/>
          <ac:spMkLst>
            <pc:docMk/>
            <pc:sldMk cId="1506685233" sldId="2917"/>
            <ac:spMk id="11" creationId="{00000000-0000-0000-0000-000000000000}"/>
          </ac:spMkLst>
        </pc:spChg>
        <pc:spChg chg="add mod">
          <ac:chgData name="kanok lohapiyaphan" userId="4051edcb3180f094" providerId="LiveId" clId="{02BB5D50-E9D1-4419-BEC2-C28C7AAC2E34}" dt="2022-07-13T17:07:04.593" v="602"/>
          <ac:spMkLst>
            <pc:docMk/>
            <pc:sldMk cId="1506685233" sldId="2917"/>
            <ac:spMk id="14" creationId="{633A3D72-FE51-8725-78AD-BDE45D670152}"/>
          </ac:spMkLst>
        </pc:spChg>
        <pc:spChg chg="del">
          <ac:chgData name="kanok lohapiyaphan" userId="4051edcb3180f094" providerId="LiveId" clId="{02BB5D50-E9D1-4419-BEC2-C28C7AAC2E34}" dt="2022-07-13T17:07:02.109" v="600" actId="478"/>
          <ac:spMkLst>
            <pc:docMk/>
            <pc:sldMk cId="1506685233" sldId="2917"/>
            <ac:spMk id="16" creationId="{6DCBA8AC-768D-41FD-AD2D-4FFEECA69021}"/>
          </ac:spMkLst>
        </pc:spChg>
        <pc:picChg chg="del">
          <ac:chgData name="kanok lohapiyaphan" userId="4051edcb3180f094" providerId="LiveId" clId="{02BB5D50-E9D1-4419-BEC2-C28C7AAC2E34}" dt="2022-07-13T17:07:00.099" v="599" actId="478"/>
          <ac:picMkLst>
            <pc:docMk/>
            <pc:sldMk cId="1506685233" sldId="2917"/>
            <ac:picMk id="12" creationId="{281B8BFE-0415-4827-BB60-145CF6323EEB}"/>
          </ac:picMkLst>
        </pc:picChg>
      </pc:sldChg>
      <pc:sldChg chg="addSp delSp modSp mod">
        <pc:chgData name="kanok lohapiyaphan" userId="4051edcb3180f094" providerId="LiveId" clId="{02BB5D50-E9D1-4419-BEC2-C28C7AAC2E34}" dt="2022-07-13T17:07:18.150" v="606"/>
        <pc:sldMkLst>
          <pc:docMk/>
          <pc:sldMk cId="2047167851" sldId="2918"/>
        </pc:sldMkLst>
        <pc:spChg chg="del">
          <ac:chgData name="kanok lohapiyaphan" userId="4051edcb3180f094" providerId="LiveId" clId="{02BB5D50-E9D1-4419-BEC2-C28C7AAC2E34}" dt="2022-07-13T17:07:16.755" v="605" actId="478"/>
          <ac:spMkLst>
            <pc:docMk/>
            <pc:sldMk cId="2047167851" sldId="2918"/>
            <ac:spMk id="11" creationId="{00000000-0000-0000-0000-000000000000}"/>
          </ac:spMkLst>
        </pc:spChg>
        <pc:spChg chg="add mod">
          <ac:chgData name="kanok lohapiyaphan" userId="4051edcb3180f094" providerId="LiveId" clId="{02BB5D50-E9D1-4419-BEC2-C28C7AAC2E34}" dt="2022-07-13T17:07:18.150" v="606"/>
          <ac:spMkLst>
            <pc:docMk/>
            <pc:sldMk cId="2047167851" sldId="2918"/>
            <ac:spMk id="14" creationId="{AC92D9EB-13BF-05D2-9C40-E28EA4ECF65A}"/>
          </ac:spMkLst>
        </pc:spChg>
        <pc:spChg chg="del">
          <ac:chgData name="kanok lohapiyaphan" userId="4051edcb3180f094" providerId="LiveId" clId="{02BB5D50-E9D1-4419-BEC2-C28C7AAC2E34}" dt="2022-07-13T17:07:15.488" v="604" actId="478"/>
          <ac:spMkLst>
            <pc:docMk/>
            <pc:sldMk cId="2047167851" sldId="2918"/>
            <ac:spMk id="16" creationId="{6DCBA8AC-768D-41FD-AD2D-4FFEECA69021}"/>
          </ac:spMkLst>
        </pc:spChg>
        <pc:picChg chg="del">
          <ac:chgData name="kanok lohapiyaphan" userId="4051edcb3180f094" providerId="LiveId" clId="{02BB5D50-E9D1-4419-BEC2-C28C7AAC2E34}" dt="2022-07-13T17:07:12.891" v="603" actId="478"/>
          <ac:picMkLst>
            <pc:docMk/>
            <pc:sldMk cId="2047167851" sldId="2918"/>
            <ac:picMk id="12" creationId="{281B8BFE-0415-4827-BB60-145CF6323EEB}"/>
          </ac:picMkLst>
        </pc:picChg>
      </pc:sldChg>
      <pc:sldChg chg="addSp delSp modSp mod">
        <pc:chgData name="kanok lohapiyaphan" userId="4051edcb3180f094" providerId="LiveId" clId="{02BB5D50-E9D1-4419-BEC2-C28C7AAC2E34}" dt="2022-07-13T17:06:30.994" v="594" actId="14100"/>
        <pc:sldMkLst>
          <pc:docMk/>
          <pc:sldMk cId="1051980050" sldId="2919"/>
        </pc:sldMkLst>
        <pc:spChg chg="del">
          <ac:chgData name="kanok lohapiyaphan" userId="4051edcb3180f094" providerId="LiveId" clId="{02BB5D50-E9D1-4419-BEC2-C28C7AAC2E34}" dt="2022-07-13T17:06:26.744" v="592" actId="478"/>
          <ac:spMkLst>
            <pc:docMk/>
            <pc:sldMk cId="1051980050" sldId="2919"/>
            <ac:spMk id="11" creationId="{00000000-0000-0000-0000-000000000000}"/>
          </ac:spMkLst>
        </pc:spChg>
        <pc:spChg chg="add mod">
          <ac:chgData name="kanok lohapiyaphan" userId="4051edcb3180f094" providerId="LiveId" clId="{02BB5D50-E9D1-4419-BEC2-C28C7AAC2E34}" dt="2022-07-13T17:06:30.994" v="594" actId="14100"/>
          <ac:spMkLst>
            <pc:docMk/>
            <pc:sldMk cId="1051980050" sldId="2919"/>
            <ac:spMk id="13" creationId="{FB3B43C4-2BAB-3EC7-351C-253258481CDC}"/>
          </ac:spMkLst>
        </pc:spChg>
        <pc:spChg chg="del">
          <ac:chgData name="kanok lohapiyaphan" userId="4051edcb3180f094" providerId="LiveId" clId="{02BB5D50-E9D1-4419-BEC2-C28C7AAC2E34}" dt="2022-07-13T17:06:23.588" v="591" actId="478"/>
          <ac:spMkLst>
            <pc:docMk/>
            <pc:sldMk cId="1051980050" sldId="2919"/>
            <ac:spMk id="16" creationId="{6DCBA8AC-768D-41FD-AD2D-4FFEECA69021}"/>
          </ac:spMkLst>
        </pc:spChg>
        <pc:picChg chg="del">
          <ac:chgData name="kanok lohapiyaphan" userId="4051edcb3180f094" providerId="LiveId" clId="{02BB5D50-E9D1-4419-BEC2-C28C7AAC2E34}" dt="2022-07-13T17:06:20.297" v="590" actId="478"/>
          <ac:picMkLst>
            <pc:docMk/>
            <pc:sldMk cId="1051980050" sldId="2919"/>
            <ac:picMk id="12" creationId="{281B8BFE-0415-4827-BB60-145CF6323EEB}"/>
          </ac:picMkLst>
        </pc:picChg>
      </pc:sldChg>
      <pc:sldChg chg="modSp mod">
        <pc:chgData name="kanok lohapiyaphan" userId="4051edcb3180f094" providerId="LiveId" clId="{02BB5D50-E9D1-4419-BEC2-C28C7AAC2E34}" dt="2022-07-16T15:04:02.335" v="3904" actId="1076"/>
        <pc:sldMkLst>
          <pc:docMk/>
          <pc:sldMk cId="2422721998" sldId="3584"/>
        </pc:sldMkLst>
        <pc:spChg chg="mod">
          <ac:chgData name="kanok lohapiyaphan" userId="4051edcb3180f094" providerId="LiveId" clId="{02BB5D50-E9D1-4419-BEC2-C28C7AAC2E34}" dt="2022-07-16T15:04:02.335" v="3904" actId="1076"/>
          <ac:spMkLst>
            <pc:docMk/>
            <pc:sldMk cId="2422721998" sldId="3584"/>
            <ac:spMk id="10" creationId="{31500901-47BE-4907-895A-F1B3ABED8A45}"/>
          </ac:spMkLst>
        </pc:spChg>
        <pc:spChg chg="mod">
          <ac:chgData name="kanok lohapiyaphan" userId="4051edcb3180f094" providerId="LiveId" clId="{02BB5D50-E9D1-4419-BEC2-C28C7AAC2E34}" dt="2022-07-16T08:33:34.714" v="3457" actId="1076"/>
          <ac:spMkLst>
            <pc:docMk/>
            <pc:sldMk cId="2422721998" sldId="3584"/>
            <ac:spMk id="18" creationId="{BA861BFE-8621-4D8B-A2AC-3187A50995DA}"/>
          </ac:spMkLst>
        </pc:spChg>
        <pc:graphicFrameChg chg="mod modGraphic">
          <ac:chgData name="kanok lohapiyaphan" userId="4051edcb3180f094" providerId="LiveId" clId="{02BB5D50-E9D1-4419-BEC2-C28C7AAC2E34}" dt="2022-07-16T08:49:32.132" v="3503" actId="207"/>
          <ac:graphicFrameMkLst>
            <pc:docMk/>
            <pc:sldMk cId="2422721998" sldId="3584"/>
            <ac:graphicFrameMk id="15" creationId="{AB55CA5E-3AF0-491E-9E2B-D7FA5E983D49}"/>
          </ac:graphicFrameMkLst>
        </pc:graphicFrameChg>
        <pc:graphicFrameChg chg="modGraphic">
          <ac:chgData name="kanok lohapiyaphan" userId="4051edcb3180f094" providerId="LiveId" clId="{02BB5D50-E9D1-4419-BEC2-C28C7AAC2E34}" dt="2022-07-16T08:49:28.901" v="3502" actId="207"/>
          <ac:graphicFrameMkLst>
            <pc:docMk/>
            <pc:sldMk cId="2422721998" sldId="3584"/>
            <ac:graphicFrameMk id="17" creationId="{3064007F-6C53-4124-845F-2036804EA562}"/>
          </ac:graphicFrameMkLst>
        </pc:graphicFrameChg>
      </pc:sldChg>
      <pc:sldChg chg="addSp delSp modSp mod setBg">
        <pc:chgData name="kanok lohapiyaphan" userId="4051edcb3180f094" providerId="LiveId" clId="{02BB5D50-E9D1-4419-BEC2-C28C7AAC2E34}" dt="2022-07-13T06:50:58.921" v="19"/>
        <pc:sldMkLst>
          <pc:docMk/>
          <pc:sldMk cId="4291770529" sldId="7880"/>
        </pc:sldMkLst>
        <pc:spChg chg="del">
          <ac:chgData name="kanok lohapiyaphan" userId="4051edcb3180f094" providerId="LiveId" clId="{02BB5D50-E9D1-4419-BEC2-C28C7AAC2E34}" dt="2022-07-13T06:48:56.370" v="9" actId="478"/>
          <ac:spMkLst>
            <pc:docMk/>
            <pc:sldMk cId="4291770529" sldId="7880"/>
            <ac:spMk id="4" creationId="{9D304703-F124-42AF-A21F-5DFB85FE4AE7}"/>
          </ac:spMkLst>
        </pc:spChg>
        <pc:spChg chg="add del mod">
          <ac:chgData name="kanok lohapiyaphan" userId="4051edcb3180f094" providerId="LiveId" clId="{02BB5D50-E9D1-4419-BEC2-C28C7AAC2E34}" dt="2022-07-13T06:49:16.738" v="15" actId="1076"/>
          <ac:spMkLst>
            <pc:docMk/>
            <pc:sldMk cId="4291770529" sldId="7880"/>
            <ac:spMk id="7" creationId="{DD2CA782-64D3-49E1-B99B-F8E53DE606A6}"/>
          </ac:spMkLst>
        </pc:spChg>
        <pc:spChg chg="add mod ord">
          <ac:chgData name="kanok lohapiyaphan" userId="4051edcb3180f094" providerId="LiveId" clId="{02BB5D50-E9D1-4419-BEC2-C28C7AAC2E34}" dt="2022-07-13T06:49:12.511" v="13" actId="167"/>
          <ac:spMkLst>
            <pc:docMk/>
            <pc:sldMk cId="4291770529" sldId="7880"/>
            <ac:spMk id="8" creationId="{65A311B0-6E42-D170-7E50-DE8C8C5EBEEA}"/>
          </ac:spMkLst>
        </pc:spChg>
        <pc:spChg chg="add del mod">
          <ac:chgData name="kanok lohapiyaphan" userId="4051edcb3180f094" providerId="LiveId" clId="{02BB5D50-E9D1-4419-BEC2-C28C7AAC2E34}" dt="2022-07-13T06:49:02.105" v="11" actId="478"/>
          <ac:spMkLst>
            <pc:docMk/>
            <pc:sldMk cId="4291770529" sldId="7880"/>
            <ac:spMk id="13" creationId="{B2445B00-6BE3-9C7F-C79C-2E05FAC97009}"/>
          </ac:spMkLst>
        </pc:spChg>
        <pc:picChg chg="del">
          <ac:chgData name="kanok lohapiyaphan" userId="4051edcb3180f094" providerId="LiveId" clId="{02BB5D50-E9D1-4419-BEC2-C28C7AAC2E34}" dt="2022-07-13T06:48:56.370" v="9" actId="478"/>
          <ac:picMkLst>
            <pc:docMk/>
            <pc:sldMk cId="4291770529" sldId="7880"/>
            <ac:picMk id="11" creationId="{2252BEEA-B7B5-4AA5-9927-2544C583A0C0}"/>
          </ac:picMkLst>
        </pc:picChg>
        <pc:picChg chg="add mod">
          <ac:chgData name="kanok lohapiyaphan" userId="4051edcb3180f094" providerId="LiveId" clId="{02BB5D50-E9D1-4419-BEC2-C28C7AAC2E34}" dt="2022-07-13T06:48:57.741" v="10"/>
          <ac:picMkLst>
            <pc:docMk/>
            <pc:sldMk cId="4291770529" sldId="7880"/>
            <ac:picMk id="12" creationId="{9C898A6C-67BD-AEEF-473F-C86FC3BD3EA2}"/>
          </ac:picMkLst>
        </pc:picChg>
        <pc:cxnChg chg="del">
          <ac:chgData name="kanok lohapiyaphan" userId="4051edcb3180f094" providerId="LiveId" clId="{02BB5D50-E9D1-4419-BEC2-C28C7AAC2E34}" dt="2022-07-13T06:48:56.370" v="9" actId="478"/>
          <ac:cxnSpMkLst>
            <pc:docMk/>
            <pc:sldMk cId="4291770529" sldId="7880"/>
            <ac:cxnSpMk id="5" creationId="{8CD58D3F-D0A4-4580-A6FA-9A1D621CC71C}"/>
          </ac:cxnSpMkLst>
        </pc:cxnChg>
        <pc:cxnChg chg="del">
          <ac:chgData name="kanok lohapiyaphan" userId="4051edcb3180f094" providerId="LiveId" clId="{02BB5D50-E9D1-4419-BEC2-C28C7AAC2E34}" dt="2022-07-13T06:48:49.705" v="5" actId="478"/>
          <ac:cxnSpMkLst>
            <pc:docMk/>
            <pc:sldMk cId="4291770529" sldId="7880"/>
            <ac:cxnSpMk id="6" creationId="{F514AA3E-2789-4C00-B2D2-38ACC524613B}"/>
          </ac:cxnSpMkLst>
        </pc:cxnChg>
        <pc:cxnChg chg="add mod">
          <ac:chgData name="kanok lohapiyaphan" userId="4051edcb3180f094" providerId="LiveId" clId="{02BB5D50-E9D1-4419-BEC2-C28C7AAC2E34}" dt="2022-07-13T06:48:57.741" v="10"/>
          <ac:cxnSpMkLst>
            <pc:docMk/>
            <pc:sldMk cId="4291770529" sldId="7880"/>
            <ac:cxnSpMk id="9" creationId="{20E5A68F-E938-EFC4-9BB5-17A49798BABB}"/>
          </ac:cxnSpMkLst>
        </pc:cxnChg>
        <pc:cxnChg chg="add mod">
          <ac:chgData name="kanok lohapiyaphan" userId="4051edcb3180f094" providerId="LiveId" clId="{02BB5D50-E9D1-4419-BEC2-C28C7AAC2E34}" dt="2022-07-13T06:48:57.741" v="10"/>
          <ac:cxnSpMkLst>
            <pc:docMk/>
            <pc:sldMk cId="4291770529" sldId="7880"/>
            <ac:cxnSpMk id="10" creationId="{72D7F5EB-125A-43C4-A08D-F94C94D2DE5C}"/>
          </ac:cxnSpMkLst>
        </pc:cxnChg>
      </pc:sldChg>
      <pc:sldChg chg="addSp delSp modSp mod">
        <pc:chgData name="kanok lohapiyaphan" userId="4051edcb3180f094" providerId="LiveId" clId="{02BB5D50-E9D1-4419-BEC2-C28C7AAC2E34}" dt="2022-07-16T14:40:18.534" v="3903" actId="1076"/>
        <pc:sldMkLst>
          <pc:docMk/>
          <pc:sldMk cId="535954156" sldId="7895"/>
        </pc:sldMkLst>
        <pc:spChg chg="del">
          <ac:chgData name="kanok lohapiyaphan" userId="4051edcb3180f094" providerId="LiveId" clId="{02BB5D50-E9D1-4419-BEC2-C28C7AAC2E34}" dt="2022-07-16T14:39:29.244" v="3871" actId="478"/>
          <ac:spMkLst>
            <pc:docMk/>
            <pc:sldMk cId="535954156" sldId="7895"/>
            <ac:spMk id="3" creationId="{0FFDDD63-3EC1-4072-A30F-8FE54DE244A0}"/>
          </ac:spMkLst>
        </pc:spChg>
        <pc:spChg chg="del mod">
          <ac:chgData name="kanok lohapiyaphan" userId="4051edcb3180f094" providerId="LiveId" clId="{02BB5D50-E9D1-4419-BEC2-C28C7AAC2E34}" dt="2022-07-13T17:14:42.219" v="659" actId="478"/>
          <ac:spMkLst>
            <pc:docMk/>
            <pc:sldMk cId="535954156" sldId="7895"/>
            <ac:spMk id="17" creationId="{CE87FB25-9F16-4CA1-A390-E6563E58683A}"/>
          </ac:spMkLst>
        </pc:spChg>
        <pc:spChg chg="mod">
          <ac:chgData name="kanok lohapiyaphan" userId="4051edcb3180f094" providerId="LiveId" clId="{02BB5D50-E9D1-4419-BEC2-C28C7AAC2E34}" dt="2022-07-13T17:14:43.202" v="660"/>
          <ac:spMkLst>
            <pc:docMk/>
            <pc:sldMk cId="535954156" sldId="7895"/>
            <ac:spMk id="20" creationId="{65C7A2A8-D38F-0369-3491-758A1EE24EDF}"/>
          </ac:spMkLst>
        </pc:spChg>
        <pc:spChg chg="del mod">
          <ac:chgData name="kanok lohapiyaphan" userId="4051edcb3180f094" providerId="LiveId" clId="{02BB5D50-E9D1-4419-BEC2-C28C7AAC2E34}" dt="2022-07-16T04:02:49.034" v="3383" actId="478"/>
          <ac:spMkLst>
            <pc:docMk/>
            <pc:sldMk cId="535954156" sldId="7895"/>
            <ac:spMk id="21" creationId="{5035C45A-037E-4AE9-A1CD-EE47443EA3E6}"/>
          </ac:spMkLst>
        </pc:spChg>
        <pc:spChg chg="mod">
          <ac:chgData name="kanok lohapiyaphan" userId="4051edcb3180f094" providerId="LiveId" clId="{02BB5D50-E9D1-4419-BEC2-C28C7AAC2E34}" dt="2022-07-16T14:40:18.534" v="3903" actId="1076"/>
          <ac:spMkLst>
            <pc:docMk/>
            <pc:sldMk cId="535954156" sldId="7895"/>
            <ac:spMk id="22" creationId="{7E33C61B-EE0A-4968-92B8-D4004B301EC9}"/>
          </ac:spMkLst>
        </pc:spChg>
        <pc:spChg chg="del">
          <ac:chgData name="kanok lohapiyaphan" userId="4051edcb3180f094" providerId="LiveId" clId="{02BB5D50-E9D1-4419-BEC2-C28C7AAC2E34}" dt="2022-07-16T04:02:37.370" v="3382" actId="478"/>
          <ac:spMkLst>
            <pc:docMk/>
            <pc:sldMk cId="535954156" sldId="7895"/>
            <ac:spMk id="23" creationId="{78E0F80A-4269-4731-94C8-8982673656EF}"/>
          </ac:spMkLst>
        </pc:spChg>
        <pc:spChg chg="del mod">
          <ac:chgData name="kanok lohapiyaphan" userId="4051edcb3180f094" providerId="LiveId" clId="{02BB5D50-E9D1-4419-BEC2-C28C7AAC2E34}" dt="2022-07-16T04:02:51.012" v="3384" actId="478"/>
          <ac:spMkLst>
            <pc:docMk/>
            <pc:sldMk cId="535954156" sldId="7895"/>
            <ac:spMk id="24" creationId="{5B98DA28-3D92-4AE8-9B5E-76EA982B9341}"/>
          </ac:spMkLst>
        </pc:spChg>
        <pc:spChg chg="mod">
          <ac:chgData name="kanok lohapiyaphan" userId="4051edcb3180f094" providerId="LiveId" clId="{02BB5D50-E9D1-4419-BEC2-C28C7AAC2E34}" dt="2022-07-13T17:14:43.202" v="660"/>
          <ac:spMkLst>
            <pc:docMk/>
            <pc:sldMk cId="535954156" sldId="7895"/>
            <ac:spMk id="25" creationId="{C354FAA9-723A-E13F-D17F-3A644BA31F77}"/>
          </ac:spMkLst>
        </pc:spChg>
        <pc:spChg chg="mod">
          <ac:chgData name="kanok lohapiyaphan" userId="4051edcb3180f094" providerId="LiveId" clId="{02BB5D50-E9D1-4419-BEC2-C28C7AAC2E34}" dt="2022-07-13T17:14:43.202" v="660"/>
          <ac:spMkLst>
            <pc:docMk/>
            <pc:sldMk cId="535954156" sldId="7895"/>
            <ac:spMk id="28" creationId="{E323ECE8-EC56-01FF-A563-A166EF9FFBF0}"/>
          </ac:spMkLst>
        </pc:spChg>
        <pc:spChg chg="mod">
          <ac:chgData name="kanok lohapiyaphan" userId="4051edcb3180f094" providerId="LiveId" clId="{02BB5D50-E9D1-4419-BEC2-C28C7AAC2E34}" dt="2022-07-13T17:14:43.202" v="660"/>
          <ac:spMkLst>
            <pc:docMk/>
            <pc:sldMk cId="535954156" sldId="7895"/>
            <ac:spMk id="29" creationId="{AF1C053A-6B5F-57D4-2D3C-E19BC9ADCD9C}"/>
          </ac:spMkLst>
        </pc:spChg>
        <pc:grpChg chg="add mod">
          <ac:chgData name="kanok lohapiyaphan" userId="4051edcb3180f094" providerId="LiveId" clId="{02BB5D50-E9D1-4419-BEC2-C28C7AAC2E34}" dt="2022-07-13T17:14:43.202" v="660"/>
          <ac:grpSpMkLst>
            <pc:docMk/>
            <pc:sldMk cId="535954156" sldId="7895"/>
            <ac:grpSpMk id="18" creationId="{4F5B056F-44E3-A42E-7B07-AC19058DF721}"/>
          </ac:grpSpMkLst>
        </pc:grpChg>
        <pc:grpChg chg="mod">
          <ac:chgData name="kanok lohapiyaphan" userId="4051edcb3180f094" providerId="LiveId" clId="{02BB5D50-E9D1-4419-BEC2-C28C7AAC2E34}" dt="2022-07-13T17:14:43.202" v="660"/>
          <ac:grpSpMkLst>
            <pc:docMk/>
            <pc:sldMk cId="535954156" sldId="7895"/>
            <ac:grpSpMk id="19" creationId="{6EB7AD99-3746-6946-D4A9-796709544D6E}"/>
          </ac:grpSpMkLst>
        </pc:grpChg>
        <pc:grpChg chg="mod">
          <ac:chgData name="kanok lohapiyaphan" userId="4051edcb3180f094" providerId="LiveId" clId="{02BB5D50-E9D1-4419-BEC2-C28C7AAC2E34}" dt="2022-07-13T17:14:43.202" v="660"/>
          <ac:grpSpMkLst>
            <pc:docMk/>
            <pc:sldMk cId="535954156" sldId="7895"/>
            <ac:grpSpMk id="26" creationId="{9904368E-8821-044F-CCE2-6346BC952F9D}"/>
          </ac:grpSpMkLst>
        </pc:grpChg>
        <pc:graphicFrameChg chg="mod modGraphic">
          <ac:chgData name="kanok lohapiyaphan" userId="4051edcb3180f094" providerId="LiveId" clId="{02BB5D50-E9D1-4419-BEC2-C28C7AAC2E34}" dt="2022-07-16T14:40:14.108" v="3902" actId="14734"/>
          <ac:graphicFrameMkLst>
            <pc:docMk/>
            <pc:sldMk cId="535954156" sldId="7895"/>
            <ac:graphicFrameMk id="8" creationId="{91ADC5CC-29BD-2466-791C-FFCDFC60E944}"/>
          </ac:graphicFrameMkLst>
        </pc:graphicFrameChg>
        <pc:graphicFrameChg chg="mod modGraphic">
          <ac:chgData name="kanok lohapiyaphan" userId="4051edcb3180f094" providerId="LiveId" clId="{02BB5D50-E9D1-4419-BEC2-C28C7AAC2E34}" dt="2022-07-16T04:04:27.981" v="3401" actId="572"/>
          <ac:graphicFrameMkLst>
            <pc:docMk/>
            <pc:sldMk cId="535954156" sldId="7895"/>
            <ac:graphicFrameMk id="13" creationId="{0DA8DD6D-E512-44E4-BF69-A050CB04DADF}"/>
          </ac:graphicFrameMkLst>
        </pc:graphicFrameChg>
        <pc:picChg chg="mod">
          <ac:chgData name="kanok lohapiyaphan" userId="4051edcb3180f094" providerId="LiveId" clId="{02BB5D50-E9D1-4419-BEC2-C28C7AAC2E34}" dt="2022-07-13T17:14:43.202" v="660"/>
          <ac:picMkLst>
            <pc:docMk/>
            <pc:sldMk cId="535954156" sldId="7895"/>
            <ac:picMk id="27" creationId="{090E3534-E940-F54E-6596-3F39D843D201}"/>
          </ac:picMkLst>
        </pc:picChg>
      </pc:sldChg>
      <pc:sldChg chg="addSp delSp modSp mod">
        <pc:chgData name="kanok lohapiyaphan" userId="4051edcb3180f094" providerId="LiveId" clId="{02BB5D50-E9D1-4419-BEC2-C28C7AAC2E34}" dt="2022-07-16T08:49:15.742" v="3501" actId="242"/>
        <pc:sldMkLst>
          <pc:docMk/>
          <pc:sldMk cId="1516607293" sldId="7898"/>
        </pc:sldMkLst>
        <pc:spChg chg="del">
          <ac:chgData name="kanok lohapiyaphan" userId="4051edcb3180f094" providerId="LiveId" clId="{02BB5D50-E9D1-4419-BEC2-C28C7AAC2E34}" dt="2022-07-13T17:14:52.816" v="661" actId="478"/>
          <ac:spMkLst>
            <pc:docMk/>
            <pc:sldMk cId="1516607293" sldId="7898"/>
            <ac:spMk id="3" creationId="{1F67EC96-C2B8-4A6F-A4A1-2F9F7FA56BC3}"/>
          </ac:spMkLst>
        </pc:spChg>
        <pc:spChg chg="mod">
          <ac:chgData name="kanok lohapiyaphan" userId="4051edcb3180f094" providerId="LiveId" clId="{02BB5D50-E9D1-4419-BEC2-C28C7AAC2E34}" dt="2022-07-13T17:14:53.832" v="662"/>
          <ac:spMkLst>
            <pc:docMk/>
            <pc:sldMk cId="1516607293" sldId="7898"/>
            <ac:spMk id="14" creationId="{876FBF5F-4A5E-F87D-06F9-63F2E5EF0060}"/>
          </ac:spMkLst>
        </pc:spChg>
        <pc:spChg chg="mod">
          <ac:chgData name="kanok lohapiyaphan" userId="4051edcb3180f094" providerId="LiveId" clId="{02BB5D50-E9D1-4419-BEC2-C28C7AAC2E34}" dt="2022-07-13T17:14:53.832" v="662"/>
          <ac:spMkLst>
            <pc:docMk/>
            <pc:sldMk cId="1516607293" sldId="7898"/>
            <ac:spMk id="17" creationId="{06924FC4-E430-1FBF-8A1F-6E4F02CB965D}"/>
          </ac:spMkLst>
        </pc:spChg>
        <pc:spChg chg="mod">
          <ac:chgData name="kanok lohapiyaphan" userId="4051edcb3180f094" providerId="LiveId" clId="{02BB5D50-E9D1-4419-BEC2-C28C7AAC2E34}" dt="2022-07-13T17:14:53.832" v="662"/>
          <ac:spMkLst>
            <pc:docMk/>
            <pc:sldMk cId="1516607293" sldId="7898"/>
            <ac:spMk id="20" creationId="{B7CEF784-6220-1C84-C66A-AE73E58976FC}"/>
          </ac:spMkLst>
        </pc:spChg>
        <pc:spChg chg="mod">
          <ac:chgData name="kanok lohapiyaphan" userId="4051edcb3180f094" providerId="LiveId" clId="{02BB5D50-E9D1-4419-BEC2-C28C7AAC2E34}" dt="2022-07-13T17:14:53.832" v="662"/>
          <ac:spMkLst>
            <pc:docMk/>
            <pc:sldMk cId="1516607293" sldId="7898"/>
            <ac:spMk id="21" creationId="{F418F2FA-A281-ACB8-B216-0149E74196DA}"/>
          </ac:spMkLst>
        </pc:spChg>
        <pc:spChg chg="add del">
          <ac:chgData name="kanok lohapiyaphan" userId="4051edcb3180f094" providerId="LiveId" clId="{02BB5D50-E9D1-4419-BEC2-C28C7AAC2E34}" dt="2022-07-16T04:13:11.908" v="3436" actId="22"/>
          <ac:spMkLst>
            <pc:docMk/>
            <pc:sldMk cId="1516607293" sldId="7898"/>
            <ac:spMk id="22" creationId="{F390BEDF-B963-DAEA-2D5B-5E6561219BCD}"/>
          </ac:spMkLst>
        </pc:spChg>
        <pc:grpChg chg="add mod">
          <ac:chgData name="kanok lohapiyaphan" userId="4051edcb3180f094" providerId="LiveId" clId="{02BB5D50-E9D1-4419-BEC2-C28C7AAC2E34}" dt="2022-07-13T17:14:53.832" v="662"/>
          <ac:grpSpMkLst>
            <pc:docMk/>
            <pc:sldMk cId="1516607293" sldId="7898"/>
            <ac:grpSpMk id="11" creationId="{FA9B95C3-01C8-E0B3-1157-F126887ED0EC}"/>
          </ac:grpSpMkLst>
        </pc:grpChg>
        <pc:grpChg chg="mod">
          <ac:chgData name="kanok lohapiyaphan" userId="4051edcb3180f094" providerId="LiveId" clId="{02BB5D50-E9D1-4419-BEC2-C28C7AAC2E34}" dt="2022-07-13T17:14:53.832" v="662"/>
          <ac:grpSpMkLst>
            <pc:docMk/>
            <pc:sldMk cId="1516607293" sldId="7898"/>
            <ac:grpSpMk id="12" creationId="{2BE30B18-6D59-BAAC-51F4-42C3DB666DE6}"/>
          </ac:grpSpMkLst>
        </pc:grpChg>
        <pc:grpChg chg="mod">
          <ac:chgData name="kanok lohapiyaphan" userId="4051edcb3180f094" providerId="LiveId" clId="{02BB5D50-E9D1-4419-BEC2-C28C7AAC2E34}" dt="2022-07-13T17:14:53.832" v="662"/>
          <ac:grpSpMkLst>
            <pc:docMk/>
            <pc:sldMk cId="1516607293" sldId="7898"/>
            <ac:grpSpMk id="18" creationId="{EAEA0931-0BDE-6F7F-54CC-71DCF7562181}"/>
          </ac:grpSpMkLst>
        </pc:grpChg>
        <pc:graphicFrameChg chg="add mod modGraphic">
          <ac:chgData name="kanok lohapiyaphan" userId="4051edcb3180f094" providerId="LiveId" clId="{02BB5D50-E9D1-4419-BEC2-C28C7AAC2E34}" dt="2022-07-16T04:11:17.510" v="3432" actId="572"/>
          <ac:graphicFrameMkLst>
            <pc:docMk/>
            <pc:sldMk cId="1516607293" sldId="7898"/>
            <ac:graphicFrameMk id="3" creationId="{6A8BEC14-DE85-DF31-29FC-14AC8E75C410}"/>
          </ac:graphicFrameMkLst>
        </pc:graphicFrameChg>
        <pc:graphicFrameChg chg="add mod modGraphic">
          <ac:chgData name="kanok lohapiyaphan" userId="4051edcb3180f094" providerId="LiveId" clId="{02BB5D50-E9D1-4419-BEC2-C28C7AAC2E34}" dt="2022-07-16T08:49:15.742" v="3501" actId="242"/>
          <ac:graphicFrameMkLst>
            <pc:docMk/>
            <pc:sldMk cId="1516607293" sldId="7898"/>
            <ac:graphicFrameMk id="5" creationId="{9394D687-3255-D5C8-F780-E52F7B4B480D}"/>
          </ac:graphicFrameMkLst>
        </pc:graphicFrameChg>
        <pc:graphicFrameChg chg="del modGraphic">
          <ac:chgData name="kanok lohapiyaphan" userId="4051edcb3180f094" providerId="LiveId" clId="{02BB5D50-E9D1-4419-BEC2-C28C7AAC2E34}" dt="2022-07-16T04:13:06.132" v="3433" actId="478"/>
          <ac:graphicFrameMkLst>
            <pc:docMk/>
            <pc:sldMk cId="1516607293" sldId="7898"/>
            <ac:graphicFrameMk id="15" creationId="{EB78900E-F40D-43DB-95A2-872E4F67CDF2}"/>
          </ac:graphicFrameMkLst>
        </pc:graphicFrameChg>
        <pc:graphicFrameChg chg="del modGraphic">
          <ac:chgData name="kanok lohapiyaphan" userId="4051edcb3180f094" providerId="LiveId" clId="{02BB5D50-E9D1-4419-BEC2-C28C7AAC2E34}" dt="2022-07-16T04:10:35.543" v="3424" actId="478"/>
          <ac:graphicFrameMkLst>
            <pc:docMk/>
            <pc:sldMk cId="1516607293" sldId="7898"/>
            <ac:graphicFrameMk id="16" creationId="{4A260675-8193-41B9-8B93-B489E576B2D6}"/>
          </ac:graphicFrameMkLst>
        </pc:graphicFrameChg>
        <pc:picChg chg="mod">
          <ac:chgData name="kanok lohapiyaphan" userId="4051edcb3180f094" providerId="LiveId" clId="{02BB5D50-E9D1-4419-BEC2-C28C7AAC2E34}" dt="2022-07-13T17:14:53.832" v="662"/>
          <ac:picMkLst>
            <pc:docMk/>
            <pc:sldMk cId="1516607293" sldId="7898"/>
            <ac:picMk id="19" creationId="{89A653A6-A83A-BEFE-0541-C36C7CFB15E9}"/>
          </ac:picMkLst>
        </pc:picChg>
      </pc:sldChg>
      <pc:sldChg chg="modSp mod setBg">
        <pc:chgData name="kanok lohapiyaphan" userId="4051edcb3180f094" providerId="LiveId" clId="{02BB5D50-E9D1-4419-BEC2-C28C7AAC2E34}" dt="2022-07-16T17:51:32.565" v="5532" actId="14100"/>
        <pc:sldMkLst>
          <pc:docMk/>
          <pc:sldMk cId="653836827" sldId="7900"/>
        </pc:sldMkLst>
        <pc:spChg chg="mod">
          <ac:chgData name="kanok lohapiyaphan" userId="4051edcb3180f094" providerId="LiveId" clId="{02BB5D50-E9D1-4419-BEC2-C28C7AAC2E34}" dt="2022-07-13T11:12:45.652" v="274" actId="207"/>
          <ac:spMkLst>
            <pc:docMk/>
            <pc:sldMk cId="653836827" sldId="7900"/>
            <ac:spMk id="3" creationId="{897310BC-96C3-4E40-96AF-79C53289A196}"/>
          </ac:spMkLst>
        </pc:spChg>
        <pc:spChg chg="mod">
          <ac:chgData name="kanok lohapiyaphan" userId="4051edcb3180f094" providerId="LiveId" clId="{02BB5D50-E9D1-4419-BEC2-C28C7AAC2E34}" dt="2022-07-16T17:51:32.565" v="5532" actId="14100"/>
          <ac:spMkLst>
            <pc:docMk/>
            <pc:sldMk cId="653836827" sldId="7900"/>
            <ac:spMk id="4" creationId="{00000000-0000-0000-0000-000000000000}"/>
          </ac:spMkLst>
        </pc:spChg>
      </pc:sldChg>
      <pc:sldChg chg="modSp mod setBg modNotesTx">
        <pc:chgData name="kanok lohapiyaphan" userId="4051edcb3180f094" providerId="LiveId" clId="{02BB5D50-E9D1-4419-BEC2-C28C7AAC2E34}" dt="2022-07-13T18:08:37.584" v="664"/>
        <pc:sldMkLst>
          <pc:docMk/>
          <pc:sldMk cId="2090545654" sldId="7901"/>
        </pc:sldMkLst>
        <pc:spChg chg="mod">
          <ac:chgData name="kanok lohapiyaphan" userId="4051edcb3180f094" providerId="LiveId" clId="{02BB5D50-E9D1-4419-BEC2-C28C7AAC2E34}" dt="2022-07-13T11:12:42.817" v="273" actId="207"/>
          <ac:spMkLst>
            <pc:docMk/>
            <pc:sldMk cId="2090545654" sldId="7901"/>
            <ac:spMk id="3" creationId="{B339C569-750D-4F4F-8C93-26DF544D610A}"/>
          </ac:spMkLst>
        </pc:spChg>
        <pc:spChg chg="mod">
          <ac:chgData name="kanok lohapiyaphan" userId="4051edcb3180f094" providerId="LiveId" clId="{02BB5D50-E9D1-4419-BEC2-C28C7AAC2E34}" dt="2022-07-13T11:12:55.059" v="276" actId="207"/>
          <ac:spMkLst>
            <pc:docMk/>
            <pc:sldMk cId="2090545654" sldId="7901"/>
            <ac:spMk id="4" creationId="{98795C13-AB57-400B-BA55-AF046DE04FC7}"/>
          </ac:spMkLst>
        </pc:spChg>
        <pc:spChg chg="mod">
          <ac:chgData name="kanok lohapiyaphan" userId="4051edcb3180f094" providerId="LiveId" clId="{02BB5D50-E9D1-4419-BEC2-C28C7AAC2E34}" dt="2022-07-13T07:18:55.239" v="243" actId="1076"/>
          <ac:spMkLst>
            <pc:docMk/>
            <pc:sldMk cId="2090545654" sldId="7901"/>
            <ac:spMk id="5" creationId="{18239427-B352-485D-9239-9703CD323356}"/>
          </ac:spMkLst>
        </pc:spChg>
        <pc:spChg chg="mod">
          <ac:chgData name="kanok lohapiyaphan" userId="4051edcb3180f094" providerId="LiveId" clId="{02BB5D50-E9D1-4419-BEC2-C28C7AAC2E34}" dt="2022-07-13T18:06:45.384" v="663" actId="6549"/>
          <ac:spMkLst>
            <pc:docMk/>
            <pc:sldMk cId="2090545654" sldId="7901"/>
            <ac:spMk id="6" creationId="{3E562870-2E1E-4A4F-9444-4D3587160DE5}"/>
          </ac:spMkLst>
        </pc:spChg>
      </pc:sldChg>
      <pc:sldChg chg="modSp mod">
        <pc:chgData name="kanok lohapiyaphan" userId="4051edcb3180f094" providerId="LiveId" clId="{02BB5D50-E9D1-4419-BEC2-C28C7AAC2E34}" dt="2022-07-16T09:43:45.307" v="3705" actId="108"/>
        <pc:sldMkLst>
          <pc:docMk/>
          <pc:sldMk cId="4215571142" sldId="7905"/>
        </pc:sldMkLst>
        <pc:spChg chg="mod">
          <ac:chgData name="kanok lohapiyaphan" userId="4051edcb3180f094" providerId="LiveId" clId="{02BB5D50-E9D1-4419-BEC2-C28C7AAC2E34}" dt="2022-07-16T09:43:45.307" v="3705" actId="108"/>
          <ac:spMkLst>
            <pc:docMk/>
            <pc:sldMk cId="4215571142" sldId="7905"/>
            <ac:spMk id="6" creationId="{D99B741D-414B-43AC-A88B-F731C1A54D4F}"/>
          </ac:spMkLst>
        </pc:spChg>
      </pc:sldChg>
      <pc:sldChg chg="modSp mod setBg">
        <pc:chgData name="kanok lohapiyaphan" userId="4051edcb3180f094" providerId="LiveId" clId="{02BB5D50-E9D1-4419-BEC2-C28C7AAC2E34}" dt="2022-07-13T11:19:28.659" v="352" actId="108"/>
        <pc:sldMkLst>
          <pc:docMk/>
          <pc:sldMk cId="1523876270" sldId="7906"/>
        </pc:sldMkLst>
        <pc:spChg chg="mod">
          <ac:chgData name="kanok lohapiyaphan" userId="4051edcb3180f094" providerId="LiveId" clId="{02BB5D50-E9D1-4419-BEC2-C28C7AAC2E34}" dt="2022-07-13T11:19:28.659" v="352" actId="108"/>
          <ac:spMkLst>
            <pc:docMk/>
            <pc:sldMk cId="1523876270" sldId="7906"/>
            <ac:spMk id="3" creationId="{00000000-0000-0000-0000-000000000000}"/>
          </ac:spMkLst>
        </pc:spChg>
        <pc:spChg chg="mod">
          <ac:chgData name="kanok lohapiyaphan" userId="4051edcb3180f094" providerId="LiveId" clId="{02BB5D50-E9D1-4419-BEC2-C28C7AAC2E34}" dt="2022-07-13T11:18:33.438" v="348" actId="14100"/>
          <ac:spMkLst>
            <pc:docMk/>
            <pc:sldMk cId="1523876270" sldId="7906"/>
            <ac:spMk id="4" creationId="{00000000-0000-0000-0000-000000000000}"/>
          </ac:spMkLst>
        </pc:spChg>
      </pc:sldChg>
      <pc:sldChg chg="addSp modSp mod">
        <pc:chgData name="kanok lohapiyaphan" userId="4051edcb3180f094" providerId="LiveId" clId="{02BB5D50-E9D1-4419-BEC2-C28C7AAC2E34}" dt="2022-07-16T13:32:44.027" v="3813" actId="14100"/>
        <pc:sldMkLst>
          <pc:docMk/>
          <pc:sldMk cId="4043596605" sldId="7909"/>
        </pc:sldMkLst>
        <pc:spChg chg="mod">
          <ac:chgData name="kanok lohapiyaphan" userId="4051edcb3180f094" providerId="LiveId" clId="{02BB5D50-E9D1-4419-BEC2-C28C7AAC2E34}" dt="2022-07-16T09:59:22.206" v="3743" actId="1076"/>
          <ac:spMkLst>
            <pc:docMk/>
            <pc:sldMk cId="4043596605" sldId="7909"/>
            <ac:spMk id="3" creationId="{ADCE0FFC-ADF5-4D28-A5BF-3584005B2DBF}"/>
          </ac:spMkLst>
        </pc:spChg>
        <pc:spChg chg="mod">
          <ac:chgData name="kanok lohapiyaphan" userId="4051edcb3180f094" providerId="LiveId" clId="{02BB5D50-E9D1-4419-BEC2-C28C7AAC2E34}" dt="2022-07-16T09:45:28.082" v="3724" actId="207"/>
          <ac:spMkLst>
            <pc:docMk/>
            <pc:sldMk cId="4043596605" sldId="7909"/>
            <ac:spMk id="8" creationId="{8D0D4637-1F4A-4B0A-B89F-0BCED40D7646}"/>
          </ac:spMkLst>
        </pc:spChg>
        <pc:spChg chg="add mod">
          <ac:chgData name="kanok lohapiyaphan" userId="4051edcb3180f094" providerId="LiveId" clId="{02BB5D50-E9D1-4419-BEC2-C28C7AAC2E34}" dt="2022-07-16T09:58:52.175" v="3734" actId="14100"/>
          <ac:spMkLst>
            <pc:docMk/>
            <pc:sldMk cId="4043596605" sldId="7909"/>
            <ac:spMk id="10" creationId="{B5C3187F-71B4-61AE-2EAF-8FCA54A27C3D}"/>
          </ac:spMkLst>
        </pc:spChg>
        <pc:spChg chg="mod">
          <ac:chgData name="kanok lohapiyaphan" userId="4051edcb3180f094" providerId="LiveId" clId="{02BB5D50-E9D1-4419-BEC2-C28C7AAC2E34}" dt="2022-07-16T09:58:45.976" v="3731" actId="1076"/>
          <ac:spMkLst>
            <pc:docMk/>
            <pc:sldMk cId="4043596605" sldId="7909"/>
            <ac:spMk id="13" creationId="{50CB9D62-3E7B-4B33-9560-8C83674EC09A}"/>
          </ac:spMkLst>
        </pc:spChg>
        <pc:graphicFrameChg chg="mod modGraphic">
          <ac:chgData name="kanok lohapiyaphan" userId="4051edcb3180f094" providerId="LiveId" clId="{02BB5D50-E9D1-4419-BEC2-C28C7AAC2E34}" dt="2022-07-16T13:32:44.027" v="3813" actId="14100"/>
          <ac:graphicFrameMkLst>
            <pc:docMk/>
            <pc:sldMk cId="4043596605" sldId="7909"/>
            <ac:graphicFrameMk id="6" creationId="{43C91FE5-49DF-C147-9A63-24C21B7B25A4}"/>
          </ac:graphicFrameMkLst>
        </pc:graphicFrameChg>
        <pc:graphicFrameChg chg="add mod modGraphic">
          <ac:chgData name="kanok lohapiyaphan" userId="4051edcb3180f094" providerId="LiveId" clId="{02BB5D50-E9D1-4419-BEC2-C28C7AAC2E34}" dt="2022-07-16T13:16:16.443" v="3752" actId="207"/>
          <ac:graphicFrameMkLst>
            <pc:docMk/>
            <pc:sldMk cId="4043596605" sldId="7909"/>
            <ac:graphicFrameMk id="9" creationId="{0CE6EA5E-0CE2-6FE6-8B55-0B26A22E9E17}"/>
          </ac:graphicFrameMkLst>
        </pc:graphicFrameChg>
        <pc:graphicFrameChg chg="mod modGraphic">
          <ac:chgData name="kanok lohapiyaphan" userId="4051edcb3180f094" providerId="LiveId" clId="{02BB5D50-E9D1-4419-BEC2-C28C7AAC2E34}" dt="2022-07-16T09:59:06.854" v="3737" actId="14734"/>
          <ac:graphicFrameMkLst>
            <pc:docMk/>
            <pc:sldMk cId="4043596605" sldId="7909"/>
            <ac:graphicFrameMk id="12" creationId="{FA2DE55E-DBDB-48C3-B95E-D55BEA2B1FC5}"/>
          </ac:graphicFrameMkLst>
        </pc:graphicFrameChg>
      </pc:sldChg>
      <pc:sldChg chg="del">
        <pc:chgData name="kanok lohapiyaphan" userId="4051edcb3180f094" providerId="LiveId" clId="{02BB5D50-E9D1-4419-BEC2-C28C7AAC2E34}" dt="2022-07-16T03:47:25.469" v="3368" actId="47"/>
        <pc:sldMkLst>
          <pc:docMk/>
          <pc:sldMk cId="2840164739" sldId="7911"/>
        </pc:sldMkLst>
      </pc:sldChg>
      <pc:sldChg chg="modSp del mod">
        <pc:chgData name="kanok lohapiyaphan" userId="4051edcb3180f094" providerId="LiveId" clId="{02BB5D50-E9D1-4419-BEC2-C28C7AAC2E34}" dt="2022-07-16T03:47:12.658" v="3367" actId="47"/>
        <pc:sldMkLst>
          <pc:docMk/>
          <pc:sldMk cId="2793186524" sldId="7912"/>
        </pc:sldMkLst>
        <pc:graphicFrameChg chg="modGraphic">
          <ac:chgData name="kanok lohapiyaphan" userId="4051edcb3180f094" providerId="LiveId" clId="{02BB5D50-E9D1-4419-BEC2-C28C7AAC2E34}" dt="2022-07-15T03:43:17.198" v="3122" actId="14734"/>
          <ac:graphicFrameMkLst>
            <pc:docMk/>
            <pc:sldMk cId="2793186524" sldId="7912"/>
            <ac:graphicFrameMk id="5" creationId="{C833FAD1-3C9F-98FF-EFA7-25E7FA6D4C74}"/>
          </ac:graphicFrameMkLst>
        </pc:graphicFrameChg>
      </pc:sldChg>
      <pc:sldChg chg="del">
        <pc:chgData name="kanok lohapiyaphan" userId="4051edcb3180f094" providerId="LiveId" clId="{02BB5D50-E9D1-4419-BEC2-C28C7AAC2E34}" dt="2022-07-16T03:47:12.658" v="3367" actId="47"/>
        <pc:sldMkLst>
          <pc:docMk/>
          <pc:sldMk cId="1474466832" sldId="7913"/>
        </pc:sldMkLst>
      </pc:sldChg>
      <pc:sldChg chg="modSp mod">
        <pc:chgData name="kanok lohapiyaphan" userId="4051edcb3180f094" providerId="LiveId" clId="{02BB5D50-E9D1-4419-BEC2-C28C7AAC2E34}" dt="2022-07-16T03:47:39.885" v="3372" actId="14100"/>
        <pc:sldMkLst>
          <pc:docMk/>
          <pc:sldMk cId="1813322499" sldId="7914"/>
        </pc:sldMkLst>
        <pc:spChg chg="mod">
          <ac:chgData name="kanok lohapiyaphan" userId="4051edcb3180f094" providerId="LiveId" clId="{02BB5D50-E9D1-4419-BEC2-C28C7AAC2E34}" dt="2022-07-16T03:47:33.572" v="3370" actId="14100"/>
          <ac:spMkLst>
            <pc:docMk/>
            <pc:sldMk cId="1813322499" sldId="7914"/>
            <ac:spMk id="6" creationId="{9121FF51-21CF-4EF5-05DB-3854028945C4}"/>
          </ac:spMkLst>
        </pc:spChg>
        <pc:picChg chg="mod">
          <ac:chgData name="kanok lohapiyaphan" userId="4051edcb3180f094" providerId="LiveId" clId="{02BB5D50-E9D1-4419-BEC2-C28C7AAC2E34}" dt="2022-07-16T03:47:39.885" v="3372" actId="14100"/>
          <ac:picMkLst>
            <pc:docMk/>
            <pc:sldMk cId="1813322499" sldId="7914"/>
            <ac:picMk id="5" creationId="{FCAF9554-3663-ECCE-B477-4E2E89FD7191}"/>
          </ac:picMkLst>
        </pc:picChg>
      </pc:sldChg>
      <pc:sldChg chg="modSp mod modNotesTx">
        <pc:chgData name="kanok lohapiyaphan" userId="4051edcb3180f094" providerId="LiveId" clId="{02BB5D50-E9D1-4419-BEC2-C28C7AAC2E34}" dt="2022-07-13T18:18:23.499" v="666"/>
        <pc:sldMkLst>
          <pc:docMk/>
          <pc:sldMk cId="3374646481" sldId="7916"/>
        </pc:sldMkLst>
        <pc:spChg chg="mod">
          <ac:chgData name="kanok lohapiyaphan" userId="4051edcb3180f094" providerId="LiveId" clId="{02BB5D50-E9D1-4419-BEC2-C28C7AAC2E34}" dt="2022-07-13T08:08:46.099" v="255" actId="14100"/>
          <ac:spMkLst>
            <pc:docMk/>
            <pc:sldMk cId="3374646481" sldId="7916"/>
            <ac:spMk id="3" creationId="{B339C569-750D-4F4F-8C93-26DF544D610A}"/>
          </ac:spMkLst>
        </pc:spChg>
        <pc:graphicFrameChg chg="mod modGraphic">
          <ac:chgData name="kanok lohapiyaphan" userId="4051edcb3180f094" providerId="LiveId" clId="{02BB5D50-E9D1-4419-BEC2-C28C7AAC2E34}" dt="2022-07-13T18:17:22.944" v="665" actId="6549"/>
          <ac:graphicFrameMkLst>
            <pc:docMk/>
            <pc:sldMk cId="3374646481" sldId="7916"/>
            <ac:graphicFrameMk id="8" creationId="{0C105B21-2014-4182-9C10-BA865F002144}"/>
          </ac:graphicFrameMkLst>
        </pc:graphicFrameChg>
      </pc:sldChg>
      <pc:sldChg chg="modSp mod modNotesTx">
        <pc:chgData name="kanok lohapiyaphan" userId="4051edcb3180f094" providerId="LiveId" clId="{02BB5D50-E9D1-4419-BEC2-C28C7AAC2E34}" dt="2022-07-14T04:26:38.468" v="702" actId="207"/>
        <pc:sldMkLst>
          <pc:docMk/>
          <pc:sldMk cId="1927917749" sldId="7917"/>
        </pc:sldMkLst>
        <pc:spChg chg="mod">
          <ac:chgData name="kanok lohapiyaphan" userId="4051edcb3180f094" providerId="LiveId" clId="{02BB5D50-E9D1-4419-BEC2-C28C7AAC2E34}" dt="2022-07-13T11:24:53.184" v="420" actId="1076"/>
          <ac:spMkLst>
            <pc:docMk/>
            <pc:sldMk cId="1927917749" sldId="7917"/>
            <ac:spMk id="4" creationId="{7312B513-2BCE-479E-8936-F47D7332F462}"/>
          </ac:spMkLst>
        </pc:spChg>
        <pc:graphicFrameChg chg="mod modGraphic">
          <ac:chgData name="kanok lohapiyaphan" userId="4051edcb3180f094" providerId="LiveId" clId="{02BB5D50-E9D1-4419-BEC2-C28C7AAC2E34}" dt="2022-07-14T04:26:38.468" v="702" actId="207"/>
          <ac:graphicFrameMkLst>
            <pc:docMk/>
            <pc:sldMk cId="1927917749" sldId="7917"/>
            <ac:graphicFrameMk id="3" creationId="{700BD876-08EC-43A9-89BE-306F3053649F}"/>
          </ac:graphicFrameMkLst>
        </pc:graphicFrameChg>
      </pc:sldChg>
      <pc:sldChg chg="modSp mod">
        <pc:chgData name="kanok lohapiyaphan" userId="4051edcb3180f094" providerId="LiveId" clId="{02BB5D50-E9D1-4419-BEC2-C28C7AAC2E34}" dt="2022-07-14T08:24:57.522" v="1638" actId="242"/>
        <pc:sldMkLst>
          <pc:docMk/>
          <pc:sldMk cId="347885079" sldId="7919"/>
        </pc:sldMkLst>
        <pc:spChg chg="mod">
          <ac:chgData name="kanok lohapiyaphan" userId="4051edcb3180f094" providerId="LiveId" clId="{02BB5D50-E9D1-4419-BEC2-C28C7AAC2E34}" dt="2022-07-13T17:11:08.549" v="650" actId="14100"/>
          <ac:spMkLst>
            <pc:docMk/>
            <pc:sldMk cId="347885079" sldId="7919"/>
            <ac:spMk id="3" creationId="{00000000-0000-0000-0000-000000000000}"/>
          </ac:spMkLst>
        </pc:spChg>
        <pc:spChg chg="mod">
          <ac:chgData name="kanok lohapiyaphan" userId="4051edcb3180f094" providerId="LiveId" clId="{02BB5D50-E9D1-4419-BEC2-C28C7AAC2E34}" dt="2022-07-14T08:24:57.522" v="1638" actId="242"/>
          <ac:spMkLst>
            <pc:docMk/>
            <pc:sldMk cId="347885079" sldId="7919"/>
            <ac:spMk id="4" creationId="{00000000-0000-0000-0000-000000000000}"/>
          </ac:spMkLst>
        </pc:spChg>
      </pc:sldChg>
      <pc:sldChg chg="modSp mod setBg">
        <pc:chgData name="kanok lohapiyaphan" userId="4051edcb3180f094" providerId="LiveId" clId="{02BB5D50-E9D1-4419-BEC2-C28C7AAC2E34}" dt="2022-07-13T11:20:47.120" v="369" actId="14100"/>
        <pc:sldMkLst>
          <pc:docMk/>
          <pc:sldMk cId="3955434679" sldId="7920"/>
        </pc:sldMkLst>
        <pc:spChg chg="mod">
          <ac:chgData name="kanok lohapiyaphan" userId="4051edcb3180f094" providerId="LiveId" clId="{02BB5D50-E9D1-4419-BEC2-C28C7AAC2E34}" dt="2022-07-13T11:20:40.608" v="366" actId="1076"/>
          <ac:spMkLst>
            <pc:docMk/>
            <pc:sldMk cId="3955434679" sldId="7920"/>
            <ac:spMk id="4" creationId="{00000000-0000-0000-0000-000000000000}"/>
          </ac:spMkLst>
        </pc:spChg>
        <pc:spChg chg="mod">
          <ac:chgData name="kanok lohapiyaphan" userId="4051edcb3180f094" providerId="LiveId" clId="{02BB5D50-E9D1-4419-BEC2-C28C7AAC2E34}" dt="2022-07-13T11:20:47.120" v="369" actId="14100"/>
          <ac:spMkLst>
            <pc:docMk/>
            <pc:sldMk cId="3955434679" sldId="7920"/>
            <ac:spMk id="5" creationId="{8CF18578-F2C9-4D21-95DA-E8F915162635}"/>
          </ac:spMkLst>
        </pc:spChg>
      </pc:sldChg>
      <pc:sldChg chg="addSp delSp modSp mod setBg">
        <pc:chgData name="kanok lohapiyaphan" userId="4051edcb3180f094" providerId="LiveId" clId="{02BB5D50-E9D1-4419-BEC2-C28C7AAC2E34}" dt="2022-07-16T17:59:00.311" v="5533" actId="113"/>
        <pc:sldMkLst>
          <pc:docMk/>
          <pc:sldMk cId="2159006204" sldId="7921"/>
        </pc:sldMkLst>
        <pc:spChg chg="mod">
          <ac:chgData name="kanok lohapiyaphan" userId="4051edcb3180f094" providerId="LiveId" clId="{02BB5D50-E9D1-4419-BEC2-C28C7AAC2E34}" dt="2022-07-13T11:21:06.521" v="371" actId="14100"/>
          <ac:spMkLst>
            <pc:docMk/>
            <pc:sldMk cId="2159006204" sldId="7921"/>
            <ac:spMk id="3" creationId="{00000000-0000-0000-0000-000000000000}"/>
          </ac:spMkLst>
        </pc:spChg>
        <pc:spChg chg="add mod">
          <ac:chgData name="kanok lohapiyaphan" userId="4051edcb3180f094" providerId="LiveId" clId="{02BB5D50-E9D1-4419-BEC2-C28C7AAC2E34}" dt="2022-07-16T17:04:27.606" v="4573" actId="1035"/>
          <ac:spMkLst>
            <pc:docMk/>
            <pc:sldMk cId="2159006204" sldId="7921"/>
            <ac:spMk id="4" creationId="{0201F856-AF3A-75BD-D4E0-E2D9D302A847}"/>
          </ac:spMkLst>
        </pc:spChg>
        <pc:spChg chg="add del mod">
          <ac:chgData name="kanok lohapiyaphan" userId="4051edcb3180f094" providerId="LiveId" clId="{02BB5D50-E9D1-4419-BEC2-C28C7AAC2E34}" dt="2022-07-15T17:20:05.681" v="3308" actId="478"/>
          <ac:spMkLst>
            <pc:docMk/>
            <pc:sldMk cId="2159006204" sldId="7921"/>
            <ac:spMk id="4" creationId="{43C257D3-65A1-2024-F720-688BFDFC8B45}"/>
          </ac:spMkLst>
        </pc:spChg>
        <pc:spChg chg="add del mod">
          <ac:chgData name="kanok lohapiyaphan" userId="4051edcb3180f094" providerId="LiveId" clId="{02BB5D50-E9D1-4419-BEC2-C28C7AAC2E34}" dt="2022-07-15T17:20:03.873" v="3307"/>
          <ac:spMkLst>
            <pc:docMk/>
            <pc:sldMk cId="2159006204" sldId="7921"/>
            <ac:spMk id="5" creationId="{8684CABF-5B3F-DEE2-FE18-0DCD83206051}"/>
          </ac:spMkLst>
        </pc:spChg>
        <pc:spChg chg="add del mod">
          <ac:chgData name="kanok lohapiyaphan" userId="4051edcb3180f094" providerId="LiveId" clId="{02BB5D50-E9D1-4419-BEC2-C28C7AAC2E34}" dt="2022-07-15T17:21:21.883" v="3318" actId="478"/>
          <ac:spMkLst>
            <pc:docMk/>
            <pc:sldMk cId="2159006204" sldId="7921"/>
            <ac:spMk id="6" creationId="{48B3B9ED-D77C-68F3-5813-2498C95C9520}"/>
          </ac:spMkLst>
        </pc:spChg>
        <pc:spChg chg="add del mod">
          <ac:chgData name="kanok lohapiyaphan" userId="4051edcb3180f094" providerId="LiveId" clId="{02BB5D50-E9D1-4419-BEC2-C28C7AAC2E34}" dt="2022-07-15T17:20:19.572" v="3312"/>
          <ac:spMkLst>
            <pc:docMk/>
            <pc:sldMk cId="2159006204" sldId="7921"/>
            <ac:spMk id="7" creationId="{48F9CA14-FCBC-903B-92A5-AE120564189C}"/>
          </ac:spMkLst>
        </pc:spChg>
        <pc:spChg chg="add mod">
          <ac:chgData name="kanok lohapiyaphan" userId="4051edcb3180f094" providerId="LiveId" clId="{02BB5D50-E9D1-4419-BEC2-C28C7AAC2E34}" dt="2022-07-16T16:55:57.601" v="4484" actId="20577"/>
          <ac:spMkLst>
            <pc:docMk/>
            <pc:sldMk cId="2159006204" sldId="7921"/>
            <ac:spMk id="7" creationId="{CBA174B0-BB80-4A1B-32D9-11EC812967EA}"/>
          </ac:spMkLst>
        </pc:spChg>
        <pc:spChg chg="add mod">
          <ac:chgData name="kanok lohapiyaphan" userId="4051edcb3180f094" providerId="LiveId" clId="{02BB5D50-E9D1-4419-BEC2-C28C7AAC2E34}" dt="2022-07-16T17:59:00.311" v="5533" actId="113"/>
          <ac:spMkLst>
            <pc:docMk/>
            <pc:sldMk cId="2159006204" sldId="7921"/>
            <ac:spMk id="8" creationId="{5193DD1D-337A-051D-1FA7-6FB8CC189EBB}"/>
          </ac:spMkLst>
        </pc:spChg>
        <pc:spChg chg="add del mod">
          <ac:chgData name="kanok lohapiyaphan" userId="4051edcb3180f094" providerId="LiveId" clId="{02BB5D50-E9D1-4419-BEC2-C28C7AAC2E34}" dt="2022-07-15T17:21:52.861" v="3322" actId="478"/>
          <ac:spMkLst>
            <pc:docMk/>
            <pc:sldMk cId="2159006204" sldId="7921"/>
            <ac:spMk id="8" creationId="{E1435105-6F72-D505-B68B-7FFA8BA3B305}"/>
          </ac:spMkLst>
        </pc:spChg>
        <pc:spChg chg="add mod">
          <ac:chgData name="kanok lohapiyaphan" userId="4051edcb3180f094" providerId="LiveId" clId="{02BB5D50-E9D1-4419-BEC2-C28C7AAC2E34}" dt="2022-07-16T17:04:32.040" v="4579" actId="1035"/>
          <ac:spMkLst>
            <pc:docMk/>
            <pc:sldMk cId="2159006204" sldId="7921"/>
            <ac:spMk id="9" creationId="{A0D77208-532E-569D-A78D-9959687508BA}"/>
          </ac:spMkLst>
        </pc:spChg>
        <pc:picChg chg="add del mod modCrop">
          <ac:chgData name="kanok lohapiyaphan" userId="4051edcb3180f094" providerId="LiveId" clId="{02BB5D50-E9D1-4419-BEC2-C28C7AAC2E34}" dt="2022-07-16T16:07:59.579" v="3918" actId="21"/>
          <ac:picMkLst>
            <pc:docMk/>
            <pc:sldMk cId="2159006204" sldId="7921"/>
            <ac:picMk id="6" creationId="{C7B1D68B-C239-E454-B63D-6270B90E23BC}"/>
          </ac:picMkLst>
        </pc:picChg>
      </pc:sldChg>
      <pc:sldChg chg="modSp mod">
        <pc:chgData name="kanok lohapiyaphan" userId="4051edcb3180f094" providerId="LiveId" clId="{02BB5D50-E9D1-4419-BEC2-C28C7AAC2E34}" dt="2022-07-16T08:35:15.730" v="3479" actId="122"/>
        <pc:sldMkLst>
          <pc:docMk/>
          <pc:sldMk cId="4062172216" sldId="7935"/>
        </pc:sldMkLst>
        <pc:spChg chg="mod">
          <ac:chgData name="kanok lohapiyaphan" userId="4051edcb3180f094" providerId="LiveId" clId="{02BB5D50-E9D1-4419-BEC2-C28C7AAC2E34}" dt="2022-07-16T08:34:32.369" v="3467" actId="207"/>
          <ac:spMkLst>
            <pc:docMk/>
            <pc:sldMk cId="4062172216" sldId="7935"/>
            <ac:spMk id="7" creationId="{2E6105E1-5597-41F5-952F-8BC023BC36CD}"/>
          </ac:spMkLst>
        </pc:spChg>
        <pc:spChg chg="mod">
          <ac:chgData name="kanok lohapiyaphan" userId="4051edcb3180f094" providerId="LiveId" clId="{02BB5D50-E9D1-4419-BEC2-C28C7AAC2E34}" dt="2022-07-16T08:34:43.076" v="3470" actId="1076"/>
          <ac:spMkLst>
            <pc:docMk/>
            <pc:sldMk cId="4062172216" sldId="7935"/>
            <ac:spMk id="10" creationId="{E29A792C-763A-4D91-A374-2FA64AF2ACDA}"/>
          </ac:spMkLst>
        </pc:spChg>
        <pc:spChg chg="mod">
          <ac:chgData name="kanok lohapiyaphan" userId="4051edcb3180f094" providerId="LiveId" clId="{02BB5D50-E9D1-4419-BEC2-C28C7AAC2E34}" dt="2022-07-16T08:34:35.802" v="3468" actId="1076"/>
          <ac:spMkLst>
            <pc:docMk/>
            <pc:sldMk cId="4062172216" sldId="7935"/>
            <ac:spMk id="11" creationId="{ED7AECBD-EFD5-40A4-A826-5F14EBDF9CD0}"/>
          </ac:spMkLst>
        </pc:spChg>
        <pc:graphicFrameChg chg="mod modGraphic">
          <ac:chgData name="kanok lohapiyaphan" userId="4051edcb3180f094" providerId="LiveId" clId="{02BB5D50-E9D1-4419-BEC2-C28C7AAC2E34}" dt="2022-07-16T08:35:15.730" v="3479" actId="122"/>
          <ac:graphicFrameMkLst>
            <pc:docMk/>
            <pc:sldMk cId="4062172216" sldId="7935"/>
            <ac:graphicFrameMk id="8" creationId="{138BAA02-9D18-4084-8C80-7E6EEC4B1739}"/>
          </ac:graphicFrameMkLst>
        </pc:graphicFrameChg>
      </pc:sldChg>
      <pc:sldChg chg="modSp mod">
        <pc:chgData name="kanok lohapiyaphan" userId="4051edcb3180f094" providerId="LiveId" clId="{02BB5D50-E9D1-4419-BEC2-C28C7AAC2E34}" dt="2022-07-13T17:09:08.525" v="626" actId="207"/>
        <pc:sldMkLst>
          <pc:docMk/>
          <pc:sldMk cId="867809904" sldId="7936"/>
        </pc:sldMkLst>
        <pc:spChg chg="mod">
          <ac:chgData name="kanok lohapiyaphan" userId="4051edcb3180f094" providerId="LiveId" clId="{02BB5D50-E9D1-4419-BEC2-C28C7AAC2E34}" dt="2022-07-13T17:09:08.525" v="626" actId="207"/>
          <ac:spMkLst>
            <pc:docMk/>
            <pc:sldMk cId="867809904" sldId="7936"/>
            <ac:spMk id="15" creationId="{9DFC3475-16A9-4124-B552-31F820D6A9BF}"/>
          </ac:spMkLst>
        </pc:spChg>
      </pc:sldChg>
      <pc:sldChg chg="modSp mod">
        <pc:chgData name="kanok lohapiyaphan" userId="4051edcb3180f094" providerId="LiveId" clId="{02BB5D50-E9D1-4419-BEC2-C28C7AAC2E34}" dt="2022-07-13T17:09:24.637" v="630" actId="14100"/>
        <pc:sldMkLst>
          <pc:docMk/>
          <pc:sldMk cId="1691361187" sldId="7937"/>
        </pc:sldMkLst>
        <pc:spChg chg="mod">
          <ac:chgData name="kanok lohapiyaphan" userId="4051edcb3180f094" providerId="LiveId" clId="{02BB5D50-E9D1-4419-BEC2-C28C7AAC2E34}" dt="2022-07-13T17:09:24.637" v="630" actId="14100"/>
          <ac:spMkLst>
            <pc:docMk/>
            <pc:sldMk cId="1691361187" sldId="7937"/>
            <ac:spMk id="15" creationId="{387F47D3-9F9A-4627-809E-869EC4EADC50}"/>
          </ac:spMkLst>
        </pc:spChg>
      </pc:sldChg>
      <pc:sldChg chg="modSp mod">
        <pc:chgData name="kanok lohapiyaphan" userId="4051edcb3180f094" providerId="LiveId" clId="{02BB5D50-E9D1-4419-BEC2-C28C7AAC2E34}" dt="2022-07-16T08:51:36.202" v="3558" actId="1076"/>
        <pc:sldMkLst>
          <pc:docMk/>
          <pc:sldMk cId="2687099098" sldId="7938"/>
        </pc:sldMkLst>
        <pc:spChg chg="mod">
          <ac:chgData name="kanok lohapiyaphan" userId="4051edcb3180f094" providerId="LiveId" clId="{02BB5D50-E9D1-4419-BEC2-C28C7AAC2E34}" dt="2022-07-16T08:51:18.791" v="3554" actId="1076"/>
          <ac:spMkLst>
            <pc:docMk/>
            <pc:sldMk cId="2687099098" sldId="7938"/>
            <ac:spMk id="7" creationId="{8952A5B3-5542-4678-A558-94F3FC14845A}"/>
          </ac:spMkLst>
        </pc:spChg>
        <pc:spChg chg="mod">
          <ac:chgData name="kanok lohapiyaphan" userId="4051edcb3180f094" providerId="LiveId" clId="{02BB5D50-E9D1-4419-BEC2-C28C7AAC2E34}" dt="2022-07-16T08:51:25.861" v="3556" actId="1076"/>
          <ac:spMkLst>
            <pc:docMk/>
            <pc:sldMk cId="2687099098" sldId="7938"/>
            <ac:spMk id="10" creationId="{E29A792C-763A-4D91-A374-2FA64AF2ACDA}"/>
          </ac:spMkLst>
        </pc:spChg>
        <pc:spChg chg="mod">
          <ac:chgData name="kanok lohapiyaphan" userId="4051edcb3180f094" providerId="LiveId" clId="{02BB5D50-E9D1-4419-BEC2-C28C7AAC2E34}" dt="2022-07-16T08:51:21.682" v="3555" actId="1076"/>
          <ac:spMkLst>
            <pc:docMk/>
            <pc:sldMk cId="2687099098" sldId="7938"/>
            <ac:spMk id="11" creationId="{ED7AECBD-EFD5-40A4-A826-5F14EBDF9CD0}"/>
          </ac:spMkLst>
        </pc:spChg>
        <pc:graphicFrameChg chg="mod modGraphic">
          <ac:chgData name="kanok lohapiyaphan" userId="4051edcb3180f094" providerId="LiveId" clId="{02BB5D50-E9D1-4419-BEC2-C28C7AAC2E34}" dt="2022-07-16T08:51:36.202" v="3558" actId="1076"/>
          <ac:graphicFrameMkLst>
            <pc:docMk/>
            <pc:sldMk cId="2687099098" sldId="7938"/>
            <ac:graphicFrameMk id="3" creationId="{D3ED7E9E-586A-4338-A3B3-9225672784E0}"/>
          </ac:graphicFrameMkLst>
        </pc:graphicFrameChg>
      </pc:sldChg>
      <pc:sldChg chg="addSp delSp modSp add mod ord">
        <pc:chgData name="kanok lohapiyaphan" userId="4051edcb3180f094" providerId="LiveId" clId="{02BB5D50-E9D1-4419-BEC2-C28C7AAC2E34}" dt="2022-07-16T17:46:55.305" v="5474" actId="6549"/>
        <pc:sldMkLst>
          <pc:docMk/>
          <pc:sldMk cId="1824549616" sldId="7950"/>
        </pc:sldMkLst>
        <pc:spChg chg="add mod">
          <ac:chgData name="kanok lohapiyaphan" userId="4051edcb3180f094" providerId="LiveId" clId="{02BB5D50-E9D1-4419-BEC2-C28C7AAC2E34}" dt="2022-07-16T17:46:55.305" v="5474" actId="6549"/>
          <ac:spMkLst>
            <pc:docMk/>
            <pc:sldMk cId="1824549616" sldId="7950"/>
            <ac:spMk id="2" creationId="{4115B369-2FC5-0355-F4BA-424C8A8F6850}"/>
          </ac:spMkLst>
        </pc:spChg>
        <pc:spChg chg="add del mod">
          <ac:chgData name="kanok lohapiyaphan" userId="4051edcb3180f094" providerId="LiveId" clId="{02BB5D50-E9D1-4419-BEC2-C28C7AAC2E34}" dt="2022-07-16T17:20:52.541" v="4946" actId="1076"/>
          <ac:spMkLst>
            <pc:docMk/>
            <pc:sldMk cId="1824549616" sldId="7950"/>
            <ac:spMk id="3" creationId="{B9A80096-1F9D-4BBB-8CC4-2789979489F3}"/>
          </ac:spMkLst>
        </pc:spChg>
        <pc:spChg chg="mod">
          <ac:chgData name="kanok lohapiyaphan" userId="4051edcb3180f094" providerId="LiveId" clId="{02BB5D50-E9D1-4419-BEC2-C28C7AAC2E34}" dt="2022-07-16T17:23:24.018" v="5042" actId="20577"/>
          <ac:spMkLst>
            <pc:docMk/>
            <pc:sldMk cId="1824549616" sldId="7950"/>
            <ac:spMk id="10" creationId="{F5E6D33A-6C4C-484A-BA14-D67782339865}"/>
          </ac:spMkLst>
        </pc:spChg>
        <pc:graphicFrameChg chg="mod modGraphic">
          <ac:chgData name="kanok lohapiyaphan" userId="4051edcb3180f094" providerId="LiveId" clId="{02BB5D50-E9D1-4419-BEC2-C28C7AAC2E34}" dt="2022-07-16T17:20:32.912" v="4940" actId="1076"/>
          <ac:graphicFrameMkLst>
            <pc:docMk/>
            <pc:sldMk cId="1824549616" sldId="7950"/>
            <ac:graphicFrameMk id="6" creationId="{7074B7E4-3AFB-4B03-A8B3-29047A9366AC}"/>
          </ac:graphicFrameMkLst>
        </pc:graphicFrameChg>
        <pc:graphicFrameChg chg="del">
          <ac:chgData name="kanok lohapiyaphan" userId="4051edcb3180f094" providerId="LiveId" clId="{02BB5D50-E9D1-4419-BEC2-C28C7AAC2E34}" dt="2022-07-16T17:12:00.516" v="4623" actId="478"/>
          <ac:graphicFrameMkLst>
            <pc:docMk/>
            <pc:sldMk cId="1824549616" sldId="7950"/>
            <ac:graphicFrameMk id="9" creationId="{B633210A-725D-471F-98DA-6C62FA5F0484}"/>
          </ac:graphicFrameMkLst>
        </pc:graphicFrameChg>
        <pc:graphicFrameChg chg="add mod modGraphic">
          <ac:chgData name="kanok lohapiyaphan" userId="4051edcb3180f094" providerId="LiveId" clId="{02BB5D50-E9D1-4419-BEC2-C28C7AAC2E34}" dt="2022-07-16T17:24:19.404" v="5055" actId="20577"/>
          <ac:graphicFrameMkLst>
            <pc:docMk/>
            <pc:sldMk cId="1824549616" sldId="7950"/>
            <ac:graphicFrameMk id="11" creationId="{7C796D6D-7B59-A433-399C-A4593A6D2E76}"/>
          </ac:graphicFrameMkLst>
        </pc:graphicFrameChg>
        <pc:graphicFrameChg chg="mod modGraphic">
          <ac:chgData name="kanok lohapiyaphan" userId="4051edcb3180f094" providerId="LiveId" clId="{02BB5D50-E9D1-4419-BEC2-C28C7AAC2E34}" dt="2022-07-16T17:24:05.278" v="5044" actId="1076"/>
          <ac:graphicFrameMkLst>
            <pc:docMk/>
            <pc:sldMk cId="1824549616" sldId="7950"/>
            <ac:graphicFrameMk id="14" creationId="{63BDCC51-6B05-4282-A754-CBD89D93B644}"/>
          </ac:graphicFrameMkLst>
        </pc:graphicFrameChg>
        <pc:graphicFrameChg chg="mod modGraphic">
          <ac:chgData name="kanok lohapiyaphan" userId="4051edcb3180f094" providerId="LiveId" clId="{02BB5D50-E9D1-4419-BEC2-C28C7AAC2E34}" dt="2022-07-16T17:24:33.149" v="5057" actId="2165"/>
          <ac:graphicFrameMkLst>
            <pc:docMk/>
            <pc:sldMk cId="1824549616" sldId="7950"/>
            <ac:graphicFrameMk id="15" creationId="{43D1A77C-AAAC-465B-B232-D4312ADC0A59}"/>
          </ac:graphicFrameMkLst>
        </pc:graphicFrameChg>
      </pc:sldChg>
      <pc:sldChg chg="modSp mod">
        <pc:chgData name="kanok lohapiyaphan" userId="4051edcb3180f094" providerId="LiveId" clId="{02BB5D50-E9D1-4419-BEC2-C28C7AAC2E34}" dt="2022-07-16T13:34:30.929" v="3825" actId="20577"/>
        <pc:sldMkLst>
          <pc:docMk/>
          <pc:sldMk cId="2429903102" sldId="7952"/>
        </pc:sldMkLst>
        <pc:spChg chg="mod">
          <ac:chgData name="kanok lohapiyaphan" userId="4051edcb3180f094" providerId="LiveId" clId="{02BB5D50-E9D1-4419-BEC2-C28C7AAC2E34}" dt="2022-07-16T13:19:41.819" v="3810" actId="20577"/>
          <ac:spMkLst>
            <pc:docMk/>
            <pc:sldMk cId="2429903102" sldId="7952"/>
            <ac:spMk id="4" creationId="{00000000-0000-0000-0000-000000000000}"/>
          </ac:spMkLst>
        </pc:spChg>
        <pc:spChg chg="mod">
          <ac:chgData name="kanok lohapiyaphan" userId="4051edcb3180f094" providerId="LiveId" clId="{02BB5D50-E9D1-4419-BEC2-C28C7AAC2E34}" dt="2022-07-16T13:34:30.929" v="3825" actId="20577"/>
          <ac:spMkLst>
            <pc:docMk/>
            <pc:sldMk cId="2429903102" sldId="7952"/>
            <ac:spMk id="5" creationId="{06D6EE9D-8E27-4644-ADCE-176A9508AC46}"/>
          </ac:spMkLst>
        </pc:spChg>
      </pc:sldChg>
      <pc:sldChg chg="modSp mod">
        <pc:chgData name="kanok lohapiyaphan" userId="4051edcb3180f094" providerId="LiveId" clId="{02BB5D50-E9D1-4419-BEC2-C28C7AAC2E34}" dt="2022-07-15T18:42:15.614" v="3366" actId="20577"/>
        <pc:sldMkLst>
          <pc:docMk/>
          <pc:sldMk cId="645923037" sldId="7953"/>
        </pc:sldMkLst>
        <pc:spChg chg="mod">
          <ac:chgData name="kanok lohapiyaphan" userId="4051edcb3180f094" providerId="LiveId" clId="{02BB5D50-E9D1-4419-BEC2-C28C7AAC2E34}" dt="2022-07-15T18:42:15.614" v="3366" actId="20577"/>
          <ac:spMkLst>
            <pc:docMk/>
            <pc:sldMk cId="645923037" sldId="7953"/>
            <ac:spMk id="4" creationId="{00000000-0000-0000-0000-000000000000}"/>
          </ac:spMkLst>
        </pc:spChg>
        <pc:spChg chg="mod">
          <ac:chgData name="kanok lohapiyaphan" userId="4051edcb3180f094" providerId="LiveId" clId="{02BB5D50-E9D1-4419-BEC2-C28C7AAC2E34}" dt="2022-07-14T08:24:07.585" v="1633" actId="20577"/>
          <ac:spMkLst>
            <pc:docMk/>
            <pc:sldMk cId="645923037" sldId="7953"/>
            <ac:spMk id="5" creationId="{0D632502-EE4F-491B-9E0B-685F6758AA93}"/>
          </ac:spMkLst>
        </pc:spChg>
        <pc:spChg chg="mod">
          <ac:chgData name="kanok lohapiyaphan" userId="4051edcb3180f094" providerId="LiveId" clId="{02BB5D50-E9D1-4419-BEC2-C28C7AAC2E34}" dt="2022-07-14T08:22:45.677" v="1629" actId="13926"/>
          <ac:spMkLst>
            <pc:docMk/>
            <pc:sldMk cId="645923037" sldId="7953"/>
            <ac:spMk id="7" creationId="{5DE40042-5F53-432D-908F-CE2530F49F19}"/>
          </ac:spMkLst>
        </pc:spChg>
      </pc:sldChg>
      <pc:sldChg chg="delSp modSp mod">
        <pc:chgData name="kanok lohapiyaphan" userId="4051edcb3180f094" providerId="LiveId" clId="{02BB5D50-E9D1-4419-BEC2-C28C7AAC2E34}" dt="2022-07-14T04:20:33.352" v="686" actId="14100"/>
        <pc:sldMkLst>
          <pc:docMk/>
          <pc:sldMk cId="2686800918" sldId="7954"/>
        </pc:sldMkLst>
        <pc:spChg chg="mod topLvl">
          <ac:chgData name="kanok lohapiyaphan" userId="4051edcb3180f094" providerId="LiveId" clId="{02BB5D50-E9D1-4419-BEC2-C28C7AAC2E34}" dt="2022-07-14T04:20:16.876" v="683" actId="165"/>
          <ac:spMkLst>
            <pc:docMk/>
            <pc:sldMk cId="2686800918" sldId="7954"/>
            <ac:spMk id="3" creationId="{1BBC591E-0B6C-477B-AA62-29BDA7C1B7F3}"/>
          </ac:spMkLst>
        </pc:spChg>
        <pc:spChg chg="mod topLvl">
          <ac:chgData name="kanok lohapiyaphan" userId="4051edcb3180f094" providerId="LiveId" clId="{02BB5D50-E9D1-4419-BEC2-C28C7AAC2E34}" dt="2022-07-14T04:20:16.876" v="683" actId="165"/>
          <ac:spMkLst>
            <pc:docMk/>
            <pc:sldMk cId="2686800918" sldId="7954"/>
            <ac:spMk id="4" creationId="{5B4CBC70-6B56-4FB6-82DE-BE960B526527}"/>
          </ac:spMkLst>
        </pc:spChg>
        <pc:spChg chg="mod topLvl">
          <ac:chgData name="kanok lohapiyaphan" userId="4051edcb3180f094" providerId="LiveId" clId="{02BB5D50-E9D1-4419-BEC2-C28C7AAC2E34}" dt="2022-07-14T04:20:16.876" v="683" actId="165"/>
          <ac:spMkLst>
            <pc:docMk/>
            <pc:sldMk cId="2686800918" sldId="7954"/>
            <ac:spMk id="5" creationId="{2E5B1128-E63E-480E-A4D6-32A518A9389B}"/>
          </ac:spMkLst>
        </pc:spChg>
        <pc:spChg chg="mod topLvl">
          <ac:chgData name="kanok lohapiyaphan" userId="4051edcb3180f094" providerId="LiveId" clId="{02BB5D50-E9D1-4419-BEC2-C28C7AAC2E34}" dt="2022-07-14T04:20:16.876" v="683" actId="165"/>
          <ac:spMkLst>
            <pc:docMk/>
            <pc:sldMk cId="2686800918" sldId="7954"/>
            <ac:spMk id="6" creationId="{2BB4730A-063D-427E-8E71-65A92DEA16B3}"/>
          </ac:spMkLst>
        </pc:spChg>
        <pc:spChg chg="mod topLvl">
          <ac:chgData name="kanok lohapiyaphan" userId="4051edcb3180f094" providerId="LiveId" clId="{02BB5D50-E9D1-4419-BEC2-C28C7AAC2E34}" dt="2022-07-14T04:20:16.876" v="683" actId="165"/>
          <ac:spMkLst>
            <pc:docMk/>
            <pc:sldMk cId="2686800918" sldId="7954"/>
            <ac:spMk id="7" creationId="{92D0BD72-C039-4318-A80B-B3D4036B96F8}"/>
          </ac:spMkLst>
        </pc:spChg>
        <pc:spChg chg="mod topLvl">
          <ac:chgData name="kanok lohapiyaphan" userId="4051edcb3180f094" providerId="LiveId" clId="{02BB5D50-E9D1-4419-BEC2-C28C7AAC2E34}" dt="2022-07-14T04:20:16.876" v="683" actId="165"/>
          <ac:spMkLst>
            <pc:docMk/>
            <pc:sldMk cId="2686800918" sldId="7954"/>
            <ac:spMk id="8" creationId="{E5F4D94B-8684-486E-BF32-FD520F48DDFA}"/>
          </ac:spMkLst>
        </pc:spChg>
        <pc:spChg chg="mod topLvl">
          <ac:chgData name="kanok lohapiyaphan" userId="4051edcb3180f094" providerId="LiveId" clId="{02BB5D50-E9D1-4419-BEC2-C28C7AAC2E34}" dt="2022-07-14T04:20:16.876" v="683" actId="165"/>
          <ac:spMkLst>
            <pc:docMk/>
            <pc:sldMk cId="2686800918" sldId="7954"/>
            <ac:spMk id="10" creationId="{09929417-AED5-41AD-AD0C-035CD7CC2EE0}"/>
          </ac:spMkLst>
        </pc:spChg>
        <pc:spChg chg="mod topLvl">
          <ac:chgData name="kanok lohapiyaphan" userId="4051edcb3180f094" providerId="LiveId" clId="{02BB5D50-E9D1-4419-BEC2-C28C7AAC2E34}" dt="2022-07-14T04:20:16.876" v="683" actId="165"/>
          <ac:spMkLst>
            <pc:docMk/>
            <pc:sldMk cId="2686800918" sldId="7954"/>
            <ac:spMk id="12" creationId="{A7080CA1-7CDC-4E87-8B82-D7B4E66D845E}"/>
          </ac:spMkLst>
        </pc:spChg>
        <pc:spChg chg="mod">
          <ac:chgData name="kanok lohapiyaphan" userId="4051edcb3180f094" providerId="LiveId" clId="{02BB5D50-E9D1-4419-BEC2-C28C7AAC2E34}" dt="2022-07-14T04:20:16.876" v="683" actId="165"/>
          <ac:spMkLst>
            <pc:docMk/>
            <pc:sldMk cId="2686800918" sldId="7954"/>
            <ac:spMk id="15" creationId="{5723433B-D77D-49C1-A14D-D99FEAF5C6C8}"/>
          </ac:spMkLst>
        </pc:spChg>
        <pc:spChg chg="mod topLvl">
          <ac:chgData name="kanok lohapiyaphan" userId="4051edcb3180f094" providerId="LiveId" clId="{02BB5D50-E9D1-4419-BEC2-C28C7AAC2E34}" dt="2022-07-14T04:20:16.876" v="683" actId="165"/>
          <ac:spMkLst>
            <pc:docMk/>
            <pc:sldMk cId="2686800918" sldId="7954"/>
            <ac:spMk id="17" creationId="{DC0CFB17-D59E-4CAD-B8A9-04EF905A90D4}"/>
          </ac:spMkLst>
        </pc:spChg>
        <pc:spChg chg="mod">
          <ac:chgData name="kanok lohapiyaphan" userId="4051edcb3180f094" providerId="LiveId" clId="{02BB5D50-E9D1-4419-BEC2-C28C7AAC2E34}" dt="2022-07-14T04:20:16.876" v="683" actId="165"/>
          <ac:spMkLst>
            <pc:docMk/>
            <pc:sldMk cId="2686800918" sldId="7954"/>
            <ac:spMk id="19" creationId="{3C7C0A15-3CE8-4FE2-81B9-8A4AA83F63FC}"/>
          </ac:spMkLst>
        </pc:spChg>
        <pc:spChg chg="mod">
          <ac:chgData name="kanok lohapiyaphan" userId="4051edcb3180f094" providerId="LiveId" clId="{02BB5D50-E9D1-4419-BEC2-C28C7AAC2E34}" dt="2022-07-14T04:20:16.876" v="683" actId="165"/>
          <ac:spMkLst>
            <pc:docMk/>
            <pc:sldMk cId="2686800918" sldId="7954"/>
            <ac:spMk id="20" creationId="{C39CA40D-107F-40FC-8196-FA0F4755D0A1}"/>
          </ac:spMkLst>
        </pc:spChg>
        <pc:spChg chg="mod topLvl">
          <ac:chgData name="kanok lohapiyaphan" userId="4051edcb3180f094" providerId="LiveId" clId="{02BB5D50-E9D1-4419-BEC2-C28C7AAC2E34}" dt="2022-07-14T04:20:33.352" v="686" actId="14100"/>
          <ac:spMkLst>
            <pc:docMk/>
            <pc:sldMk cId="2686800918" sldId="7954"/>
            <ac:spMk id="22" creationId="{427BE196-9ADF-491A-ABF1-F0AC3A421199}"/>
          </ac:spMkLst>
        </pc:spChg>
        <pc:spChg chg="mod topLvl">
          <ac:chgData name="kanok lohapiyaphan" userId="4051edcb3180f094" providerId="LiveId" clId="{02BB5D50-E9D1-4419-BEC2-C28C7AAC2E34}" dt="2022-07-14T04:20:16.876" v="683" actId="165"/>
          <ac:spMkLst>
            <pc:docMk/>
            <pc:sldMk cId="2686800918" sldId="7954"/>
            <ac:spMk id="23" creationId="{566160E9-8F1B-4CE9-BDF7-3EA1E7EA5B40}"/>
          </ac:spMkLst>
        </pc:spChg>
        <pc:spChg chg="mod topLvl">
          <ac:chgData name="kanok lohapiyaphan" userId="4051edcb3180f094" providerId="LiveId" clId="{02BB5D50-E9D1-4419-BEC2-C28C7AAC2E34}" dt="2022-07-14T04:20:25.353" v="684" actId="207"/>
          <ac:spMkLst>
            <pc:docMk/>
            <pc:sldMk cId="2686800918" sldId="7954"/>
            <ac:spMk id="25" creationId="{B4755007-2969-4D4C-863E-13F27D6704A2}"/>
          </ac:spMkLst>
        </pc:spChg>
        <pc:spChg chg="mod topLvl">
          <ac:chgData name="kanok lohapiyaphan" userId="4051edcb3180f094" providerId="LiveId" clId="{02BB5D50-E9D1-4419-BEC2-C28C7AAC2E34}" dt="2022-07-14T04:20:16.876" v="683" actId="165"/>
          <ac:spMkLst>
            <pc:docMk/>
            <pc:sldMk cId="2686800918" sldId="7954"/>
            <ac:spMk id="26" creationId="{1CCED7C0-BA9A-42CF-801D-039E1951C51B}"/>
          </ac:spMkLst>
        </pc:spChg>
        <pc:spChg chg="mod topLvl">
          <ac:chgData name="kanok lohapiyaphan" userId="4051edcb3180f094" providerId="LiveId" clId="{02BB5D50-E9D1-4419-BEC2-C28C7AAC2E34}" dt="2022-07-14T04:20:16.876" v="683" actId="165"/>
          <ac:spMkLst>
            <pc:docMk/>
            <pc:sldMk cId="2686800918" sldId="7954"/>
            <ac:spMk id="27" creationId="{4BBFD6A0-54F9-4C19-93FA-A734C9EC09A6}"/>
          </ac:spMkLst>
        </pc:spChg>
        <pc:grpChg chg="mod topLvl">
          <ac:chgData name="kanok lohapiyaphan" userId="4051edcb3180f094" providerId="LiveId" clId="{02BB5D50-E9D1-4419-BEC2-C28C7AAC2E34}" dt="2022-07-14T04:20:16.876" v="683" actId="165"/>
          <ac:grpSpMkLst>
            <pc:docMk/>
            <pc:sldMk cId="2686800918" sldId="7954"/>
            <ac:grpSpMk id="2" creationId="{3CDB9432-D6D2-4D1B-BCB3-7CD687CD78C3}"/>
          </ac:grpSpMkLst>
        </pc:grpChg>
        <pc:grpChg chg="mod topLvl">
          <ac:chgData name="kanok lohapiyaphan" userId="4051edcb3180f094" providerId="LiveId" clId="{02BB5D50-E9D1-4419-BEC2-C28C7AAC2E34}" dt="2022-07-14T04:20:16.876" v="683" actId="165"/>
          <ac:grpSpMkLst>
            <pc:docMk/>
            <pc:sldMk cId="2686800918" sldId="7954"/>
            <ac:grpSpMk id="14" creationId="{273AF0A1-FC94-4267-B676-8D18CBA0F3CA}"/>
          </ac:grpSpMkLst>
        </pc:grpChg>
        <pc:grpChg chg="del">
          <ac:chgData name="kanok lohapiyaphan" userId="4051edcb3180f094" providerId="LiveId" clId="{02BB5D50-E9D1-4419-BEC2-C28C7AAC2E34}" dt="2022-07-14T04:20:16.876" v="683" actId="165"/>
          <ac:grpSpMkLst>
            <pc:docMk/>
            <pc:sldMk cId="2686800918" sldId="7954"/>
            <ac:grpSpMk id="18" creationId="{7F3F9861-3F6C-4DD7-9D37-28A56CAA6740}"/>
          </ac:grpSpMkLst>
        </pc:grpChg>
        <pc:picChg chg="mod topLvl">
          <ac:chgData name="kanok lohapiyaphan" userId="4051edcb3180f094" providerId="LiveId" clId="{02BB5D50-E9D1-4419-BEC2-C28C7AAC2E34}" dt="2022-07-14T04:20:16.876" v="683" actId="165"/>
          <ac:picMkLst>
            <pc:docMk/>
            <pc:sldMk cId="2686800918" sldId="7954"/>
            <ac:picMk id="9" creationId="{46BC7687-53D2-40F7-BCB1-C20DA23C9D69}"/>
          </ac:picMkLst>
        </pc:picChg>
        <pc:picChg chg="mod topLvl">
          <ac:chgData name="kanok lohapiyaphan" userId="4051edcb3180f094" providerId="LiveId" clId="{02BB5D50-E9D1-4419-BEC2-C28C7AAC2E34}" dt="2022-07-14T04:20:16.876" v="683" actId="165"/>
          <ac:picMkLst>
            <pc:docMk/>
            <pc:sldMk cId="2686800918" sldId="7954"/>
            <ac:picMk id="11" creationId="{46D6FBA6-BA8F-4901-9BD0-B28703F01C29}"/>
          </ac:picMkLst>
        </pc:picChg>
        <pc:picChg chg="mod">
          <ac:chgData name="kanok lohapiyaphan" userId="4051edcb3180f094" providerId="LiveId" clId="{02BB5D50-E9D1-4419-BEC2-C28C7AAC2E34}" dt="2022-07-14T04:20:16.876" v="683" actId="165"/>
          <ac:picMkLst>
            <pc:docMk/>
            <pc:sldMk cId="2686800918" sldId="7954"/>
            <ac:picMk id="16" creationId="{F41B37D3-DE18-40F2-9058-13628DF7BB27}"/>
          </ac:picMkLst>
        </pc:picChg>
      </pc:sldChg>
      <pc:sldChg chg="addSp delSp modSp mod">
        <pc:chgData name="kanok lohapiyaphan" userId="4051edcb3180f094" providerId="LiveId" clId="{02BB5D50-E9D1-4419-BEC2-C28C7AAC2E34}" dt="2022-07-16T17:30:34.190" v="5115" actId="21"/>
        <pc:sldMkLst>
          <pc:docMk/>
          <pc:sldMk cId="3520437882" sldId="7955"/>
        </pc:sldMkLst>
        <pc:spChg chg="mod">
          <ac:chgData name="kanok lohapiyaphan" userId="4051edcb3180f094" providerId="LiveId" clId="{02BB5D50-E9D1-4419-BEC2-C28C7AAC2E34}" dt="2022-07-13T08:09:43.234" v="259" actId="14100"/>
          <ac:spMkLst>
            <pc:docMk/>
            <pc:sldMk cId="3520437882" sldId="7955"/>
            <ac:spMk id="4" creationId="{EDF74F8F-5164-462E-BA80-AE35E3CEB929}"/>
          </ac:spMkLst>
        </pc:spChg>
        <pc:spChg chg="mod">
          <ac:chgData name="kanok lohapiyaphan" userId="4051edcb3180f094" providerId="LiveId" clId="{02BB5D50-E9D1-4419-BEC2-C28C7AAC2E34}" dt="2022-07-13T08:09:46.246" v="260" actId="1076"/>
          <ac:spMkLst>
            <pc:docMk/>
            <pc:sldMk cId="3520437882" sldId="7955"/>
            <ac:spMk id="20" creationId="{76BB2B63-CBA1-D0A6-4819-25F722646AE7}"/>
          </ac:spMkLst>
        </pc:spChg>
        <pc:graphicFrameChg chg="add del mod modGraphic">
          <ac:chgData name="kanok lohapiyaphan" userId="4051edcb3180f094" providerId="LiveId" clId="{02BB5D50-E9D1-4419-BEC2-C28C7AAC2E34}" dt="2022-07-16T17:30:34.190" v="5115" actId="21"/>
          <ac:graphicFrameMkLst>
            <pc:docMk/>
            <pc:sldMk cId="3520437882" sldId="7955"/>
            <ac:graphicFrameMk id="3" creationId="{20131763-1CBB-E428-4574-DC4069F1E804}"/>
          </ac:graphicFrameMkLst>
        </pc:graphicFrameChg>
      </pc:sldChg>
      <pc:sldChg chg="addSp delSp modSp mod">
        <pc:chgData name="kanok lohapiyaphan" userId="4051edcb3180f094" providerId="LiveId" clId="{02BB5D50-E9D1-4419-BEC2-C28C7AAC2E34}" dt="2022-07-16T17:31:09.582" v="5120" actId="21"/>
        <pc:sldMkLst>
          <pc:docMk/>
          <pc:sldMk cId="388102011" sldId="7956"/>
        </pc:sldMkLst>
        <pc:spChg chg="mod">
          <ac:chgData name="kanok lohapiyaphan" userId="4051edcb3180f094" providerId="LiveId" clId="{02BB5D50-E9D1-4419-BEC2-C28C7AAC2E34}" dt="2022-07-13T08:09:57.338" v="261" actId="14100"/>
          <ac:spMkLst>
            <pc:docMk/>
            <pc:sldMk cId="388102011" sldId="7956"/>
            <ac:spMk id="43" creationId="{2AB7ABD0-F0E7-40C5-BFD2-9B0843C8C8B9}"/>
          </ac:spMkLst>
        </pc:spChg>
        <pc:graphicFrameChg chg="add del mod">
          <ac:chgData name="kanok lohapiyaphan" userId="4051edcb3180f094" providerId="LiveId" clId="{02BB5D50-E9D1-4419-BEC2-C28C7AAC2E34}" dt="2022-07-16T17:31:09.582" v="5120" actId="21"/>
          <ac:graphicFrameMkLst>
            <pc:docMk/>
            <pc:sldMk cId="388102011" sldId="7956"/>
            <ac:graphicFrameMk id="56" creationId="{0D824578-DF44-DB68-B79F-4C49E17A688A}"/>
          </ac:graphicFrameMkLst>
        </pc:graphicFrameChg>
      </pc:sldChg>
      <pc:sldChg chg="addSp delSp modSp mod modNotesTx">
        <pc:chgData name="kanok lohapiyaphan" userId="4051edcb3180f094" providerId="LiveId" clId="{02BB5D50-E9D1-4419-BEC2-C28C7AAC2E34}" dt="2022-07-15T15:11:42.236" v="3290" actId="478"/>
        <pc:sldMkLst>
          <pc:docMk/>
          <pc:sldMk cId="3815732522" sldId="7957"/>
        </pc:sldMkLst>
        <pc:spChg chg="mod">
          <ac:chgData name="kanok lohapiyaphan" userId="4051edcb3180f094" providerId="LiveId" clId="{02BB5D50-E9D1-4419-BEC2-C28C7AAC2E34}" dt="2022-07-13T08:10:05.011" v="263" actId="1076"/>
          <ac:spMkLst>
            <pc:docMk/>
            <pc:sldMk cId="3815732522" sldId="7957"/>
            <ac:spMk id="25" creationId="{59FFE20A-A40D-4C62-9CCB-CF8CBBFFD659}"/>
          </ac:spMkLst>
        </pc:spChg>
        <pc:spChg chg="mod">
          <ac:chgData name="kanok lohapiyaphan" userId="4051edcb3180f094" providerId="LiveId" clId="{02BB5D50-E9D1-4419-BEC2-C28C7AAC2E34}" dt="2022-07-13T08:10:03.008" v="262" actId="14100"/>
          <ac:spMkLst>
            <pc:docMk/>
            <pc:sldMk cId="3815732522" sldId="7957"/>
            <ac:spMk id="69" creationId="{BAB98BDF-645B-4676-80BB-ACCF8B0D77A8}"/>
          </ac:spMkLst>
        </pc:spChg>
        <pc:spChg chg="mod">
          <ac:chgData name="kanok lohapiyaphan" userId="4051edcb3180f094" providerId="LiveId" clId="{02BB5D50-E9D1-4419-BEC2-C28C7AAC2E34}" dt="2022-07-15T15:11:39.686" v="3288" actId="164"/>
          <ac:spMkLst>
            <pc:docMk/>
            <pc:sldMk cId="3815732522" sldId="7957"/>
            <ac:spMk id="71" creationId="{FA0B5DA2-E195-4D37-AC0B-82B17FCDBACA}"/>
          </ac:spMkLst>
        </pc:spChg>
        <pc:spChg chg="mod">
          <ac:chgData name="kanok lohapiyaphan" userId="4051edcb3180f094" providerId="LiveId" clId="{02BB5D50-E9D1-4419-BEC2-C28C7AAC2E34}" dt="2022-07-15T15:11:39.686" v="3288" actId="164"/>
          <ac:spMkLst>
            <pc:docMk/>
            <pc:sldMk cId="3815732522" sldId="7957"/>
            <ac:spMk id="72" creationId="{C27B5FC2-8A75-4A1C-97C2-754B7763F11D}"/>
          </ac:spMkLst>
        </pc:spChg>
        <pc:spChg chg="mod">
          <ac:chgData name="kanok lohapiyaphan" userId="4051edcb3180f094" providerId="LiveId" clId="{02BB5D50-E9D1-4419-BEC2-C28C7AAC2E34}" dt="2022-07-15T15:11:39.686" v="3288" actId="164"/>
          <ac:spMkLst>
            <pc:docMk/>
            <pc:sldMk cId="3815732522" sldId="7957"/>
            <ac:spMk id="85" creationId="{18BE8887-1C9C-493F-AE57-5BB9B97DD9DA}"/>
          </ac:spMkLst>
        </pc:spChg>
        <pc:spChg chg="mod">
          <ac:chgData name="kanok lohapiyaphan" userId="4051edcb3180f094" providerId="LiveId" clId="{02BB5D50-E9D1-4419-BEC2-C28C7AAC2E34}" dt="2022-07-15T15:11:39.686" v="3288" actId="164"/>
          <ac:spMkLst>
            <pc:docMk/>
            <pc:sldMk cId="3815732522" sldId="7957"/>
            <ac:spMk id="86" creationId="{137AC206-3940-4134-BEB7-2DEC2C7D6E13}"/>
          </ac:spMkLst>
        </pc:spChg>
        <pc:spChg chg="mod">
          <ac:chgData name="kanok lohapiyaphan" userId="4051edcb3180f094" providerId="LiveId" clId="{02BB5D50-E9D1-4419-BEC2-C28C7AAC2E34}" dt="2022-07-15T15:11:39.686" v="3288" actId="164"/>
          <ac:spMkLst>
            <pc:docMk/>
            <pc:sldMk cId="3815732522" sldId="7957"/>
            <ac:spMk id="87" creationId="{68E37D2A-C138-48F7-9A10-524A7A2DF979}"/>
          </ac:spMkLst>
        </pc:spChg>
        <pc:spChg chg="mod">
          <ac:chgData name="kanok lohapiyaphan" userId="4051edcb3180f094" providerId="LiveId" clId="{02BB5D50-E9D1-4419-BEC2-C28C7AAC2E34}" dt="2022-07-15T15:11:39.686" v="3288" actId="164"/>
          <ac:spMkLst>
            <pc:docMk/>
            <pc:sldMk cId="3815732522" sldId="7957"/>
            <ac:spMk id="88" creationId="{A8165001-6150-428C-BC35-B7EB94196AED}"/>
          </ac:spMkLst>
        </pc:spChg>
        <pc:spChg chg="mod">
          <ac:chgData name="kanok lohapiyaphan" userId="4051edcb3180f094" providerId="LiveId" clId="{02BB5D50-E9D1-4419-BEC2-C28C7AAC2E34}" dt="2022-07-15T15:11:39.686" v="3288" actId="164"/>
          <ac:spMkLst>
            <pc:docMk/>
            <pc:sldMk cId="3815732522" sldId="7957"/>
            <ac:spMk id="89" creationId="{5F4E91E3-61C7-4F5C-AABF-46CD344FFFBC}"/>
          </ac:spMkLst>
        </pc:spChg>
        <pc:spChg chg="mod">
          <ac:chgData name="kanok lohapiyaphan" userId="4051edcb3180f094" providerId="LiveId" clId="{02BB5D50-E9D1-4419-BEC2-C28C7AAC2E34}" dt="2022-07-15T15:11:39.686" v="3288" actId="164"/>
          <ac:spMkLst>
            <pc:docMk/>
            <pc:sldMk cId="3815732522" sldId="7957"/>
            <ac:spMk id="115" creationId="{5204BCF4-FC21-41AD-9CA0-5C27F7695F88}"/>
          </ac:spMkLst>
        </pc:spChg>
        <pc:spChg chg="mod">
          <ac:chgData name="kanok lohapiyaphan" userId="4051edcb3180f094" providerId="LiveId" clId="{02BB5D50-E9D1-4419-BEC2-C28C7AAC2E34}" dt="2022-07-15T15:11:39.686" v="3288" actId="164"/>
          <ac:spMkLst>
            <pc:docMk/>
            <pc:sldMk cId="3815732522" sldId="7957"/>
            <ac:spMk id="116" creationId="{F7588806-BE81-4C67-AC8E-92E531707A77}"/>
          </ac:spMkLst>
        </pc:spChg>
        <pc:spChg chg="mod">
          <ac:chgData name="kanok lohapiyaphan" userId="4051edcb3180f094" providerId="LiveId" clId="{02BB5D50-E9D1-4419-BEC2-C28C7AAC2E34}" dt="2022-07-15T15:11:39.686" v="3288" actId="164"/>
          <ac:spMkLst>
            <pc:docMk/>
            <pc:sldMk cId="3815732522" sldId="7957"/>
            <ac:spMk id="117" creationId="{966DEE93-176B-4AB1-B65C-654ED81E549D}"/>
          </ac:spMkLst>
        </pc:spChg>
        <pc:spChg chg="mod">
          <ac:chgData name="kanok lohapiyaphan" userId="4051edcb3180f094" providerId="LiveId" clId="{02BB5D50-E9D1-4419-BEC2-C28C7AAC2E34}" dt="2022-07-15T15:11:39.686" v="3288" actId="164"/>
          <ac:spMkLst>
            <pc:docMk/>
            <pc:sldMk cId="3815732522" sldId="7957"/>
            <ac:spMk id="118" creationId="{468EBC4F-9344-42C9-A1E2-3A426B5E64FB}"/>
          </ac:spMkLst>
        </pc:spChg>
        <pc:spChg chg="mod">
          <ac:chgData name="kanok lohapiyaphan" userId="4051edcb3180f094" providerId="LiveId" clId="{02BB5D50-E9D1-4419-BEC2-C28C7AAC2E34}" dt="2022-07-15T15:11:39.686" v="3288" actId="164"/>
          <ac:spMkLst>
            <pc:docMk/>
            <pc:sldMk cId="3815732522" sldId="7957"/>
            <ac:spMk id="120" creationId="{67DE686A-75C1-4B87-B6F6-9FEDF011861A}"/>
          </ac:spMkLst>
        </pc:spChg>
        <pc:spChg chg="mod">
          <ac:chgData name="kanok lohapiyaphan" userId="4051edcb3180f094" providerId="LiveId" clId="{02BB5D50-E9D1-4419-BEC2-C28C7AAC2E34}" dt="2022-07-15T15:11:39.686" v="3288" actId="164"/>
          <ac:spMkLst>
            <pc:docMk/>
            <pc:sldMk cId="3815732522" sldId="7957"/>
            <ac:spMk id="121" creationId="{2792A299-929D-4702-A356-0C03B955E416}"/>
          </ac:spMkLst>
        </pc:spChg>
        <pc:spChg chg="mod">
          <ac:chgData name="kanok lohapiyaphan" userId="4051edcb3180f094" providerId="LiveId" clId="{02BB5D50-E9D1-4419-BEC2-C28C7AAC2E34}" dt="2022-07-15T15:11:39.686" v="3288" actId="164"/>
          <ac:spMkLst>
            <pc:docMk/>
            <pc:sldMk cId="3815732522" sldId="7957"/>
            <ac:spMk id="122" creationId="{CDE0C648-4428-4E1D-9C2C-F1AFD0F7BD8C}"/>
          </ac:spMkLst>
        </pc:spChg>
        <pc:spChg chg="mod">
          <ac:chgData name="kanok lohapiyaphan" userId="4051edcb3180f094" providerId="LiveId" clId="{02BB5D50-E9D1-4419-BEC2-C28C7AAC2E34}" dt="2022-07-15T15:11:39.686" v="3288" actId="164"/>
          <ac:spMkLst>
            <pc:docMk/>
            <pc:sldMk cId="3815732522" sldId="7957"/>
            <ac:spMk id="123" creationId="{4817494F-9155-470E-9AAF-B962D9AD3DD2}"/>
          </ac:spMkLst>
        </pc:spChg>
        <pc:grpChg chg="add del mod">
          <ac:chgData name="kanok lohapiyaphan" userId="4051edcb3180f094" providerId="LiveId" clId="{02BB5D50-E9D1-4419-BEC2-C28C7AAC2E34}" dt="2022-07-15T15:11:42.236" v="3290" actId="478"/>
          <ac:grpSpMkLst>
            <pc:docMk/>
            <pc:sldMk cId="3815732522" sldId="7957"/>
            <ac:grpSpMk id="3" creationId="{BD0AA257-A507-2209-D30B-B87D66036B70}"/>
          </ac:grpSpMkLst>
        </pc:grpChg>
        <pc:grpChg chg="mod">
          <ac:chgData name="kanok lohapiyaphan" userId="4051edcb3180f094" providerId="LiveId" clId="{02BB5D50-E9D1-4419-BEC2-C28C7AAC2E34}" dt="2022-07-15T15:11:39.686" v="3288" actId="164"/>
          <ac:grpSpMkLst>
            <pc:docMk/>
            <pc:sldMk cId="3815732522" sldId="7957"/>
            <ac:grpSpMk id="77" creationId="{9F7E3861-B63E-4041-A113-6210B46B9B37}"/>
          </ac:grpSpMkLst>
        </pc:grpChg>
        <pc:grpChg chg="mod">
          <ac:chgData name="kanok lohapiyaphan" userId="4051edcb3180f094" providerId="LiveId" clId="{02BB5D50-E9D1-4419-BEC2-C28C7AAC2E34}" dt="2022-07-15T15:11:39.686" v="3288" actId="164"/>
          <ac:grpSpMkLst>
            <pc:docMk/>
            <pc:sldMk cId="3815732522" sldId="7957"/>
            <ac:grpSpMk id="81" creationId="{CADE6103-6F50-4417-9615-E36E29783183}"/>
          </ac:grpSpMkLst>
        </pc:grpChg>
        <pc:grpChg chg="mod">
          <ac:chgData name="kanok lohapiyaphan" userId="4051edcb3180f094" providerId="LiveId" clId="{02BB5D50-E9D1-4419-BEC2-C28C7AAC2E34}" dt="2022-07-15T15:11:39.686" v="3288" actId="164"/>
          <ac:grpSpMkLst>
            <pc:docMk/>
            <pc:sldMk cId="3815732522" sldId="7957"/>
            <ac:grpSpMk id="92" creationId="{3D22D3EF-E6EB-424E-987B-C13CA3FDA0CA}"/>
          </ac:grpSpMkLst>
        </pc:grpChg>
        <pc:grpChg chg="mod">
          <ac:chgData name="kanok lohapiyaphan" userId="4051edcb3180f094" providerId="LiveId" clId="{02BB5D50-E9D1-4419-BEC2-C28C7AAC2E34}" dt="2022-07-15T15:11:39.686" v="3288" actId="164"/>
          <ac:grpSpMkLst>
            <pc:docMk/>
            <pc:sldMk cId="3815732522" sldId="7957"/>
            <ac:grpSpMk id="95" creationId="{54C77326-96FC-4B2C-B2E1-7A4B45F840CB}"/>
          </ac:grpSpMkLst>
        </pc:grpChg>
        <pc:grpChg chg="mod">
          <ac:chgData name="kanok lohapiyaphan" userId="4051edcb3180f094" providerId="LiveId" clId="{02BB5D50-E9D1-4419-BEC2-C28C7AAC2E34}" dt="2022-07-15T15:11:39.686" v="3288" actId="164"/>
          <ac:grpSpMkLst>
            <pc:docMk/>
            <pc:sldMk cId="3815732522" sldId="7957"/>
            <ac:grpSpMk id="98" creationId="{0A279478-7B52-48D0-BCD7-0303D187F8E1}"/>
          </ac:grpSpMkLst>
        </pc:grpChg>
        <pc:grpChg chg="mod">
          <ac:chgData name="kanok lohapiyaphan" userId="4051edcb3180f094" providerId="LiveId" clId="{02BB5D50-E9D1-4419-BEC2-C28C7AAC2E34}" dt="2022-07-15T15:11:39.686" v="3288" actId="164"/>
          <ac:grpSpMkLst>
            <pc:docMk/>
            <pc:sldMk cId="3815732522" sldId="7957"/>
            <ac:grpSpMk id="101" creationId="{EF8CC4D2-2D1D-4167-904A-5B1543C545E9}"/>
          </ac:grpSpMkLst>
        </pc:grpChg>
        <pc:grpChg chg="mod">
          <ac:chgData name="kanok lohapiyaphan" userId="4051edcb3180f094" providerId="LiveId" clId="{02BB5D50-E9D1-4419-BEC2-C28C7AAC2E34}" dt="2022-07-15T15:11:39.686" v="3288" actId="164"/>
          <ac:grpSpMkLst>
            <pc:docMk/>
            <pc:sldMk cId="3815732522" sldId="7957"/>
            <ac:grpSpMk id="107" creationId="{278F883F-B33D-4506-B5E2-FA901BD5F6E9}"/>
          </ac:grpSpMkLst>
        </pc:grpChg>
        <pc:grpChg chg="mod">
          <ac:chgData name="kanok lohapiyaphan" userId="4051edcb3180f094" providerId="LiveId" clId="{02BB5D50-E9D1-4419-BEC2-C28C7AAC2E34}" dt="2022-07-15T15:11:39.686" v="3288" actId="164"/>
          <ac:grpSpMkLst>
            <pc:docMk/>
            <pc:sldMk cId="3815732522" sldId="7957"/>
            <ac:grpSpMk id="110" creationId="{1302FCC4-88C9-4421-8C2B-673A8521A055}"/>
          </ac:grpSpMkLst>
        </pc:grpChg>
        <pc:cxnChg chg="mod">
          <ac:chgData name="kanok lohapiyaphan" userId="4051edcb3180f094" providerId="LiveId" clId="{02BB5D50-E9D1-4419-BEC2-C28C7AAC2E34}" dt="2022-07-15T15:11:39.686" v="3288" actId="164"/>
          <ac:cxnSpMkLst>
            <pc:docMk/>
            <pc:sldMk cId="3815732522" sldId="7957"/>
            <ac:cxnSpMk id="74" creationId="{E17B7B99-9866-4A0B-9588-F062D56FD493}"/>
          </ac:cxnSpMkLst>
        </pc:cxnChg>
        <pc:cxnChg chg="mod">
          <ac:chgData name="kanok lohapiyaphan" userId="4051edcb3180f094" providerId="LiveId" clId="{02BB5D50-E9D1-4419-BEC2-C28C7AAC2E34}" dt="2022-07-15T15:11:39.686" v="3288" actId="164"/>
          <ac:cxnSpMkLst>
            <pc:docMk/>
            <pc:sldMk cId="3815732522" sldId="7957"/>
            <ac:cxnSpMk id="90" creationId="{E26FB7FE-B693-427B-B291-A153DC396258}"/>
          </ac:cxnSpMkLst>
        </pc:cxnChg>
        <pc:cxnChg chg="mod">
          <ac:chgData name="kanok lohapiyaphan" userId="4051edcb3180f094" providerId="LiveId" clId="{02BB5D50-E9D1-4419-BEC2-C28C7AAC2E34}" dt="2022-07-15T15:11:39.686" v="3288" actId="164"/>
          <ac:cxnSpMkLst>
            <pc:docMk/>
            <pc:sldMk cId="3815732522" sldId="7957"/>
            <ac:cxnSpMk id="91" creationId="{9D47D1FB-8852-45B1-AFDC-EF81D0035797}"/>
          </ac:cxnSpMkLst>
        </pc:cxnChg>
        <pc:cxnChg chg="mod">
          <ac:chgData name="kanok lohapiyaphan" userId="4051edcb3180f094" providerId="LiveId" clId="{02BB5D50-E9D1-4419-BEC2-C28C7AAC2E34}" dt="2022-07-15T15:11:39.686" v="3288" actId="164"/>
          <ac:cxnSpMkLst>
            <pc:docMk/>
            <pc:sldMk cId="3815732522" sldId="7957"/>
            <ac:cxnSpMk id="104" creationId="{09EF82BF-9141-4576-8A6F-22C37D98AFB1}"/>
          </ac:cxnSpMkLst>
        </pc:cxnChg>
        <pc:cxnChg chg="mod">
          <ac:chgData name="kanok lohapiyaphan" userId="4051edcb3180f094" providerId="LiveId" clId="{02BB5D50-E9D1-4419-BEC2-C28C7AAC2E34}" dt="2022-07-15T15:11:39.686" v="3288" actId="164"/>
          <ac:cxnSpMkLst>
            <pc:docMk/>
            <pc:sldMk cId="3815732522" sldId="7957"/>
            <ac:cxnSpMk id="105" creationId="{03F9B8BC-73E5-4F04-B5BD-005E63766730}"/>
          </ac:cxnSpMkLst>
        </pc:cxnChg>
        <pc:cxnChg chg="mod">
          <ac:chgData name="kanok lohapiyaphan" userId="4051edcb3180f094" providerId="LiveId" clId="{02BB5D50-E9D1-4419-BEC2-C28C7AAC2E34}" dt="2022-07-15T15:11:39.686" v="3288" actId="164"/>
          <ac:cxnSpMkLst>
            <pc:docMk/>
            <pc:sldMk cId="3815732522" sldId="7957"/>
            <ac:cxnSpMk id="106" creationId="{0A14C301-397B-4C15-804F-C8C217E6199A}"/>
          </ac:cxnSpMkLst>
        </pc:cxnChg>
        <pc:cxnChg chg="mod">
          <ac:chgData name="kanok lohapiyaphan" userId="4051edcb3180f094" providerId="LiveId" clId="{02BB5D50-E9D1-4419-BEC2-C28C7AAC2E34}" dt="2022-07-15T15:11:39.686" v="3288" actId="164"/>
          <ac:cxnSpMkLst>
            <pc:docMk/>
            <pc:sldMk cId="3815732522" sldId="7957"/>
            <ac:cxnSpMk id="113" creationId="{6A87538D-4FB0-491C-B965-7CC69C5B28EB}"/>
          </ac:cxnSpMkLst>
        </pc:cxnChg>
        <pc:cxnChg chg="mod">
          <ac:chgData name="kanok lohapiyaphan" userId="4051edcb3180f094" providerId="LiveId" clId="{02BB5D50-E9D1-4419-BEC2-C28C7AAC2E34}" dt="2022-07-15T15:11:39.686" v="3288" actId="164"/>
          <ac:cxnSpMkLst>
            <pc:docMk/>
            <pc:sldMk cId="3815732522" sldId="7957"/>
            <ac:cxnSpMk id="114" creationId="{61071B29-AF63-498B-B5FB-60157271C88F}"/>
          </ac:cxnSpMkLst>
        </pc:cxnChg>
        <pc:cxnChg chg="mod">
          <ac:chgData name="kanok lohapiyaphan" userId="4051edcb3180f094" providerId="LiveId" clId="{02BB5D50-E9D1-4419-BEC2-C28C7AAC2E34}" dt="2022-07-15T15:11:39.686" v="3288" actId="164"/>
          <ac:cxnSpMkLst>
            <pc:docMk/>
            <pc:sldMk cId="3815732522" sldId="7957"/>
            <ac:cxnSpMk id="119" creationId="{562F20E1-03C8-47E2-8880-D51DB1FD14A2}"/>
          </ac:cxnSpMkLst>
        </pc:cxnChg>
      </pc:sldChg>
      <pc:sldChg chg="addSp delSp modSp mod">
        <pc:chgData name="kanok lohapiyaphan" userId="4051edcb3180f094" providerId="LiveId" clId="{02BB5D50-E9D1-4419-BEC2-C28C7AAC2E34}" dt="2022-07-13T17:04:39.775" v="558" actId="6549"/>
        <pc:sldMkLst>
          <pc:docMk/>
          <pc:sldMk cId="2351601463" sldId="7959"/>
        </pc:sldMkLst>
        <pc:spChg chg="del">
          <ac:chgData name="kanok lohapiyaphan" userId="4051edcb3180f094" providerId="LiveId" clId="{02BB5D50-E9D1-4419-BEC2-C28C7AAC2E34}" dt="2022-07-13T17:02:42.062" v="534" actId="478"/>
          <ac:spMkLst>
            <pc:docMk/>
            <pc:sldMk cId="2351601463" sldId="7959"/>
            <ac:spMk id="11" creationId="{00000000-0000-0000-0000-000000000000}"/>
          </ac:spMkLst>
        </pc:spChg>
        <pc:spChg chg="mod">
          <ac:chgData name="kanok lohapiyaphan" userId="4051edcb3180f094" providerId="LiveId" clId="{02BB5D50-E9D1-4419-BEC2-C28C7AAC2E34}" dt="2022-07-13T17:04:39.775" v="558" actId="6549"/>
          <ac:spMkLst>
            <pc:docMk/>
            <pc:sldMk cId="2351601463" sldId="7959"/>
            <ac:spMk id="13" creationId="{3297B0CE-D938-4E10-A52F-8FC9266B2C96}"/>
          </ac:spMkLst>
        </pc:spChg>
        <pc:spChg chg="add mod">
          <ac:chgData name="kanok lohapiyaphan" userId="4051edcb3180f094" providerId="LiveId" clId="{02BB5D50-E9D1-4419-BEC2-C28C7AAC2E34}" dt="2022-07-13T17:02:43.650" v="535"/>
          <ac:spMkLst>
            <pc:docMk/>
            <pc:sldMk cId="2351601463" sldId="7959"/>
            <ac:spMk id="14" creationId="{16F5CBCB-0F7B-DB79-10E1-060A8600D316}"/>
          </ac:spMkLst>
        </pc:spChg>
        <pc:spChg chg="del">
          <ac:chgData name="kanok lohapiyaphan" userId="4051edcb3180f094" providerId="LiveId" clId="{02BB5D50-E9D1-4419-BEC2-C28C7AAC2E34}" dt="2022-07-13T17:02:40.619" v="533" actId="478"/>
          <ac:spMkLst>
            <pc:docMk/>
            <pc:sldMk cId="2351601463" sldId="7959"/>
            <ac:spMk id="16" creationId="{6DCBA8AC-768D-41FD-AD2D-4FFEECA69021}"/>
          </ac:spMkLst>
        </pc:spChg>
        <pc:picChg chg="del">
          <ac:chgData name="kanok lohapiyaphan" userId="4051edcb3180f094" providerId="LiveId" clId="{02BB5D50-E9D1-4419-BEC2-C28C7AAC2E34}" dt="2022-07-13T17:02:38.995" v="532" actId="478"/>
          <ac:picMkLst>
            <pc:docMk/>
            <pc:sldMk cId="2351601463" sldId="7959"/>
            <ac:picMk id="12" creationId="{281B8BFE-0415-4827-BB60-145CF6323EEB}"/>
          </ac:picMkLst>
        </pc:picChg>
      </pc:sldChg>
      <pc:sldChg chg="addSp delSp modSp mod">
        <pc:chgData name="kanok lohapiyaphan" userId="4051edcb3180f094" providerId="LiveId" clId="{02BB5D50-E9D1-4419-BEC2-C28C7AAC2E34}" dt="2022-07-13T17:06:52.456" v="598"/>
        <pc:sldMkLst>
          <pc:docMk/>
          <pc:sldMk cId="2873462285" sldId="7960"/>
        </pc:sldMkLst>
        <pc:spChg chg="del">
          <ac:chgData name="kanok lohapiyaphan" userId="4051edcb3180f094" providerId="LiveId" clId="{02BB5D50-E9D1-4419-BEC2-C28C7AAC2E34}" dt="2022-07-13T17:06:51.221" v="597" actId="478"/>
          <ac:spMkLst>
            <pc:docMk/>
            <pc:sldMk cId="2873462285" sldId="7960"/>
            <ac:spMk id="11" creationId="{00000000-0000-0000-0000-000000000000}"/>
          </ac:spMkLst>
        </pc:spChg>
        <pc:spChg chg="add mod">
          <ac:chgData name="kanok lohapiyaphan" userId="4051edcb3180f094" providerId="LiveId" clId="{02BB5D50-E9D1-4419-BEC2-C28C7AAC2E34}" dt="2022-07-13T17:06:52.456" v="598"/>
          <ac:spMkLst>
            <pc:docMk/>
            <pc:sldMk cId="2873462285" sldId="7960"/>
            <ac:spMk id="14" creationId="{8394DC83-1919-C0A2-E427-65A0CB6B717F}"/>
          </ac:spMkLst>
        </pc:spChg>
        <pc:spChg chg="del">
          <ac:chgData name="kanok lohapiyaphan" userId="4051edcb3180f094" providerId="LiveId" clId="{02BB5D50-E9D1-4419-BEC2-C28C7AAC2E34}" dt="2022-07-13T17:06:50.438" v="596" actId="478"/>
          <ac:spMkLst>
            <pc:docMk/>
            <pc:sldMk cId="2873462285" sldId="7960"/>
            <ac:spMk id="16" creationId="{6DCBA8AC-768D-41FD-AD2D-4FFEECA69021}"/>
          </ac:spMkLst>
        </pc:spChg>
        <pc:picChg chg="del">
          <ac:chgData name="kanok lohapiyaphan" userId="4051edcb3180f094" providerId="LiveId" clId="{02BB5D50-E9D1-4419-BEC2-C28C7AAC2E34}" dt="2022-07-13T17:06:46.643" v="595" actId="478"/>
          <ac:picMkLst>
            <pc:docMk/>
            <pc:sldMk cId="2873462285" sldId="7960"/>
            <ac:picMk id="12" creationId="{281B8BFE-0415-4827-BB60-145CF6323EEB}"/>
          </ac:picMkLst>
        </pc:picChg>
      </pc:sldChg>
      <pc:sldChg chg="modSp mod">
        <pc:chgData name="kanok lohapiyaphan" userId="4051edcb3180f094" providerId="LiveId" clId="{02BB5D50-E9D1-4419-BEC2-C28C7AAC2E34}" dt="2022-07-14T07:05:05.163" v="1050" actId="207"/>
        <pc:sldMkLst>
          <pc:docMk/>
          <pc:sldMk cId="1511522759" sldId="7961"/>
        </pc:sldMkLst>
        <pc:spChg chg="mod">
          <ac:chgData name="kanok lohapiyaphan" userId="4051edcb3180f094" providerId="LiveId" clId="{02BB5D50-E9D1-4419-BEC2-C28C7AAC2E34}" dt="2022-07-14T07:05:05.163" v="1050" actId="207"/>
          <ac:spMkLst>
            <pc:docMk/>
            <pc:sldMk cId="1511522759" sldId="7961"/>
            <ac:spMk id="7" creationId="{00000000-0000-0000-0000-000000000000}"/>
          </ac:spMkLst>
        </pc:spChg>
      </pc:sldChg>
      <pc:sldChg chg="addSp delSp modSp mod">
        <pc:chgData name="kanok lohapiyaphan" userId="4051edcb3180f094" providerId="LiveId" clId="{02BB5D50-E9D1-4419-BEC2-C28C7AAC2E34}" dt="2022-07-14T04:53:50.994" v="717" actId="207"/>
        <pc:sldMkLst>
          <pc:docMk/>
          <pc:sldMk cId="1103824161" sldId="7962"/>
        </pc:sldMkLst>
        <pc:spChg chg="mod">
          <ac:chgData name="kanok lohapiyaphan" userId="4051edcb3180f094" providerId="LiveId" clId="{02BB5D50-E9D1-4419-BEC2-C28C7AAC2E34}" dt="2022-07-14T04:53:40.345" v="714" actId="1076"/>
          <ac:spMkLst>
            <pc:docMk/>
            <pc:sldMk cId="1103824161" sldId="7962"/>
            <ac:spMk id="2" creationId="{CE1F0739-31ED-4A23-85E8-AD82AF271B2C}"/>
          </ac:spMkLst>
        </pc:spChg>
        <pc:spChg chg="add mod">
          <ac:chgData name="kanok lohapiyaphan" userId="4051edcb3180f094" providerId="LiveId" clId="{02BB5D50-E9D1-4419-BEC2-C28C7AAC2E34}" dt="2022-07-14T04:53:50.994" v="717" actId="207"/>
          <ac:spMkLst>
            <pc:docMk/>
            <pc:sldMk cId="1103824161" sldId="7962"/>
            <ac:spMk id="7" creationId="{5230AD09-10A2-A367-6A68-6A6660511E89}"/>
          </ac:spMkLst>
        </pc:spChg>
        <pc:spChg chg="del">
          <ac:chgData name="kanok lohapiyaphan" userId="4051edcb3180f094" providerId="LiveId" clId="{02BB5D50-E9D1-4419-BEC2-C28C7AAC2E34}" dt="2022-07-13T16:33:47.801" v="507" actId="478"/>
          <ac:spMkLst>
            <pc:docMk/>
            <pc:sldMk cId="1103824161" sldId="7962"/>
            <ac:spMk id="11" creationId="{00000000-0000-0000-0000-000000000000}"/>
          </ac:spMkLst>
        </pc:spChg>
        <pc:spChg chg="mod">
          <ac:chgData name="kanok lohapiyaphan" userId="4051edcb3180f094" providerId="LiveId" clId="{02BB5D50-E9D1-4419-BEC2-C28C7AAC2E34}" dt="2022-07-13T16:33:45.453" v="506" actId="6549"/>
          <ac:spMkLst>
            <pc:docMk/>
            <pc:sldMk cId="1103824161" sldId="7962"/>
            <ac:spMk id="16" creationId="{6DCBA8AC-768D-41FD-AD2D-4FFEECA69021}"/>
          </ac:spMkLst>
        </pc:spChg>
        <pc:picChg chg="del">
          <ac:chgData name="kanok lohapiyaphan" userId="4051edcb3180f094" providerId="LiveId" clId="{02BB5D50-E9D1-4419-BEC2-C28C7AAC2E34}" dt="2022-07-13T16:33:49.105" v="508" actId="478"/>
          <ac:picMkLst>
            <pc:docMk/>
            <pc:sldMk cId="1103824161" sldId="7962"/>
            <ac:picMk id="12" creationId="{281B8BFE-0415-4827-BB60-145CF6323EEB}"/>
          </ac:picMkLst>
        </pc:picChg>
      </pc:sldChg>
      <pc:sldChg chg="modSp mod">
        <pc:chgData name="kanok lohapiyaphan" userId="4051edcb3180f094" providerId="LiveId" clId="{02BB5D50-E9D1-4419-BEC2-C28C7AAC2E34}" dt="2022-07-13T17:08:44.817" v="622" actId="207"/>
        <pc:sldMkLst>
          <pc:docMk/>
          <pc:sldMk cId="636025392" sldId="7963"/>
        </pc:sldMkLst>
        <pc:spChg chg="mod">
          <ac:chgData name="kanok lohapiyaphan" userId="4051edcb3180f094" providerId="LiveId" clId="{02BB5D50-E9D1-4419-BEC2-C28C7AAC2E34}" dt="2022-07-13T17:08:44.817" v="622" actId="207"/>
          <ac:spMkLst>
            <pc:docMk/>
            <pc:sldMk cId="636025392" sldId="7963"/>
            <ac:spMk id="5" creationId="{4CB60BAB-9342-4B8D-9DD3-EB66DC853C5B}"/>
          </ac:spMkLst>
        </pc:spChg>
      </pc:sldChg>
      <pc:sldChg chg="addSp delSp modSp mod">
        <pc:chgData name="kanok lohapiyaphan" userId="4051edcb3180f094" providerId="LiveId" clId="{02BB5D50-E9D1-4419-BEC2-C28C7AAC2E34}" dt="2022-07-15T18:34:41.867" v="3330" actId="478"/>
        <pc:sldMkLst>
          <pc:docMk/>
          <pc:sldMk cId="1316134954" sldId="7965"/>
        </pc:sldMkLst>
        <pc:spChg chg="mod">
          <ac:chgData name="kanok lohapiyaphan" userId="4051edcb3180f094" providerId="LiveId" clId="{02BB5D50-E9D1-4419-BEC2-C28C7AAC2E34}" dt="2022-07-15T18:34:40.478" v="3329" actId="164"/>
          <ac:spMkLst>
            <pc:docMk/>
            <pc:sldMk cId="1316134954" sldId="7965"/>
            <ac:spMk id="3" creationId="{00000000-0000-0000-0000-000000000000}"/>
          </ac:spMkLst>
        </pc:spChg>
        <pc:spChg chg="add mod">
          <ac:chgData name="kanok lohapiyaphan" userId="4051edcb3180f094" providerId="LiveId" clId="{02BB5D50-E9D1-4419-BEC2-C28C7AAC2E34}" dt="2022-07-15T18:34:40.478" v="3329" actId="164"/>
          <ac:spMkLst>
            <pc:docMk/>
            <pc:sldMk cId="1316134954" sldId="7965"/>
            <ac:spMk id="6" creationId="{0A45E344-B14A-265B-3799-97A6780A713D}"/>
          </ac:spMkLst>
        </pc:spChg>
        <pc:spChg chg="add mod">
          <ac:chgData name="kanok lohapiyaphan" userId="4051edcb3180f094" providerId="LiveId" clId="{02BB5D50-E9D1-4419-BEC2-C28C7AAC2E34}" dt="2022-07-15T18:34:40.478" v="3329" actId="164"/>
          <ac:spMkLst>
            <pc:docMk/>
            <pc:sldMk cId="1316134954" sldId="7965"/>
            <ac:spMk id="11" creationId="{EAAD5BAA-37B9-8534-44ED-A987256167CE}"/>
          </ac:spMkLst>
        </pc:spChg>
        <pc:spChg chg="mod">
          <ac:chgData name="kanok lohapiyaphan" userId="4051edcb3180f094" providerId="LiveId" clId="{02BB5D50-E9D1-4419-BEC2-C28C7AAC2E34}" dt="2022-07-15T18:34:40.478" v="3329" actId="164"/>
          <ac:spMkLst>
            <pc:docMk/>
            <pc:sldMk cId="1316134954" sldId="7965"/>
            <ac:spMk id="16" creationId="{00000000-0000-0000-0000-000000000000}"/>
          </ac:spMkLst>
        </pc:spChg>
        <pc:spChg chg="mod">
          <ac:chgData name="kanok lohapiyaphan" userId="4051edcb3180f094" providerId="LiveId" clId="{02BB5D50-E9D1-4419-BEC2-C28C7AAC2E34}" dt="2022-07-15T18:34:40.478" v="3329" actId="164"/>
          <ac:spMkLst>
            <pc:docMk/>
            <pc:sldMk cId="1316134954" sldId="7965"/>
            <ac:spMk id="19" creationId="{00000000-0000-0000-0000-000000000000}"/>
          </ac:spMkLst>
        </pc:spChg>
        <pc:spChg chg="mod">
          <ac:chgData name="kanok lohapiyaphan" userId="4051edcb3180f094" providerId="LiveId" clId="{02BB5D50-E9D1-4419-BEC2-C28C7AAC2E34}" dt="2022-07-15T18:34:40.478" v="3329" actId="164"/>
          <ac:spMkLst>
            <pc:docMk/>
            <pc:sldMk cId="1316134954" sldId="7965"/>
            <ac:spMk id="20" creationId="{00000000-0000-0000-0000-000000000000}"/>
          </ac:spMkLst>
        </pc:spChg>
        <pc:spChg chg="add del mod">
          <ac:chgData name="kanok lohapiyaphan" userId="4051edcb3180f094" providerId="LiveId" clId="{02BB5D50-E9D1-4419-BEC2-C28C7AAC2E34}" dt="2022-07-15T18:34:41.867" v="3330" actId="478"/>
          <ac:spMkLst>
            <pc:docMk/>
            <pc:sldMk cId="1316134954" sldId="7965"/>
            <ac:spMk id="21" creationId="{00000000-0000-0000-0000-000000000000}"/>
          </ac:spMkLst>
        </pc:spChg>
        <pc:grpChg chg="add mod">
          <ac:chgData name="kanok lohapiyaphan" userId="4051edcb3180f094" providerId="LiveId" clId="{02BB5D50-E9D1-4419-BEC2-C28C7AAC2E34}" dt="2022-07-15T18:34:40.478" v="3329" actId="164"/>
          <ac:grpSpMkLst>
            <pc:docMk/>
            <pc:sldMk cId="1316134954" sldId="7965"/>
            <ac:grpSpMk id="2" creationId="{DCAF77BF-91D5-C989-9A89-10EA85D75C41}"/>
          </ac:grpSpMkLst>
        </pc:grpChg>
        <pc:graphicFrameChg chg="add del mod">
          <ac:chgData name="kanok lohapiyaphan" userId="4051edcb3180f094" providerId="LiveId" clId="{02BB5D50-E9D1-4419-BEC2-C28C7AAC2E34}" dt="2022-07-14T06:55:09.565" v="723"/>
          <ac:graphicFrameMkLst>
            <pc:docMk/>
            <pc:sldMk cId="1316134954" sldId="7965"/>
            <ac:graphicFrameMk id="2" creationId="{0AD4FA40-327C-2F72-F632-495BF92313FE}"/>
          </ac:graphicFrameMkLst>
        </pc:graphicFrameChg>
        <pc:picChg chg="del">
          <ac:chgData name="kanok lohapiyaphan" userId="4051edcb3180f094" providerId="LiveId" clId="{02BB5D50-E9D1-4419-BEC2-C28C7AAC2E34}" dt="2022-07-14T06:54:54.864" v="718" actId="478"/>
          <ac:picMkLst>
            <pc:docMk/>
            <pc:sldMk cId="1316134954" sldId="7965"/>
            <ac:picMk id="4" creationId="{858AB392-710B-B7AB-4237-51096DD5BF8D}"/>
          </ac:picMkLst>
        </pc:picChg>
        <pc:picChg chg="add mod">
          <ac:chgData name="kanok lohapiyaphan" userId="4051edcb3180f094" providerId="LiveId" clId="{02BB5D50-E9D1-4419-BEC2-C28C7AAC2E34}" dt="2022-07-15T18:34:40.478" v="3329" actId="164"/>
          <ac:picMkLst>
            <pc:docMk/>
            <pc:sldMk cId="1316134954" sldId="7965"/>
            <ac:picMk id="5" creationId="{CF83FEE5-C2F0-2895-D28B-187D7D8F5E07}"/>
          </ac:picMkLst>
        </pc:picChg>
      </pc:sldChg>
      <pc:sldChg chg="addSp delSp modSp mod">
        <pc:chgData name="kanok lohapiyaphan" userId="4051edcb3180f094" providerId="LiveId" clId="{02BB5D50-E9D1-4419-BEC2-C28C7AAC2E34}" dt="2022-07-16T08:56:49.225" v="3609" actId="113"/>
        <pc:sldMkLst>
          <pc:docMk/>
          <pc:sldMk cId="2547029446" sldId="7968"/>
        </pc:sldMkLst>
        <pc:spChg chg="mod">
          <ac:chgData name="kanok lohapiyaphan" userId="4051edcb3180f094" providerId="LiveId" clId="{02BB5D50-E9D1-4419-BEC2-C28C7AAC2E34}" dt="2022-07-16T08:56:32.353" v="3605" actId="1076"/>
          <ac:spMkLst>
            <pc:docMk/>
            <pc:sldMk cId="2547029446" sldId="7968"/>
            <ac:spMk id="3" creationId="{5F76320A-8153-424F-9078-A8BD8FD00800}"/>
          </ac:spMkLst>
        </pc:spChg>
        <pc:spChg chg="mod">
          <ac:chgData name="kanok lohapiyaphan" userId="4051edcb3180f094" providerId="LiveId" clId="{02BB5D50-E9D1-4419-BEC2-C28C7AAC2E34}" dt="2022-07-16T08:53:38.141" v="3564"/>
          <ac:spMkLst>
            <pc:docMk/>
            <pc:sldMk cId="2547029446" sldId="7968"/>
            <ac:spMk id="12" creationId="{AF716E05-3E7E-5CE8-888B-C6F9D05D728B}"/>
          </ac:spMkLst>
        </pc:spChg>
        <pc:spChg chg="mod">
          <ac:chgData name="kanok lohapiyaphan" userId="4051edcb3180f094" providerId="LiveId" clId="{02BB5D50-E9D1-4419-BEC2-C28C7AAC2E34}" dt="2022-07-16T08:53:38.141" v="3564"/>
          <ac:spMkLst>
            <pc:docMk/>
            <pc:sldMk cId="2547029446" sldId="7968"/>
            <ac:spMk id="13" creationId="{2EEA55A2-E0B1-D728-12EA-4649E9787BDC}"/>
          </ac:spMkLst>
        </pc:spChg>
        <pc:spChg chg="mod">
          <ac:chgData name="kanok lohapiyaphan" userId="4051edcb3180f094" providerId="LiveId" clId="{02BB5D50-E9D1-4419-BEC2-C28C7AAC2E34}" dt="2022-07-16T08:53:47.109" v="3567" actId="404"/>
          <ac:spMkLst>
            <pc:docMk/>
            <pc:sldMk cId="2547029446" sldId="7968"/>
            <ac:spMk id="16" creationId="{F7F52B86-B739-488F-A64B-548739ABE296}"/>
          </ac:spMkLst>
        </pc:spChg>
        <pc:spChg chg="mod">
          <ac:chgData name="kanok lohapiyaphan" userId="4051edcb3180f094" providerId="LiveId" clId="{02BB5D50-E9D1-4419-BEC2-C28C7AAC2E34}" dt="2022-07-16T08:53:38.141" v="3564"/>
          <ac:spMkLst>
            <pc:docMk/>
            <pc:sldMk cId="2547029446" sldId="7968"/>
            <ac:spMk id="17" creationId="{9FFE9946-AB6A-1414-817A-9234D330F14A}"/>
          </ac:spMkLst>
        </pc:spChg>
        <pc:spChg chg="del mod">
          <ac:chgData name="kanok lohapiyaphan" userId="4051edcb3180f094" providerId="LiveId" clId="{02BB5D50-E9D1-4419-BEC2-C28C7AAC2E34}" dt="2022-07-16T08:55:56.110" v="3594"/>
          <ac:spMkLst>
            <pc:docMk/>
            <pc:sldMk cId="2547029446" sldId="7968"/>
            <ac:spMk id="18" creationId="{8F83287C-D5DC-4DAA-8542-5B83D3508316}"/>
          </ac:spMkLst>
        </pc:spChg>
        <pc:spChg chg="mod">
          <ac:chgData name="kanok lohapiyaphan" userId="4051edcb3180f094" providerId="LiveId" clId="{02BB5D50-E9D1-4419-BEC2-C28C7AAC2E34}" dt="2022-07-16T08:53:38.141" v="3564"/>
          <ac:spMkLst>
            <pc:docMk/>
            <pc:sldMk cId="2547029446" sldId="7968"/>
            <ac:spMk id="22" creationId="{26F21175-53F5-8EEC-BC82-ED4F0A1103E0}"/>
          </ac:spMkLst>
        </pc:spChg>
        <pc:grpChg chg="add mod">
          <ac:chgData name="kanok lohapiyaphan" userId="4051edcb3180f094" providerId="LiveId" clId="{02BB5D50-E9D1-4419-BEC2-C28C7AAC2E34}" dt="2022-07-16T08:53:38.141" v="3564"/>
          <ac:grpSpMkLst>
            <pc:docMk/>
            <pc:sldMk cId="2547029446" sldId="7968"/>
            <ac:grpSpMk id="10" creationId="{A167F661-6451-4383-EFDF-36DD810E9839}"/>
          </ac:grpSpMkLst>
        </pc:grpChg>
        <pc:grpChg chg="mod">
          <ac:chgData name="kanok lohapiyaphan" userId="4051edcb3180f094" providerId="LiveId" clId="{02BB5D50-E9D1-4419-BEC2-C28C7AAC2E34}" dt="2022-07-16T08:53:38.141" v="3564"/>
          <ac:grpSpMkLst>
            <pc:docMk/>
            <pc:sldMk cId="2547029446" sldId="7968"/>
            <ac:grpSpMk id="11" creationId="{8A557B2F-ECD0-67C5-FA8D-0779DB451894}"/>
          </ac:grpSpMkLst>
        </pc:grpChg>
        <pc:grpChg chg="mod">
          <ac:chgData name="kanok lohapiyaphan" userId="4051edcb3180f094" providerId="LiveId" clId="{02BB5D50-E9D1-4419-BEC2-C28C7AAC2E34}" dt="2022-07-16T08:53:38.141" v="3564"/>
          <ac:grpSpMkLst>
            <pc:docMk/>
            <pc:sldMk cId="2547029446" sldId="7968"/>
            <ac:grpSpMk id="14" creationId="{0691AFDD-CEBB-7A48-4A7C-30E840D12D44}"/>
          </ac:grpSpMkLst>
        </pc:grpChg>
        <pc:graphicFrameChg chg="mod modGraphic">
          <ac:chgData name="kanok lohapiyaphan" userId="4051edcb3180f094" providerId="LiveId" clId="{02BB5D50-E9D1-4419-BEC2-C28C7AAC2E34}" dt="2022-07-16T08:56:27.231" v="3603" actId="14100"/>
          <ac:graphicFrameMkLst>
            <pc:docMk/>
            <pc:sldMk cId="2547029446" sldId="7968"/>
            <ac:graphicFrameMk id="6" creationId="{43C91FE5-49DF-C147-9A63-24C21B7B25A4}"/>
          </ac:graphicFrameMkLst>
        </pc:graphicFrameChg>
        <pc:graphicFrameChg chg="mod modGraphic">
          <ac:chgData name="kanok lohapiyaphan" userId="4051edcb3180f094" providerId="LiveId" clId="{02BB5D50-E9D1-4419-BEC2-C28C7AAC2E34}" dt="2022-07-16T08:56:09.994" v="3599"/>
          <ac:graphicFrameMkLst>
            <pc:docMk/>
            <pc:sldMk cId="2547029446" sldId="7968"/>
            <ac:graphicFrameMk id="19" creationId="{F178223A-0E9F-40DB-861F-D33FC294349D}"/>
          </ac:graphicFrameMkLst>
        </pc:graphicFrameChg>
        <pc:graphicFrameChg chg="mod modGraphic">
          <ac:chgData name="kanok lohapiyaphan" userId="4051edcb3180f094" providerId="LiveId" clId="{02BB5D50-E9D1-4419-BEC2-C28C7AAC2E34}" dt="2022-07-16T08:56:49.225" v="3609" actId="113"/>
          <ac:graphicFrameMkLst>
            <pc:docMk/>
            <pc:sldMk cId="2547029446" sldId="7968"/>
            <ac:graphicFrameMk id="20" creationId="{DC64823E-D489-4EB1-A02F-D7AD13883208}"/>
          </ac:graphicFrameMkLst>
        </pc:graphicFrameChg>
        <pc:graphicFrameChg chg="add del mod">
          <ac:chgData name="kanok lohapiyaphan" userId="4051edcb3180f094" providerId="LiveId" clId="{02BB5D50-E9D1-4419-BEC2-C28C7AAC2E34}" dt="2022-07-16T08:55:14.834" v="3580" actId="478"/>
          <ac:graphicFrameMkLst>
            <pc:docMk/>
            <pc:sldMk cId="2547029446" sldId="7968"/>
            <ac:graphicFrameMk id="23" creationId="{659DCD65-24DD-8B77-37EE-1B303792E317}"/>
          </ac:graphicFrameMkLst>
        </pc:graphicFrameChg>
        <pc:picChg chg="mod">
          <ac:chgData name="kanok lohapiyaphan" userId="4051edcb3180f094" providerId="LiveId" clId="{02BB5D50-E9D1-4419-BEC2-C28C7AAC2E34}" dt="2022-07-16T08:53:38.141" v="3564"/>
          <ac:picMkLst>
            <pc:docMk/>
            <pc:sldMk cId="2547029446" sldId="7968"/>
            <ac:picMk id="15" creationId="{3970D1EA-907B-4E10-C6F2-D86702FBD9BC}"/>
          </ac:picMkLst>
        </pc:picChg>
      </pc:sldChg>
      <pc:sldChg chg="modSp mod">
        <pc:chgData name="kanok lohapiyaphan" userId="4051edcb3180f094" providerId="LiveId" clId="{02BB5D50-E9D1-4419-BEC2-C28C7AAC2E34}" dt="2022-07-16T09:44:22.518" v="3709" actId="207"/>
        <pc:sldMkLst>
          <pc:docMk/>
          <pc:sldMk cId="2532190190" sldId="7973"/>
        </pc:sldMkLst>
        <pc:spChg chg="mod">
          <ac:chgData name="kanok lohapiyaphan" userId="4051edcb3180f094" providerId="LiveId" clId="{02BB5D50-E9D1-4419-BEC2-C28C7AAC2E34}" dt="2022-07-16T09:44:22.518" v="3709" actId="207"/>
          <ac:spMkLst>
            <pc:docMk/>
            <pc:sldMk cId="2532190190" sldId="7973"/>
            <ac:spMk id="3" creationId="{A3297E63-BF1E-4F0C-9B89-500BD4131F10}"/>
          </ac:spMkLst>
        </pc:spChg>
      </pc:sldChg>
      <pc:sldChg chg="addSp delSp modSp mod">
        <pc:chgData name="kanok lohapiyaphan" userId="4051edcb3180f094" providerId="LiveId" clId="{02BB5D50-E9D1-4419-BEC2-C28C7AAC2E34}" dt="2022-07-16T08:50:57.459" v="3549"/>
        <pc:sldMkLst>
          <pc:docMk/>
          <pc:sldMk cId="1129711027" sldId="7978"/>
        </pc:sldMkLst>
        <pc:spChg chg="mod">
          <ac:chgData name="kanok lohapiyaphan" userId="4051edcb3180f094" providerId="LiveId" clId="{02BB5D50-E9D1-4419-BEC2-C28C7AAC2E34}" dt="2022-07-16T08:50:30.551" v="3526" actId="1035"/>
          <ac:spMkLst>
            <pc:docMk/>
            <pc:sldMk cId="1129711027" sldId="7978"/>
            <ac:spMk id="5" creationId="{ED97AF58-7B48-434D-B5D7-19600725B859}"/>
          </ac:spMkLst>
        </pc:spChg>
        <pc:spChg chg="mod">
          <ac:chgData name="kanok lohapiyaphan" userId="4051edcb3180f094" providerId="LiveId" clId="{02BB5D50-E9D1-4419-BEC2-C28C7AAC2E34}" dt="2022-07-16T08:50:30.551" v="3526" actId="1035"/>
          <ac:spMkLst>
            <pc:docMk/>
            <pc:sldMk cId="1129711027" sldId="7978"/>
            <ac:spMk id="10" creationId="{31500901-47BE-4907-895A-F1B3ABED8A45}"/>
          </ac:spMkLst>
        </pc:spChg>
        <pc:spChg chg="add mod">
          <ac:chgData name="kanok lohapiyaphan" userId="4051edcb3180f094" providerId="LiveId" clId="{02BB5D50-E9D1-4419-BEC2-C28C7AAC2E34}" dt="2022-07-16T08:50:57.459" v="3549"/>
          <ac:spMkLst>
            <pc:docMk/>
            <pc:sldMk cId="1129711027" sldId="7978"/>
            <ac:spMk id="12" creationId="{2F21C8A4-9BC5-C152-BBB9-20175A9D84D2}"/>
          </ac:spMkLst>
        </pc:spChg>
        <pc:spChg chg="del">
          <ac:chgData name="kanok lohapiyaphan" userId="4051edcb3180f094" providerId="LiveId" clId="{02BB5D50-E9D1-4419-BEC2-C28C7AAC2E34}" dt="2022-07-16T08:50:56.917" v="3548" actId="478"/>
          <ac:spMkLst>
            <pc:docMk/>
            <pc:sldMk cId="1129711027" sldId="7978"/>
            <ac:spMk id="16" creationId="{F1920CB2-BAA1-437B-A55D-BF8F9D5CE7C1}"/>
          </ac:spMkLst>
        </pc:spChg>
        <pc:graphicFrameChg chg="mod modGraphic">
          <ac:chgData name="kanok lohapiyaphan" userId="4051edcb3180f094" providerId="LiveId" clId="{02BB5D50-E9D1-4419-BEC2-C28C7AAC2E34}" dt="2022-07-16T08:50:30.551" v="3526" actId="1035"/>
          <ac:graphicFrameMkLst>
            <pc:docMk/>
            <pc:sldMk cId="1129711027" sldId="7978"/>
            <ac:graphicFrameMk id="6" creationId="{43C91FE5-49DF-C147-9A63-24C21B7B25A4}"/>
          </ac:graphicFrameMkLst>
        </pc:graphicFrameChg>
        <pc:graphicFrameChg chg="add del mod modGraphic">
          <ac:chgData name="kanok lohapiyaphan" userId="4051edcb3180f094" providerId="LiveId" clId="{02BB5D50-E9D1-4419-BEC2-C28C7AAC2E34}" dt="2022-07-16T08:49:40.215" v="3504" actId="478"/>
          <ac:graphicFrameMkLst>
            <pc:docMk/>
            <pc:sldMk cId="1129711027" sldId="7978"/>
            <ac:graphicFrameMk id="11" creationId="{9C7C1211-170D-64B6-B878-1DA8685AE82B}"/>
          </ac:graphicFrameMkLst>
        </pc:graphicFrameChg>
        <pc:graphicFrameChg chg="mod ord modGraphic">
          <ac:chgData name="kanok lohapiyaphan" userId="4051edcb3180f094" providerId="LiveId" clId="{02BB5D50-E9D1-4419-BEC2-C28C7AAC2E34}" dt="2022-07-16T08:50:46.670" v="3547" actId="167"/>
          <ac:graphicFrameMkLst>
            <pc:docMk/>
            <pc:sldMk cId="1129711027" sldId="7978"/>
            <ac:graphicFrameMk id="13" creationId="{49F0A415-5C2C-4F1C-A105-A3DF7CF23E34}"/>
          </ac:graphicFrameMkLst>
        </pc:graphicFrameChg>
        <pc:graphicFrameChg chg="mod modGraphic">
          <ac:chgData name="kanok lohapiyaphan" userId="4051edcb3180f094" providerId="LiveId" clId="{02BB5D50-E9D1-4419-BEC2-C28C7AAC2E34}" dt="2022-07-16T08:50:30.551" v="3526" actId="1035"/>
          <ac:graphicFrameMkLst>
            <pc:docMk/>
            <pc:sldMk cId="1129711027" sldId="7978"/>
            <ac:graphicFrameMk id="14" creationId="{06915E2F-AB66-4F55-8691-ED97B270924B}"/>
          </ac:graphicFrameMkLst>
        </pc:graphicFrameChg>
        <pc:graphicFrameChg chg="mod modGraphic">
          <ac:chgData name="kanok lohapiyaphan" userId="4051edcb3180f094" providerId="LiveId" clId="{02BB5D50-E9D1-4419-BEC2-C28C7AAC2E34}" dt="2022-07-16T08:50:39.905" v="3546" actId="1036"/>
          <ac:graphicFrameMkLst>
            <pc:docMk/>
            <pc:sldMk cId="1129711027" sldId="7978"/>
            <ac:graphicFrameMk id="15" creationId="{2DDDA4D2-4202-4CA8-AC93-477BEFD476D6}"/>
          </ac:graphicFrameMkLst>
        </pc:graphicFrameChg>
      </pc:sldChg>
      <pc:sldChg chg="addSp delSp modSp mod">
        <pc:chgData name="kanok lohapiyaphan" userId="4051edcb3180f094" providerId="LiveId" clId="{02BB5D50-E9D1-4419-BEC2-C28C7AAC2E34}" dt="2022-07-16T15:29:39.575" v="3914" actId="6549"/>
        <pc:sldMkLst>
          <pc:docMk/>
          <pc:sldMk cId="570154011" sldId="7979"/>
        </pc:sldMkLst>
        <pc:spChg chg="mod">
          <ac:chgData name="kanok lohapiyaphan" userId="4051edcb3180f094" providerId="LiveId" clId="{02BB5D50-E9D1-4419-BEC2-C28C7AAC2E34}" dt="2022-07-16T15:28:03.019" v="3909" actId="1076"/>
          <ac:spMkLst>
            <pc:docMk/>
            <pc:sldMk cId="570154011" sldId="7979"/>
            <ac:spMk id="3" creationId="{5F76320A-8153-424F-9078-A8BD8FD00800}"/>
          </ac:spMkLst>
        </pc:spChg>
        <pc:spChg chg="mod">
          <ac:chgData name="kanok lohapiyaphan" userId="4051edcb3180f094" providerId="LiveId" clId="{02BB5D50-E9D1-4419-BEC2-C28C7AAC2E34}" dt="2022-07-16T09:01:20.020" v="3611"/>
          <ac:spMkLst>
            <pc:docMk/>
            <pc:sldMk cId="570154011" sldId="7979"/>
            <ac:spMk id="13" creationId="{C6AAA9AE-9F9A-4F69-7532-6D3CB7A3AFBF}"/>
          </ac:spMkLst>
        </pc:spChg>
        <pc:spChg chg="mod">
          <ac:chgData name="kanok lohapiyaphan" userId="4051edcb3180f094" providerId="LiveId" clId="{02BB5D50-E9D1-4419-BEC2-C28C7AAC2E34}" dt="2022-07-16T09:01:20.020" v="3611"/>
          <ac:spMkLst>
            <pc:docMk/>
            <pc:sldMk cId="570154011" sldId="7979"/>
            <ac:spMk id="14" creationId="{B811A83A-189B-3476-13CF-38D2DC19FFEC}"/>
          </ac:spMkLst>
        </pc:spChg>
        <pc:spChg chg="del">
          <ac:chgData name="kanok lohapiyaphan" userId="4051edcb3180f094" providerId="LiveId" clId="{02BB5D50-E9D1-4419-BEC2-C28C7AAC2E34}" dt="2022-07-16T09:01:19.360" v="3610" actId="478"/>
          <ac:spMkLst>
            <pc:docMk/>
            <pc:sldMk cId="570154011" sldId="7979"/>
            <ac:spMk id="16" creationId="{F7F52B86-B739-488F-A64B-548739ABE296}"/>
          </ac:spMkLst>
        </pc:spChg>
        <pc:spChg chg="del">
          <ac:chgData name="kanok lohapiyaphan" userId="4051edcb3180f094" providerId="LiveId" clId="{02BB5D50-E9D1-4419-BEC2-C28C7AAC2E34}" dt="2022-07-16T09:02:48.239" v="3626" actId="478"/>
          <ac:spMkLst>
            <pc:docMk/>
            <pc:sldMk cId="570154011" sldId="7979"/>
            <ac:spMk id="18" creationId="{8F83287C-D5DC-4DAA-8542-5B83D3508316}"/>
          </ac:spMkLst>
        </pc:spChg>
        <pc:spChg chg="mod">
          <ac:chgData name="kanok lohapiyaphan" userId="4051edcb3180f094" providerId="LiveId" clId="{02BB5D50-E9D1-4419-BEC2-C28C7AAC2E34}" dt="2022-07-16T09:01:20.020" v="3611"/>
          <ac:spMkLst>
            <pc:docMk/>
            <pc:sldMk cId="570154011" sldId="7979"/>
            <ac:spMk id="20" creationId="{5EA08ADB-4386-3F46-13C1-B37F81330F1B}"/>
          </ac:spMkLst>
        </pc:spChg>
        <pc:spChg chg="mod">
          <ac:chgData name="kanok lohapiyaphan" userId="4051edcb3180f094" providerId="LiveId" clId="{02BB5D50-E9D1-4419-BEC2-C28C7AAC2E34}" dt="2022-07-16T09:01:20.020" v="3611"/>
          <ac:spMkLst>
            <pc:docMk/>
            <pc:sldMk cId="570154011" sldId="7979"/>
            <ac:spMk id="22" creationId="{BB4AFDC5-6ECC-6E27-8A30-CF5D42DB4932}"/>
          </ac:spMkLst>
        </pc:spChg>
        <pc:grpChg chg="add mod">
          <ac:chgData name="kanok lohapiyaphan" userId="4051edcb3180f094" providerId="LiveId" clId="{02BB5D50-E9D1-4419-BEC2-C28C7AAC2E34}" dt="2022-07-16T09:01:20.020" v="3611"/>
          <ac:grpSpMkLst>
            <pc:docMk/>
            <pc:sldMk cId="570154011" sldId="7979"/>
            <ac:grpSpMk id="11" creationId="{E1E566D0-A76C-DD6B-8EE6-E32D9FB7B158}"/>
          </ac:grpSpMkLst>
        </pc:grpChg>
        <pc:grpChg chg="mod">
          <ac:chgData name="kanok lohapiyaphan" userId="4051edcb3180f094" providerId="LiveId" clId="{02BB5D50-E9D1-4419-BEC2-C28C7AAC2E34}" dt="2022-07-16T09:01:20.020" v="3611"/>
          <ac:grpSpMkLst>
            <pc:docMk/>
            <pc:sldMk cId="570154011" sldId="7979"/>
            <ac:grpSpMk id="12" creationId="{42177B2B-F065-B244-D6F4-A1D3EED55FE3}"/>
          </ac:grpSpMkLst>
        </pc:grpChg>
        <pc:grpChg chg="mod">
          <ac:chgData name="kanok lohapiyaphan" userId="4051edcb3180f094" providerId="LiveId" clId="{02BB5D50-E9D1-4419-BEC2-C28C7AAC2E34}" dt="2022-07-16T09:01:20.020" v="3611"/>
          <ac:grpSpMkLst>
            <pc:docMk/>
            <pc:sldMk cId="570154011" sldId="7979"/>
            <ac:grpSpMk id="15" creationId="{A30FDF37-1A7A-8142-BCE6-2CE03851A34C}"/>
          </ac:grpSpMkLst>
        </pc:grpChg>
        <pc:graphicFrameChg chg="modGraphic">
          <ac:chgData name="kanok lohapiyaphan" userId="4051edcb3180f094" providerId="LiveId" clId="{02BB5D50-E9D1-4419-BEC2-C28C7AAC2E34}" dt="2022-07-16T15:28:07.552" v="3911" actId="14734"/>
          <ac:graphicFrameMkLst>
            <pc:docMk/>
            <pc:sldMk cId="570154011" sldId="7979"/>
            <ac:graphicFrameMk id="6" creationId="{43C91FE5-49DF-C147-9A63-24C21B7B25A4}"/>
          </ac:graphicFrameMkLst>
        </pc:graphicFrameChg>
        <pc:graphicFrameChg chg="mod modGraphic">
          <ac:chgData name="kanok lohapiyaphan" userId="4051edcb3180f094" providerId="LiveId" clId="{02BB5D50-E9D1-4419-BEC2-C28C7AAC2E34}" dt="2022-07-16T15:29:39.575" v="3914" actId="6549"/>
          <ac:graphicFrameMkLst>
            <pc:docMk/>
            <pc:sldMk cId="570154011" sldId="7979"/>
            <ac:graphicFrameMk id="10" creationId="{75DB8E58-C164-46A4-B109-DF82D45FC04E}"/>
          </ac:graphicFrameMkLst>
        </pc:graphicFrameChg>
        <pc:graphicFrameChg chg="mod modGraphic">
          <ac:chgData name="kanok lohapiyaphan" userId="4051edcb3180f094" providerId="LiveId" clId="{02BB5D50-E9D1-4419-BEC2-C28C7AAC2E34}" dt="2022-07-16T15:27:57.481" v="3906" actId="1076"/>
          <ac:graphicFrameMkLst>
            <pc:docMk/>
            <pc:sldMk cId="570154011" sldId="7979"/>
            <ac:graphicFrameMk id="19" creationId="{F178223A-0E9F-40DB-861F-D33FC294349D}"/>
          </ac:graphicFrameMkLst>
        </pc:graphicFrameChg>
        <pc:graphicFrameChg chg="add del mod">
          <ac:chgData name="kanok lohapiyaphan" userId="4051edcb3180f094" providerId="LiveId" clId="{02BB5D50-E9D1-4419-BEC2-C28C7AAC2E34}" dt="2022-07-16T09:02:41.666" v="3625" actId="478"/>
          <ac:graphicFrameMkLst>
            <pc:docMk/>
            <pc:sldMk cId="570154011" sldId="7979"/>
            <ac:graphicFrameMk id="23" creationId="{2231A0E4-AF75-C7C6-E76B-939E16FE346E}"/>
          </ac:graphicFrameMkLst>
        </pc:graphicFrameChg>
        <pc:picChg chg="mod">
          <ac:chgData name="kanok lohapiyaphan" userId="4051edcb3180f094" providerId="LiveId" clId="{02BB5D50-E9D1-4419-BEC2-C28C7AAC2E34}" dt="2022-07-16T09:01:20.020" v="3611"/>
          <ac:picMkLst>
            <pc:docMk/>
            <pc:sldMk cId="570154011" sldId="7979"/>
            <ac:picMk id="17" creationId="{DB7FE8EF-63C2-B615-0CB5-5A45A05273EE}"/>
          </ac:picMkLst>
        </pc:picChg>
      </pc:sldChg>
      <pc:sldChg chg="addSp delSp modSp mod">
        <pc:chgData name="kanok lohapiyaphan" userId="4051edcb3180f094" providerId="LiveId" clId="{02BB5D50-E9D1-4419-BEC2-C28C7AAC2E34}" dt="2022-07-16T09:05:38.158" v="3665"/>
        <pc:sldMkLst>
          <pc:docMk/>
          <pc:sldMk cId="3698738420" sldId="7980"/>
        </pc:sldMkLst>
        <pc:spChg chg="mod">
          <ac:chgData name="kanok lohapiyaphan" userId="4051edcb3180f094" providerId="LiveId" clId="{02BB5D50-E9D1-4419-BEC2-C28C7AAC2E34}" dt="2022-07-16T09:03:26.707" v="3635" actId="1076"/>
          <ac:spMkLst>
            <pc:docMk/>
            <pc:sldMk cId="3698738420" sldId="7980"/>
            <ac:spMk id="3" creationId="{5F76320A-8153-424F-9078-A8BD8FD00800}"/>
          </ac:spMkLst>
        </pc:spChg>
        <pc:spChg chg="mod">
          <ac:chgData name="kanok lohapiyaphan" userId="4051edcb3180f094" providerId="LiveId" clId="{02BB5D50-E9D1-4419-BEC2-C28C7AAC2E34}" dt="2022-07-16T09:03:14.231" v="3631"/>
          <ac:spMkLst>
            <pc:docMk/>
            <pc:sldMk cId="3698738420" sldId="7980"/>
            <ac:spMk id="11" creationId="{C66F06B8-5D9E-34A0-69F0-37374E0E9F8B}"/>
          </ac:spMkLst>
        </pc:spChg>
        <pc:spChg chg="mod">
          <ac:chgData name="kanok lohapiyaphan" userId="4051edcb3180f094" providerId="LiveId" clId="{02BB5D50-E9D1-4419-BEC2-C28C7AAC2E34}" dt="2022-07-16T09:03:14.231" v="3631"/>
          <ac:spMkLst>
            <pc:docMk/>
            <pc:sldMk cId="3698738420" sldId="7980"/>
            <ac:spMk id="12" creationId="{D21FE291-F9E4-82C4-069E-4944E70EED7D}"/>
          </ac:spMkLst>
        </pc:spChg>
        <pc:spChg chg="mod">
          <ac:chgData name="kanok lohapiyaphan" userId="4051edcb3180f094" providerId="LiveId" clId="{02BB5D50-E9D1-4419-BEC2-C28C7AAC2E34}" dt="2022-07-16T09:03:14.231" v="3631"/>
          <ac:spMkLst>
            <pc:docMk/>
            <pc:sldMk cId="3698738420" sldId="7980"/>
            <ac:spMk id="15" creationId="{CAB2BD14-4FE8-49F9-FC83-16437EBC2AA4}"/>
          </ac:spMkLst>
        </pc:spChg>
        <pc:spChg chg="del">
          <ac:chgData name="kanok lohapiyaphan" userId="4051edcb3180f094" providerId="LiveId" clId="{02BB5D50-E9D1-4419-BEC2-C28C7AAC2E34}" dt="2022-07-16T09:03:13.809" v="3630" actId="478"/>
          <ac:spMkLst>
            <pc:docMk/>
            <pc:sldMk cId="3698738420" sldId="7980"/>
            <ac:spMk id="16" creationId="{F7F52B86-B739-488F-A64B-548739ABE296}"/>
          </ac:spMkLst>
        </pc:spChg>
        <pc:spChg chg="mod">
          <ac:chgData name="kanok lohapiyaphan" userId="4051edcb3180f094" providerId="LiveId" clId="{02BB5D50-E9D1-4419-BEC2-C28C7AAC2E34}" dt="2022-07-16T09:03:14.231" v="3631"/>
          <ac:spMkLst>
            <pc:docMk/>
            <pc:sldMk cId="3698738420" sldId="7980"/>
            <ac:spMk id="17" creationId="{ACBF7683-A527-DEC0-4AF6-91C45C5E94D9}"/>
          </ac:spMkLst>
        </pc:spChg>
        <pc:spChg chg="del">
          <ac:chgData name="kanok lohapiyaphan" userId="4051edcb3180f094" providerId="LiveId" clId="{02BB5D50-E9D1-4419-BEC2-C28C7AAC2E34}" dt="2022-07-16T09:03:34.480" v="3638" actId="478"/>
          <ac:spMkLst>
            <pc:docMk/>
            <pc:sldMk cId="3698738420" sldId="7980"/>
            <ac:spMk id="18" creationId="{8F83287C-D5DC-4DAA-8542-5B83D3508316}"/>
          </ac:spMkLst>
        </pc:spChg>
        <pc:spChg chg="add mod">
          <ac:chgData name="kanok lohapiyaphan" userId="4051edcb3180f094" providerId="LiveId" clId="{02BB5D50-E9D1-4419-BEC2-C28C7AAC2E34}" dt="2022-07-16T09:05:38.158" v="3665"/>
          <ac:spMkLst>
            <pc:docMk/>
            <pc:sldMk cId="3698738420" sldId="7980"/>
            <ac:spMk id="22" creationId="{DA2616A3-28BA-6065-9594-2AE45860BF46}"/>
          </ac:spMkLst>
        </pc:spChg>
        <pc:grpChg chg="add mod">
          <ac:chgData name="kanok lohapiyaphan" userId="4051edcb3180f094" providerId="LiveId" clId="{02BB5D50-E9D1-4419-BEC2-C28C7AAC2E34}" dt="2022-07-16T09:03:14.231" v="3631"/>
          <ac:grpSpMkLst>
            <pc:docMk/>
            <pc:sldMk cId="3698738420" sldId="7980"/>
            <ac:grpSpMk id="9" creationId="{56C4BA6E-4A87-EA58-908B-033BC628D33A}"/>
          </ac:grpSpMkLst>
        </pc:grpChg>
        <pc:grpChg chg="mod">
          <ac:chgData name="kanok lohapiyaphan" userId="4051edcb3180f094" providerId="LiveId" clId="{02BB5D50-E9D1-4419-BEC2-C28C7AAC2E34}" dt="2022-07-16T09:03:14.231" v="3631"/>
          <ac:grpSpMkLst>
            <pc:docMk/>
            <pc:sldMk cId="3698738420" sldId="7980"/>
            <ac:grpSpMk id="10" creationId="{FDBDC30E-A19B-6C51-AE43-23C35C8421FC}"/>
          </ac:grpSpMkLst>
        </pc:grpChg>
        <pc:grpChg chg="mod">
          <ac:chgData name="kanok lohapiyaphan" userId="4051edcb3180f094" providerId="LiveId" clId="{02BB5D50-E9D1-4419-BEC2-C28C7AAC2E34}" dt="2022-07-16T09:03:14.231" v="3631"/>
          <ac:grpSpMkLst>
            <pc:docMk/>
            <pc:sldMk cId="3698738420" sldId="7980"/>
            <ac:grpSpMk id="13" creationId="{E7712052-850E-8C85-261A-CA1D05B14D59}"/>
          </ac:grpSpMkLst>
        </pc:grpChg>
        <pc:graphicFrameChg chg="mod">
          <ac:chgData name="kanok lohapiyaphan" userId="4051edcb3180f094" providerId="LiveId" clId="{02BB5D50-E9D1-4419-BEC2-C28C7AAC2E34}" dt="2022-07-16T09:03:20.926" v="3632" actId="1076"/>
          <ac:graphicFrameMkLst>
            <pc:docMk/>
            <pc:sldMk cId="3698738420" sldId="7980"/>
            <ac:graphicFrameMk id="6" creationId="{43C91FE5-49DF-C147-9A63-24C21B7B25A4}"/>
          </ac:graphicFrameMkLst>
        </pc:graphicFrameChg>
        <pc:graphicFrameChg chg="mod modGraphic">
          <ac:chgData name="kanok lohapiyaphan" userId="4051edcb3180f094" providerId="LiveId" clId="{02BB5D50-E9D1-4419-BEC2-C28C7AAC2E34}" dt="2022-07-16T09:04:34.085" v="3653" actId="207"/>
          <ac:graphicFrameMkLst>
            <pc:docMk/>
            <pc:sldMk cId="3698738420" sldId="7980"/>
            <ac:graphicFrameMk id="19" creationId="{F178223A-0E9F-40DB-861F-D33FC294349D}"/>
          </ac:graphicFrameMkLst>
        </pc:graphicFrameChg>
        <pc:graphicFrameChg chg="add del mod">
          <ac:chgData name="kanok lohapiyaphan" userId="4051edcb3180f094" providerId="LiveId" clId="{02BB5D50-E9D1-4419-BEC2-C28C7AAC2E34}" dt="2022-07-16T09:04:37.287" v="3654" actId="478"/>
          <ac:graphicFrameMkLst>
            <pc:docMk/>
            <pc:sldMk cId="3698738420" sldId="7980"/>
            <ac:graphicFrameMk id="20" creationId="{2301EE17-E35F-44EE-AC17-9E230F4718F4}"/>
          </ac:graphicFrameMkLst>
        </pc:graphicFrameChg>
        <pc:picChg chg="mod">
          <ac:chgData name="kanok lohapiyaphan" userId="4051edcb3180f094" providerId="LiveId" clId="{02BB5D50-E9D1-4419-BEC2-C28C7AAC2E34}" dt="2022-07-16T09:03:14.231" v="3631"/>
          <ac:picMkLst>
            <pc:docMk/>
            <pc:sldMk cId="3698738420" sldId="7980"/>
            <ac:picMk id="14" creationId="{F7E64E1A-AEBD-308F-D4F4-73A012BED406}"/>
          </ac:picMkLst>
        </pc:picChg>
      </pc:sldChg>
      <pc:sldChg chg="addSp delSp modSp mod">
        <pc:chgData name="kanok lohapiyaphan" userId="4051edcb3180f094" providerId="LiveId" clId="{02BB5D50-E9D1-4419-BEC2-C28C7AAC2E34}" dt="2022-07-16T15:33:13.825" v="3916" actId="1076"/>
        <pc:sldMkLst>
          <pc:docMk/>
          <pc:sldMk cId="1653723583" sldId="7981"/>
        </pc:sldMkLst>
        <pc:spChg chg="mod">
          <ac:chgData name="kanok lohapiyaphan" userId="4051edcb3180f094" providerId="LiveId" clId="{02BB5D50-E9D1-4419-BEC2-C28C7AAC2E34}" dt="2022-07-16T09:10:53.116" v="3695" actId="1076"/>
          <ac:spMkLst>
            <pc:docMk/>
            <pc:sldMk cId="1653723583" sldId="7981"/>
            <ac:spMk id="3" creationId="{5F76320A-8153-424F-9078-A8BD8FD00800}"/>
          </ac:spMkLst>
        </pc:spChg>
        <pc:spChg chg="mod">
          <ac:chgData name="kanok lohapiyaphan" userId="4051edcb3180f094" providerId="LiveId" clId="{02BB5D50-E9D1-4419-BEC2-C28C7AAC2E34}" dt="2022-07-16T09:05:43.055" v="3666"/>
          <ac:spMkLst>
            <pc:docMk/>
            <pc:sldMk cId="1653723583" sldId="7981"/>
            <ac:spMk id="11" creationId="{171CC7F3-21FB-FA2A-A573-2B7768D5744A}"/>
          </ac:spMkLst>
        </pc:spChg>
        <pc:spChg chg="mod">
          <ac:chgData name="kanok lohapiyaphan" userId="4051edcb3180f094" providerId="LiveId" clId="{02BB5D50-E9D1-4419-BEC2-C28C7AAC2E34}" dt="2022-07-16T09:05:43.055" v="3666"/>
          <ac:spMkLst>
            <pc:docMk/>
            <pc:sldMk cId="1653723583" sldId="7981"/>
            <ac:spMk id="12" creationId="{27A4FF2A-F104-FB5A-B089-1ADE5E2FE2F8}"/>
          </ac:spMkLst>
        </pc:spChg>
        <pc:spChg chg="mod">
          <ac:chgData name="kanok lohapiyaphan" userId="4051edcb3180f094" providerId="LiveId" clId="{02BB5D50-E9D1-4419-BEC2-C28C7AAC2E34}" dt="2022-07-16T09:05:43.055" v="3666"/>
          <ac:spMkLst>
            <pc:docMk/>
            <pc:sldMk cId="1653723583" sldId="7981"/>
            <ac:spMk id="15" creationId="{1BD79788-7212-8139-7002-6915BF1EA636}"/>
          </ac:spMkLst>
        </pc:spChg>
        <pc:spChg chg="mod">
          <ac:chgData name="kanok lohapiyaphan" userId="4051edcb3180f094" providerId="LiveId" clId="{02BB5D50-E9D1-4419-BEC2-C28C7AAC2E34}" dt="2022-07-16T09:05:47.931" v="3676" actId="1036"/>
          <ac:spMkLst>
            <pc:docMk/>
            <pc:sldMk cId="1653723583" sldId="7981"/>
            <ac:spMk id="16" creationId="{F7F52B86-B739-488F-A64B-548739ABE296}"/>
          </ac:spMkLst>
        </pc:spChg>
        <pc:spChg chg="mod">
          <ac:chgData name="kanok lohapiyaphan" userId="4051edcb3180f094" providerId="LiveId" clId="{02BB5D50-E9D1-4419-BEC2-C28C7AAC2E34}" dt="2022-07-16T09:05:43.055" v="3666"/>
          <ac:spMkLst>
            <pc:docMk/>
            <pc:sldMk cId="1653723583" sldId="7981"/>
            <ac:spMk id="17" creationId="{DCC79584-660D-CD77-A887-685397D447D8}"/>
          </ac:spMkLst>
        </pc:spChg>
        <pc:spChg chg="del mod">
          <ac:chgData name="kanok lohapiyaphan" userId="4051edcb3180f094" providerId="LiveId" clId="{02BB5D50-E9D1-4419-BEC2-C28C7AAC2E34}" dt="2022-07-16T09:10:39.595" v="3689" actId="478"/>
          <ac:spMkLst>
            <pc:docMk/>
            <pc:sldMk cId="1653723583" sldId="7981"/>
            <ac:spMk id="18" creationId="{8F83287C-D5DC-4DAA-8542-5B83D3508316}"/>
          </ac:spMkLst>
        </pc:spChg>
        <pc:spChg chg="mod">
          <ac:chgData name="kanok lohapiyaphan" userId="4051edcb3180f094" providerId="LiveId" clId="{02BB5D50-E9D1-4419-BEC2-C28C7AAC2E34}" dt="2022-07-16T15:33:13.825" v="3916" actId="1076"/>
          <ac:spMkLst>
            <pc:docMk/>
            <pc:sldMk cId="1653723583" sldId="7981"/>
            <ac:spMk id="21" creationId="{C47FF138-ECF9-45A9-9401-ABA88826005C}"/>
          </ac:spMkLst>
        </pc:spChg>
        <pc:grpChg chg="add mod">
          <ac:chgData name="kanok lohapiyaphan" userId="4051edcb3180f094" providerId="LiveId" clId="{02BB5D50-E9D1-4419-BEC2-C28C7AAC2E34}" dt="2022-07-16T09:05:43.055" v="3666"/>
          <ac:grpSpMkLst>
            <pc:docMk/>
            <pc:sldMk cId="1653723583" sldId="7981"/>
            <ac:grpSpMk id="9" creationId="{A500B051-A77B-8F48-FA0D-921F25AFE218}"/>
          </ac:grpSpMkLst>
        </pc:grpChg>
        <pc:grpChg chg="mod">
          <ac:chgData name="kanok lohapiyaphan" userId="4051edcb3180f094" providerId="LiveId" clId="{02BB5D50-E9D1-4419-BEC2-C28C7AAC2E34}" dt="2022-07-16T09:05:43.055" v="3666"/>
          <ac:grpSpMkLst>
            <pc:docMk/>
            <pc:sldMk cId="1653723583" sldId="7981"/>
            <ac:grpSpMk id="10" creationId="{B4891032-7D10-7DCC-9F99-6E840CA19D33}"/>
          </ac:grpSpMkLst>
        </pc:grpChg>
        <pc:grpChg chg="mod">
          <ac:chgData name="kanok lohapiyaphan" userId="4051edcb3180f094" providerId="LiveId" clId="{02BB5D50-E9D1-4419-BEC2-C28C7AAC2E34}" dt="2022-07-16T09:05:43.055" v="3666"/>
          <ac:grpSpMkLst>
            <pc:docMk/>
            <pc:sldMk cId="1653723583" sldId="7981"/>
            <ac:grpSpMk id="13" creationId="{1AE659FE-186B-8610-F607-15E81518634A}"/>
          </ac:grpSpMkLst>
        </pc:grpChg>
        <pc:graphicFrameChg chg="mod modGraphic">
          <ac:chgData name="kanok lohapiyaphan" userId="4051edcb3180f094" providerId="LiveId" clId="{02BB5D50-E9D1-4419-BEC2-C28C7AAC2E34}" dt="2022-07-16T09:10:50.949" v="3694" actId="14100"/>
          <ac:graphicFrameMkLst>
            <pc:docMk/>
            <pc:sldMk cId="1653723583" sldId="7981"/>
            <ac:graphicFrameMk id="6" creationId="{43C91FE5-49DF-C147-9A63-24C21B7B25A4}"/>
          </ac:graphicFrameMkLst>
        </pc:graphicFrameChg>
        <pc:graphicFrameChg chg="mod modGraphic">
          <ac:chgData name="kanok lohapiyaphan" userId="4051edcb3180f094" providerId="LiveId" clId="{02BB5D50-E9D1-4419-BEC2-C28C7AAC2E34}" dt="2022-07-16T09:10:59.694" v="3696"/>
          <ac:graphicFrameMkLst>
            <pc:docMk/>
            <pc:sldMk cId="1653723583" sldId="7981"/>
            <ac:graphicFrameMk id="19" creationId="{F178223A-0E9F-40DB-861F-D33FC294349D}"/>
          </ac:graphicFrameMkLst>
        </pc:graphicFrameChg>
        <pc:graphicFrameChg chg="add del mod">
          <ac:chgData name="kanok lohapiyaphan" userId="4051edcb3180f094" providerId="LiveId" clId="{02BB5D50-E9D1-4419-BEC2-C28C7AAC2E34}" dt="2022-07-16T09:10:31.050" v="3688" actId="478"/>
          <ac:graphicFrameMkLst>
            <pc:docMk/>
            <pc:sldMk cId="1653723583" sldId="7981"/>
            <ac:graphicFrameMk id="20" creationId="{F6432148-B88A-E01D-E3E2-931A753B38D4}"/>
          </ac:graphicFrameMkLst>
        </pc:graphicFrameChg>
        <pc:picChg chg="mod">
          <ac:chgData name="kanok lohapiyaphan" userId="4051edcb3180f094" providerId="LiveId" clId="{02BB5D50-E9D1-4419-BEC2-C28C7AAC2E34}" dt="2022-07-16T09:05:43.055" v="3666"/>
          <ac:picMkLst>
            <pc:docMk/>
            <pc:sldMk cId="1653723583" sldId="7981"/>
            <ac:picMk id="14" creationId="{4A4CE025-E446-E065-2673-7E39663B6A94}"/>
          </ac:picMkLst>
        </pc:picChg>
      </pc:sldChg>
      <pc:sldChg chg="modSp mod">
        <pc:chgData name="kanok lohapiyaphan" userId="4051edcb3180f094" providerId="LiveId" clId="{02BB5D50-E9D1-4419-BEC2-C28C7AAC2E34}" dt="2022-07-16T04:04:49.972" v="3402" actId="1076"/>
        <pc:sldMkLst>
          <pc:docMk/>
          <pc:sldMk cId="4229206025" sldId="7982"/>
        </pc:sldMkLst>
        <pc:picChg chg="mod">
          <ac:chgData name="kanok lohapiyaphan" userId="4051edcb3180f094" providerId="LiveId" clId="{02BB5D50-E9D1-4419-BEC2-C28C7AAC2E34}" dt="2022-07-16T04:04:49.972" v="3402" actId="1076"/>
          <ac:picMkLst>
            <pc:docMk/>
            <pc:sldMk cId="4229206025" sldId="7982"/>
            <ac:picMk id="18" creationId="{57C9EBF1-E864-4C0B-80C5-539621D08BF8}"/>
          </ac:picMkLst>
        </pc:picChg>
      </pc:sldChg>
      <pc:sldChg chg="modSp mod">
        <pc:chgData name="kanok lohapiyaphan" userId="4051edcb3180f094" providerId="LiveId" clId="{02BB5D50-E9D1-4419-BEC2-C28C7AAC2E34}" dt="2022-07-16T08:52:31.493" v="3562" actId="207"/>
        <pc:sldMkLst>
          <pc:docMk/>
          <pc:sldMk cId="2224376891" sldId="7983"/>
        </pc:sldMkLst>
        <pc:spChg chg="mod">
          <ac:chgData name="kanok lohapiyaphan" userId="4051edcb3180f094" providerId="LiveId" clId="{02BB5D50-E9D1-4419-BEC2-C28C7AAC2E34}" dt="2022-07-16T08:52:31.493" v="3562" actId="207"/>
          <ac:spMkLst>
            <pc:docMk/>
            <pc:sldMk cId="2224376891" sldId="7983"/>
            <ac:spMk id="4" creationId="{8493287A-F209-4653-BA27-3B72946D722F}"/>
          </ac:spMkLst>
        </pc:spChg>
        <pc:spChg chg="mod">
          <ac:chgData name="kanok lohapiyaphan" userId="4051edcb3180f094" providerId="LiveId" clId="{02BB5D50-E9D1-4419-BEC2-C28C7AAC2E34}" dt="2022-07-16T08:52:26.448" v="3561" actId="14100"/>
          <ac:spMkLst>
            <pc:docMk/>
            <pc:sldMk cId="2224376891" sldId="7983"/>
            <ac:spMk id="7" creationId="{7A2EA653-62ED-42A4-9DCC-0F1900A6F4CB}"/>
          </ac:spMkLst>
        </pc:spChg>
      </pc:sldChg>
      <pc:sldChg chg="addSp modSp new mod">
        <pc:chgData name="kanok lohapiyaphan" userId="4051edcb3180f094" providerId="LiveId" clId="{02BB5D50-E9D1-4419-BEC2-C28C7AAC2E34}" dt="2022-07-15T18:39:51.528" v="3331" actId="1076"/>
        <pc:sldMkLst>
          <pc:docMk/>
          <pc:sldMk cId="1270764536" sldId="7984"/>
        </pc:sldMkLst>
        <pc:spChg chg="add mod">
          <ac:chgData name="kanok lohapiyaphan" userId="4051edcb3180f094" providerId="LiveId" clId="{02BB5D50-E9D1-4419-BEC2-C28C7AAC2E34}" dt="2022-07-14T07:09:35.867" v="1141" actId="20577"/>
          <ac:spMkLst>
            <pc:docMk/>
            <pc:sldMk cId="1270764536" sldId="7984"/>
            <ac:spMk id="3" creationId="{FC402536-E46A-708E-BC64-19BFE10EE239}"/>
          </ac:spMkLst>
        </pc:spChg>
        <pc:spChg chg="add mod">
          <ac:chgData name="kanok lohapiyaphan" userId="4051edcb3180f094" providerId="LiveId" clId="{02BB5D50-E9D1-4419-BEC2-C28C7AAC2E34}" dt="2022-07-15T18:39:51.528" v="3331" actId="1076"/>
          <ac:spMkLst>
            <pc:docMk/>
            <pc:sldMk cId="1270764536" sldId="7984"/>
            <ac:spMk id="4" creationId="{1D57CB9E-A3AF-83CB-3503-3A621C23CB0A}"/>
          </ac:spMkLst>
        </pc:spChg>
        <pc:spChg chg="add mod">
          <ac:chgData name="kanok lohapiyaphan" userId="4051edcb3180f094" providerId="LiveId" clId="{02BB5D50-E9D1-4419-BEC2-C28C7AAC2E34}" dt="2022-07-14T08:13:02.892" v="1341" actId="207"/>
          <ac:spMkLst>
            <pc:docMk/>
            <pc:sldMk cId="1270764536" sldId="7984"/>
            <ac:spMk id="5" creationId="{3402303C-FC7A-436A-159F-0842EE25A8B3}"/>
          </ac:spMkLst>
        </pc:spChg>
        <pc:spChg chg="add mod">
          <ac:chgData name="kanok lohapiyaphan" userId="4051edcb3180f094" providerId="LiveId" clId="{02BB5D50-E9D1-4419-BEC2-C28C7AAC2E34}" dt="2022-07-14T08:15:01.511" v="1464" actId="1076"/>
          <ac:spMkLst>
            <pc:docMk/>
            <pc:sldMk cId="1270764536" sldId="7984"/>
            <ac:spMk id="6" creationId="{2B9BFFC1-6636-1A1A-7B99-36CD84B1DC01}"/>
          </ac:spMkLst>
        </pc:spChg>
        <pc:spChg chg="add mod">
          <ac:chgData name="kanok lohapiyaphan" userId="4051edcb3180f094" providerId="LiveId" clId="{02BB5D50-E9D1-4419-BEC2-C28C7AAC2E34}" dt="2022-07-14T08:18:51.187" v="1592" actId="20577"/>
          <ac:spMkLst>
            <pc:docMk/>
            <pc:sldMk cId="1270764536" sldId="7984"/>
            <ac:spMk id="9" creationId="{9EF9E057-CB00-1DAA-9892-EE63913F059B}"/>
          </ac:spMkLst>
        </pc:spChg>
        <pc:graphicFrameChg chg="add mod modGraphic">
          <ac:chgData name="kanok lohapiyaphan" userId="4051edcb3180f094" providerId="LiveId" clId="{02BB5D50-E9D1-4419-BEC2-C28C7AAC2E34}" dt="2022-07-14T08:14:51.357" v="1459" actId="20577"/>
          <ac:graphicFrameMkLst>
            <pc:docMk/>
            <pc:sldMk cId="1270764536" sldId="7984"/>
            <ac:graphicFrameMk id="7" creationId="{23D88323-66EA-F826-5B54-7EB14CB12A92}"/>
          </ac:graphicFrameMkLst>
        </pc:graphicFrameChg>
        <pc:graphicFrameChg chg="add mod modGraphic">
          <ac:chgData name="kanok lohapiyaphan" userId="4051edcb3180f094" providerId="LiveId" clId="{02BB5D50-E9D1-4419-BEC2-C28C7AAC2E34}" dt="2022-07-14T08:15:05.324" v="1465" actId="1076"/>
          <ac:graphicFrameMkLst>
            <pc:docMk/>
            <pc:sldMk cId="1270764536" sldId="7984"/>
            <ac:graphicFrameMk id="8" creationId="{2BC91EAE-F5BA-761F-279B-6F3D1CD48FED}"/>
          </ac:graphicFrameMkLst>
        </pc:graphicFrameChg>
      </pc:sldChg>
      <pc:sldChg chg="new del">
        <pc:chgData name="kanok lohapiyaphan" userId="4051edcb3180f094" providerId="LiveId" clId="{02BB5D50-E9D1-4419-BEC2-C28C7AAC2E34}" dt="2022-07-14T14:19:43.944" v="2987" actId="2696"/>
        <pc:sldMkLst>
          <pc:docMk/>
          <pc:sldMk cId="2595056929" sldId="7985"/>
        </pc:sldMkLst>
      </pc:sldChg>
      <pc:sldChg chg="addSp delSp modSp new del mod">
        <pc:chgData name="kanok lohapiyaphan" userId="4051edcb3180f094" providerId="LiveId" clId="{02BB5D50-E9D1-4419-BEC2-C28C7AAC2E34}" dt="2022-07-16T13:37:41.358" v="3839" actId="47"/>
        <pc:sldMkLst>
          <pc:docMk/>
          <pc:sldMk cId="4104878552" sldId="7985"/>
        </pc:sldMkLst>
        <pc:spChg chg="add del mod">
          <ac:chgData name="kanok lohapiyaphan" userId="4051edcb3180f094" providerId="LiveId" clId="{02BB5D50-E9D1-4419-BEC2-C28C7AAC2E34}" dt="2022-07-16T13:37:32.273" v="3837" actId="21"/>
          <ac:spMkLst>
            <pc:docMk/>
            <pc:sldMk cId="4104878552" sldId="7985"/>
            <ac:spMk id="3" creationId="{DC4B7FB8-EC97-41E0-455D-FCB1E5C7D2C5}"/>
          </ac:spMkLst>
        </pc:spChg>
        <pc:spChg chg="add del mod">
          <ac:chgData name="kanok lohapiyaphan" userId="4051edcb3180f094" providerId="LiveId" clId="{02BB5D50-E9D1-4419-BEC2-C28C7AAC2E34}" dt="2022-07-16T13:37:29.370" v="3836" actId="478"/>
          <ac:spMkLst>
            <pc:docMk/>
            <pc:sldMk cId="4104878552" sldId="7985"/>
            <ac:spMk id="4" creationId="{6162D2B5-2854-F718-1612-405431DD2F78}"/>
          </ac:spMkLst>
        </pc:spChg>
        <pc:spChg chg="add del mod">
          <ac:chgData name="kanok lohapiyaphan" userId="4051edcb3180f094" providerId="LiveId" clId="{02BB5D50-E9D1-4419-BEC2-C28C7AAC2E34}" dt="2022-07-16T13:37:28.407" v="3835" actId="478"/>
          <ac:spMkLst>
            <pc:docMk/>
            <pc:sldMk cId="4104878552" sldId="7985"/>
            <ac:spMk id="5" creationId="{9008A1E2-339D-C2FA-B2A6-737225622D4A}"/>
          </ac:spMkLst>
        </pc:spChg>
      </pc:sldChg>
      <pc:sldChg chg="addSp delSp modSp add mod">
        <pc:chgData name="kanok lohapiyaphan" userId="4051edcb3180f094" providerId="LiveId" clId="{02BB5D50-E9D1-4419-BEC2-C28C7AAC2E34}" dt="2022-07-17T13:24:49.799" v="5559" actId="167"/>
        <pc:sldMkLst>
          <pc:docMk/>
          <pc:sldMk cId="3106698341" sldId="7986"/>
        </pc:sldMkLst>
        <pc:spChg chg="mod">
          <ac:chgData name="kanok lohapiyaphan" userId="4051edcb3180f094" providerId="LiveId" clId="{02BB5D50-E9D1-4419-BEC2-C28C7AAC2E34}" dt="2022-07-15T04:30:44.890" v="3156" actId="113"/>
          <ac:spMkLst>
            <pc:docMk/>
            <pc:sldMk cId="3106698341" sldId="7986"/>
            <ac:spMk id="4" creationId="{7B669260-E4BA-9142-FF6F-2EF7531D1661}"/>
          </ac:spMkLst>
        </pc:spChg>
        <pc:spChg chg="del">
          <ac:chgData name="kanok lohapiyaphan" userId="4051edcb3180f094" providerId="LiveId" clId="{02BB5D50-E9D1-4419-BEC2-C28C7AAC2E34}" dt="2022-07-15T02:09:41.533" v="3121" actId="478"/>
          <ac:spMkLst>
            <pc:docMk/>
            <pc:sldMk cId="3106698341" sldId="7986"/>
            <ac:spMk id="13" creationId="{0E5DBE8A-F7A6-D596-9895-B72804B0A273}"/>
          </ac:spMkLst>
        </pc:spChg>
        <pc:spChg chg="del">
          <ac:chgData name="kanok lohapiyaphan" userId="4051edcb3180f094" providerId="LiveId" clId="{02BB5D50-E9D1-4419-BEC2-C28C7AAC2E34}" dt="2022-07-15T02:09:37.698" v="3119" actId="478"/>
          <ac:spMkLst>
            <pc:docMk/>
            <pc:sldMk cId="3106698341" sldId="7986"/>
            <ac:spMk id="15" creationId="{3C5C9D44-71EA-5AE3-AFB4-EE70F264550F}"/>
          </ac:spMkLst>
        </pc:spChg>
        <pc:spChg chg="del">
          <ac:chgData name="kanok lohapiyaphan" userId="4051edcb3180f094" providerId="LiveId" clId="{02BB5D50-E9D1-4419-BEC2-C28C7AAC2E34}" dt="2022-07-15T02:09:36.570" v="3118" actId="478"/>
          <ac:spMkLst>
            <pc:docMk/>
            <pc:sldMk cId="3106698341" sldId="7986"/>
            <ac:spMk id="16" creationId="{920B39B2-ACE6-E056-7F9F-C8B407676695}"/>
          </ac:spMkLst>
        </pc:spChg>
        <pc:graphicFrameChg chg="del">
          <ac:chgData name="kanok lohapiyaphan" userId="4051edcb3180f094" providerId="LiveId" clId="{02BB5D50-E9D1-4419-BEC2-C28C7AAC2E34}" dt="2022-07-15T02:09:36.570" v="3118" actId="478"/>
          <ac:graphicFrameMkLst>
            <pc:docMk/>
            <pc:sldMk cId="3106698341" sldId="7986"/>
            <ac:graphicFrameMk id="5" creationId="{6B4B222B-0871-DD25-6724-AFB3FB45E5A1}"/>
          </ac:graphicFrameMkLst>
        </pc:graphicFrameChg>
        <pc:graphicFrameChg chg="del">
          <ac:chgData name="kanok lohapiyaphan" userId="4051edcb3180f094" providerId="LiveId" clId="{02BB5D50-E9D1-4419-BEC2-C28C7AAC2E34}" dt="2022-07-15T02:09:36.570" v="3118" actId="478"/>
          <ac:graphicFrameMkLst>
            <pc:docMk/>
            <pc:sldMk cId="3106698341" sldId="7986"/>
            <ac:graphicFrameMk id="10" creationId="{3F41730E-602B-8B5C-2232-FFE2D0C8EDE8}"/>
          </ac:graphicFrameMkLst>
        </pc:graphicFrameChg>
        <pc:graphicFrameChg chg="del">
          <ac:chgData name="kanok lohapiyaphan" userId="4051edcb3180f094" providerId="LiveId" clId="{02BB5D50-E9D1-4419-BEC2-C28C7AAC2E34}" dt="2022-07-15T02:09:36.570" v="3118" actId="478"/>
          <ac:graphicFrameMkLst>
            <pc:docMk/>
            <pc:sldMk cId="3106698341" sldId="7986"/>
            <ac:graphicFrameMk id="11" creationId="{1B78DD8A-091C-4B24-9AEC-AB05C18C6048}"/>
          </ac:graphicFrameMkLst>
        </pc:graphicFrameChg>
        <pc:graphicFrameChg chg="del">
          <ac:chgData name="kanok lohapiyaphan" userId="4051edcb3180f094" providerId="LiveId" clId="{02BB5D50-E9D1-4419-BEC2-C28C7AAC2E34}" dt="2022-07-15T02:09:40.058" v="3120" actId="478"/>
          <ac:graphicFrameMkLst>
            <pc:docMk/>
            <pc:sldMk cId="3106698341" sldId="7986"/>
            <ac:graphicFrameMk id="14" creationId="{BCAABBE9-7823-9FF5-BE6A-CD20CEC333FE}"/>
          </ac:graphicFrameMkLst>
        </pc:graphicFrameChg>
        <pc:graphicFrameChg chg="del">
          <ac:chgData name="kanok lohapiyaphan" userId="4051edcb3180f094" providerId="LiveId" clId="{02BB5D50-E9D1-4419-BEC2-C28C7AAC2E34}" dt="2022-07-15T02:09:36.570" v="3118" actId="478"/>
          <ac:graphicFrameMkLst>
            <pc:docMk/>
            <pc:sldMk cId="3106698341" sldId="7986"/>
            <ac:graphicFrameMk id="17" creationId="{823DEE72-D8DE-993D-052C-570DAA41AFBC}"/>
          </ac:graphicFrameMkLst>
        </pc:graphicFrameChg>
        <pc:graphicFrameChg chg="del">
          <ac:chgData name="kanok lohapiyaphan" userId="4051edcb3180f094" providerId="LiveId" clId="{02BB5D50-E9D1-4419-BEC2-C28C7AAC2E34}" dt="2022-07-15T02:09:36.570" v="3118" actId="478"/>
          <ac:graphicFrameMkLst>
            <pc:docMk/>
            <pc:sldMk cId="3106698341" sldId="7986"/>
            <ac:graphicFrameMk id="18" creationId="{0CF2E37D-A66E-3437-0499-D7F018DEEBB4}"/>
          </ac:graphicFrameMkLst>
        </pc:graphicFrameChg>
        <pc:graphicFrameChg chg="add mod modGraphic">
          <ac:chgData name="kanok lohapiyaphan" userId="4051edcb3180f094" providerId="LiveId" clId="{02BB5D50-E9D1-4419-BEC2-C28C7AAC2E34}" dt="2022-07-15T04:43:07.264" v="3237" actId="1076"/>
          <ac:graphicFrameMkLst>
            <pc:docMk/>
            <pc:sldMk cId="3106698341" sldId="7986"/>
            <ac:graphicFrameMk id="19" creationId="{4DA4F827-2432-AD29-7784-7E8B975B2656}"/>
          </ac:graphicFrameMkLst>
        </pc:graphicFrameChg>
        <pc:graphicFrameChg chg="add mod modGraphic">
          <ac:chgData name="kanok lohapiyaphan" userId="4051edcb3180f094" providerId="LiveId" clId="{02BB5D50-E9D1-4419-BEC2-C28C7AAC2E34}" dt="2022-07-16T14:30:08.487" v="3865" actId="20577"/>
          <ac:graphicFrameMkLst>
            <pc:docMk/>
            <pc:sldMk cId="3106698341" sldId="7986"/>
            <ac:graphicFrameMk id="20" creationId="{E5E0FF44-9792-FB53-DE12-91EB73D4192F}"/>
          </ac:graphicFrameMkLst>
        </pc:graphicFrameChg>
        <pc:graphicFrameChg chg="add mod ord modGraphic">
          <ac:chgData name="kanok lohapiyaphan" userId="4051edcb3180f094" providerId="LiveId" clId="{02BB5D50-E9D1-4419-BEC2-C28C7AAC2E34}" dt="2022-07-17T13:24:49.799" v="5559" actId="167"/>
          <ac:graphicFrameMkLst>
            <pc:docMk/>
            <pc:sldMk cId="3106698341" sldId="7986"/>
            <ac:graphicFrameMk id="21" creationId="{ED875748-24EC-689A-BB81-52F887D70FF1}"/>
          </ac:graphicFrameMkLst>
        </pc:graphicFrameChg>
        <pc:graphicFrameChg chg="add mod modGraphic">
          <ac:chgData name="kanok lohapiyaphan" userId="4051edcb3180f094" providerId="LiveId" clId="{02BB5D50-E9D1-4419-BEC2-C28C7AAC2E34}" dt="2022-07-15T05:20:36.167" v="3278" actId="20577"/>
          <ac:graphicFrameMkLst>
            <pc:docMk/>
            <pc:sldMk cId="3106698341" sldId="7986"/>
            <ac:graphicFrameMk id="22" creationId="{B8D096F0-4874-A843-5560-9865E003954F}"/>
          </ac:graphicFrameMkLst>
        </pc:graphicFrameChg>
        <pc:graphicFrameChg chg="add mod modGraphic">
          <ac:chgData name="kanok lohapiyaphan" userId="4051edcb3180f094" providerId="LiveId" clId="{02BB5D50-E9D1-4419-BEC2-C28C7AAC2E34}" dt="2022-07-15T05:22:18.937" v="3281" actId="207"/>
          <ac:graphicFrameMkLst>
            <pc:docMk/>
            <pc:sldMk cId="3106698341" sldId="7986"/>
            <ac:graphicFrameMk id="23" creationId="{D275227B-5653-8E33-06B1-98BA2DC834DF}"/>
          </ac:graphicFrameMkLst>
        </pc:graphicFrameChg>
      </pc:sldChg>
      <pc:sldChg chg="addSp modSp new mod">
        <pc:chgData name="kanok lohapiyaphan" userId="4051edcb3180f094" providerId="LiveId" clId="{02BB5D50-E9D1-4419-BEC2-C28C7AAC2E34}" dt="2022-07-16T17:49:05.664" v="5527" actId="6549"/>
        <pc:sldMkLst>
          <pc:docMk/>
          <pc:sldMk cId="3171536183" sldId="7987"/>
        </pc:sldMkLst>
        <pc:spChg chg="add mod">
          <ac:chgData name="kanok lohapiyaphan" userId="4051edcb3180f094" providerId="LiveId" clId="{02BB5D50-E9D1-4419-BEC2-C28C7AAC2E34}" dt="2022-07-16T17:09:39.398" v="4612" actId="14100"/>
          <ac:spMkLst>
            <pc:docMk/>
            <pc:sldMk cId="3171536183" sldId="7987"/>
            <ac:spMk id="4" creationId="{18BA5039-B6DF-5CBF-9E2D-D6ABCDA28406}"/>
          </ac:spMkLst>
        </pc:spChg>
        <pc:spChg chg="add mod">
          <ac:chgData name="kanok lohapiyaphan" userId="4051edcb3180f094" providerId="LiveId" clId="{02BB5D50-E9D1-4419-BEC2-C28C7AAC2E34}" dt="2022-07-16T17:49:05.664" v="5527" actId="6549"/>
          <ac:spMkLst>
            <pc:docMk/>
            <pc:sldMk cId="3171536183" sldId="7987"/>
            <ac:spMk id="6" creationId="{14059810-6E0E-42D4-5F24-FD18A9F613B7}"/>
          </ac:spMkLst>
        </pc:spChg>
        <pc:picChg chg="add mod">
          <ac:chgData name="kanok lohapiyaphan" userId="4051edcb3180f094" providerId="LiveId" clId="{02BB5D50-E9D1-4419-BEC2-C28C7AAC2E34}" dt="2022-07-16T17:22:29.868" v="5016" actId="1076"/>
          <ac:picMkLst>
            <pc:docMk/>
            <pc:sldMk cId="3171536183" sldId="7987"/>
            <ac:picMk id="3" creationId="{86D3A9CC-206F-C946-316B-ECE1DD01AC17}"/>
          </ac:picMkLst>
        </pc:picChg>
      </pc:sldChg>
      <pc:sldChg chg="modSp add mod">
        <pc:chgData name="kanok lohapiyaphan" userId="4051edcb3180f094" providerId="LiveId" clId="{02BB5D50-E9D1-4419-BEC2-C28C7AAC2E34}" dt="2022-07-16T17:48:52.245" v="5526" actId="1076"/>
        <pc:sldMkLst>
          <pc:docMk/>
          <pc:sldMk cId="2023767728" sldId="7988"/>
        </pc:sldMkLst>
        <pc:spChg chg="mod">
          <ac:chgData name="kanok lohapiyaphan" userId="4051edcb3180f094" providerId="LiveId" clId="{02BB5D50-E9D1-4419-BEC2-C28C7AAC2E34}" dt="2022-07-16T17:48:52.245" v="5526" actId="1076"/>
          <ac:spMkLst>
            <pc:docMk/>
            <pc:sldMk cId="2023767728" sldId="7988"/>
            <ac:spMk id="6" creationId="{B552FEE4-BA56-43AD-911D-49749A0B26CC}"/>
          </ac:spMkLst>
        </pc:spChg>
      </pc:sldChg>
      <pc:sldChg chg="modSp add mod">
        <pc:chgData name="kanok lohapiyaphan" userId="4051edcb3180f094" providerId="LiveId" clId="{02BB5D50-E9D1-4419-BEC2-C28C7AAC2E34}" dt="2022-07-16T17:48:45.794" v="5525" actId="1076"/>
        <pc:sldMkLst>
          <pc:docMk/>
          <pc:sldMk cId="2358386363" sldId="7989"/>
        </pc:sldMkLst>
        <pc:spChg chg="mod">
          <ac:chgData name="kanok lohapiyaphan" userId="4051edcb3180f094" providerId="LiveId" clId="{02BB5D50-E9D1-4419-BEC2-C28C7AAC2E34}" dt="2022-07-16T17:48:45.794" v="5525" actId="1076"/>
          <ac:spMkLst>
            <pc:docMk/>
            <pc:sldMk cId="2358386363" sldId="7989"/>
            <ac:spMk id="5" creationId="{252996C2-7DDB-4D19-8675-9C665C2E1AEF}"/>
          </ac:spMkLst>
        </pc:spChg>
      </pc:sldChg>
      <pc:sldChg chg="addSp delSp modSp new mod">
        <pc:chgData name="kanok lohapiyaphan" userId="4051edcb3180f094" providerId="LiveId" clId="{02BB5D50-E9D1-4419-BEC2-C28C7AAC2E34}" dt="2022-07-16T17:47:46.791" v="5504" actId="478"/>
        <pc:sldMkLst>
          <pc:docMk/>
          <pc:sldMk cId="1017258742" sldId="7990"/>
        </pc:sldMkLst>
        <pc:spChg chg="add mod">
          <ac:chgData name="kanok lohapiyaphan" userId="4051edcb3180f094" providerId="LiveId" clId="{02BB5D50-E9D1-4419-BEC2-C28C7AAC2E34}" dt="2022-07-16T17:46:10.812" v="5473" actId="403"/>
          <ac:spMkLst>
            <pc:docMk/>
            <pc:sldMk cId="1017258742" sldId="7990"/>
            <ac:spMk id="6" creationId="{4C00D51F-39D4-E73B-45F1-AE62F40BFC94}"/>
          </ac:spMkLst>
        </pc:spChg>
        <pc:spChg chg="mod">
          <ac:chgData name="kanok lohapiyaphan" userId="4051edcb3180f094" providerId="LiveId" clId="{02BB5D50-E9D1-4419-BEC2-C28C7AAC2E34}" dt="2022-07-16T17:44:59.609" v="5461"/>
          <ac:spMkLst>
            <pc:docMk/>
            <pc:sldMk cId="1017258742" sldId="7990"/>
            <ac:spMk id="10" creationId="{8E8249CC-AF1E-7088-393B-D25679FA7B08}"/>
          </ac:spMkLst>
        </pc:spChg>
        <pc:spChg chg="mod">
          <ac:chgData name="kanok lohapiyaphan" userId="4051edcb3180f094" providerId="LiveId" clId="{02BB5D50-E9D1-4419-BEC2-C28C7AAC2E34}" dt="2022-07-16T17:44:59.609" v="5461"/>
          <ac:spMkLst>
            <pc:docMk/>
            <pc:sldMk cId="1017258742" sldId="7990"/>
            <ac:spMk id="11" creationId="{503DD515-85B7-1E86-333A-E0DE1A034234}"/>
          </ac:spMkLst>
        </pc:spChg>
        <pc:spChg chg="add del mod">
          <ac:chgData name="kanok lohapiyaphan" userId="4051edcb3180f094" providerId="LiveId" clId="{02BB5D50-E9D1-4419-BEC2-C28C7AAC2E34}" dt="2022-07-16T17:47:46.791" v="5504" actId="478"/>
          <ac:spMkLst>
            <pc:docMk/>
            <pc:sldMk cId="1017258742" sldId="7990"/>
            <ac:spMk id="12" creationId="{C34168C1-97B6-C1F9-361D-84766943B77C}"/>
          </ac:spMkLst>
        </pc:spChg>
        <pc:grpChg chg="add mod ord">
          <ac:chgData name="kanok lohapiyaphan" userId="4051edcb3180f094" providerId="LiveId" clId="{02BB5D50-E9D1-4419-BEC2-C28C7AAC2E34}" dt="2022-07-16T17:45:15.086" v="5464" actId="167"/>
          <ac:grpSpMkLst>
            <pc:docMk/>
            <pc:sldMk cId="1017258742" sldId="7990"/>
            <ac:grpSpMk id="7" creationId="{128D523F-CA0E-D216-6C60-00788BCE8A71}"/>
          </ac:grpSpMkLst>
        </pc:grpChg>
        <pc:grpChg chg="mod">
          <ac:chgData name="kanok lohapiyaphan" userId="4051edcb3180f094" providerId="LiveId" clId="{02BB5D50-E9D1-4419-BEC2-C28C7AAC2E34}" dt="2022-07-16T17:44:59.609" v="5461"/>
          <ac:grpSpMkLst>
            <pc:docMk/>
            <pc:sldMk cId="1017258742" sldId="7990"/>
            <ac:grpSpMk id="8" creationId="{618148CB-82EB-14C9-15F0-61617846D861}"/>
          </ac:grpSpMkLst>
        </pc:grpChg>
        <pc:graphicFrameChg chg="add mod modGraphic">
          <ac:chgData name="kanok lohapiyaphan" userId="4051edcb3180f094" providerId="LiveId" clId="{02BB5D50-E9D1-4419-BEC2-C28C7AAC2E34}" dt="2022-07-16T17:46:03.044" v="5472" actId="207"/>
          <ac:graphicFrameMkLst>
            <pc:docMk/>
            <pc:sldMk cId="1017258742" sldId="7990"/>
            <ac:graphicFrameMk id="3" creationId="{ED09E584-5A3B-851C-6C54-49F247D13FA3}"/>
          </ac:graphicFrameMkLst>
        </pc:graphicFrameChg>
        <pc:graphicFrameChg chg="add del mod">
          <ac:chgData name="kanok lohapiyaphan" userId="4051edcb3180f094" providerId="LiveId" clId="{02BB5D50-E9D1-4419-BEC2-C28C7AAC2E34}" dt="2022-07-16T17:36:35.699" v="5201"/>
          <ac:graphicFrameMkLst>
            <pc:docMk/>
            <pc:sldMk cId="1017258742" sldId="7990"/>
            <ac:graphicFrameMk id="4" creationId="{813003F1-B13A-6D7B-B3D4-BB2EA234432F}"/>
          </ac:graphicFrameMkLst>
        </pc:graphicFrameChg>
        <pc:graphicFrameChg chg="add del mod">
          <ac:chgData name="kanok lohapiyaphan" userId="4051edcb3180f094" providerId="LiveId" clId="{02BB5D50-E9D1-4419-BEC2-C28C7AAC2E34}" dt="2022-07-16T17:38:29.604" v="5291" actId="478"/>
          <ac:graphicFrameMkLst>
            <pc:docMk/>
            <pc:sldMk cId="1017258742" sldId="7990"/>
            <ac:graphicFrameMk id="5" creationId="{015A36F6-372C-2D6E-7AA1-5429722CAE8E}"/>
          </ac:graphicFrameMkLst>
        </pc:graphicFrameChg>
        <pc:picChg chg="mod">
          <ac:chgData name="kanok lohapiyaphan" userId="4051edcb3180f094" providerId="LiveId" clId="{02BB5D50-E9D1-4419-BEC2-C28C7AAC2E34}" dt="2022-07-16T17:44:59.609" v="5461"/>
          <ac:picMkLst>
            <pc:docMk/>
            <pc:sldMk cId="1017258742" sldId="7990"/>
            <ac:picMk id="9" creationId="{F52EB35E-0D91-7CD4-9ACD-CAD015A88B15}"/>
          </ac:picMkLst>
        </pc:picChg>
      </pc:sldChg>
      <pc:sldMasterChg chg="setBg modSldLayout">
        <pc:chgData name="kanok lohapiyaphan" userId="4051edcb3180f094" providerId="LiveId" clId="{02BB5D50-E9D1-4419-BEC2-C28C7AAC2E34}" dt="2022-07-14T07:06:21.038" v="1051"/>
        <pc:sldMasterMkLst>
          <pc:docMk/>
          <pc:sldMasterMk cId="1354053355" sldId="2147483648"/>
        </pc:sldMasterMkLst>
        <pc:sldLayoutChg chg="setBg">
          <pc:chgData name="kanok lohapiyaphan" userId="4051edcb3180f094" providerId="LiveId" clId="{02BB5D50-E9D1-4419-BEC2-C28C7AAC2E34}" dt="2022-07-13T06:47:04.299" v="4"/>
          <pc:sldLayoutMkLst>
            <pc:docMk/>
            <pc:sldMasterMk cId="1354053355" sldId="2147483648"/>
            <pc:sldLayoutMk cId="4246316540" sldId="2147483649"/>
          </pc:sldLayoutMkLst>
        </pc:sldLayoutChg>
        <pc:sldLayoutChg chg="setBg">
          <pc:chgData name="kanok lohapiyaphan" userId="4051edcb3180f094" providerId="LiveId" clId="{02BB5D50-E9D1-4419-BEC2-C28C7AAC2E34}" dt="2022-07-13T06:47:04.299" v="4"/>
          <pc:sldLayoutMkLst>
            <pc:docMk/>
            <pc:sldMasterMk cId="1354053355" sldId="2147483648"/>
            <pc:sldLayoutMk cId="474768425" sldId="2147483650"/>
          </pc:sldLayoutMkLst>
        </pc:sldLayoutChg>
        <pc:sldLayoutChg chg="addSp delSp modSp mod setBg">
          <pc:chgData name="kanok lohapiyaphan" userId="4051edcb3180f094" providerId="LiveId" clId="{02BB5D50-E9D1-4419-BEC2-C28C7AAC2E34}" dt="2022-07-14T07:06:21.038" v="1051"/>
          <pc:sldLayoutMkLst>
            <pc:docMk/>
            <pc:sldMasterMk cId="1354053355" sldId="2147483648"/>
            <pc:sldLayoutMk cId="3649664626" sldId="2147483719"/>
          </pc:sldLayoutMkLst>
          <pc:spChg chg="add mod">
            <ac:chgData name="kanok lohapiyaphan" userId="4051edcb3180f094" providerId="LiveId" clId="{02BB5D50-E9D1-4419-BEC2-C28C7AAC2E34}" dt="2022-07-14T07:06:21.038" v="1051"/>
            <ac:spMkLst>
              <pc:docMk/>
              <pc:sldMasterMk cId="1354053355" sldId="2147483648"/>
              <pc:sldLayoutMk cId="3649664626" sldId="2147483719"/>
              <ac:spMk id="2" creationId="{6576D2EA-74FC-EC9B-3F6F-DFF9AD6804CA}"/>
            </ac:spMkLst>
          </pc:spChg>
          <pc:spChg chg="del">
            <ac:chgData name="kanok lohapiyaphan" userId="4051edcb3180f094" providerId="LiveId" clId="{02BB5D50-E9D1-4419-BEC2-C28C7AAC2E34}" dt="2022-07-13T06:50:08.719" v="16" actId="478"/>
            <ac:spMkLst>
              <pc:docMk/>
              <pc:sldMasterMk cId="1354053355" sldId="2147483648"/>
              <pc:sldLayoutMk cId="3649664626" sldId="2147483719"/>
              <ac:spMk id="7" creationId="{960E5119-8A06-4364-9779-31603076B7F2}"/>
            </ac:spMkLst>
          </pc:spChg>
          <pc:spChg chg="del">
            <ac:chgData name="kanok lohapiyaphan" userId="4051edcb3180f094" providerId="LiveId" clId="{02BB5D50-E9D1-4419-BEC2-C28C7AAC2E34}" dt="2022-07-13T06:50:08.719" v="16" actId="478"/>
            <ac:spMkLst>
              <pc:docMk/>
              <pc:sldMasterMk cId="1354053355" sldId="2147483648"/>
              <pc:sldLayoutMk cId="3649664626" sldId="2147483719"/>
              <ac:spMk id="8" creationId="{95C8E4D2-8460-43F8-A356-8EA5A99F7A75}"/>
            </ac:spMkLst>
          </pc:spChg>
          <pc:spChg chg="del">
            <ac:chgData name="kanok lohapiyaphan" userId="4051edcb3180f094" providerId="LiveId" clId="{02BB5D50-E9D1-4419-BEC2-C28C7AAC2E34}" dt="2022-07-13T06:50:08.719" v="16" actId="478"/>
            <ac:spMkLst>
              <pc:docMk/>
              <pc:sldMasterMk cId="1354053355" sldId="2147483648"/>
              <pc:sldLayoutMk cId="3649664626" sldId="2147483719"/>
              <ac:spMk id="9" creationId="{9D965762-C0FF-477E-AEFF-5EAD61AEEDC7}"/>
            </ac:spMkLst>
          </pc:spChg>
          <pc:picChg chg="del">
            <ac:chgData name="kanok lohapiyaphan" userId="4051edcb3180f094" providerId="LiveId" clId="{02BB5D50-E9D1-4419-BEC2-C28C7AAC2E34}" dt="2022-07-13T06:50:08.719" v="16" actId="478"/>
            <ac:picMkLst>
              <pc:docMk/>
              <pc:sldMasterMk cId="1354053355" sldId="2147483648"/>
              <pc:sldLayoutMk cId="3649664626" sldId="2147483719"/>
              <ac:picMk id="10" creationId="{19B509AD-37CC-4017-8E08-66A430E864CF}"/>
            </ac:picMkLst>
          </pc:picChg>
        </pc:sldLayoutChg>
        <pc:sldLayoutChg chg="setBg">
          <pc:chgData name="kanok lohapiyaphan" userId="4051edcb3180f094" providerId="LiveId" clId="{02BB5D50-E9D1-4419-BEC2-C28C7AAC2E34}" dt="2022-07-13T06:47:04.299" v="4"/>
          <pc:sldLayoutMkLst>
            <pc:docMk/>
            <pc:sldMasterMk cId="1354053355" sldId="2147483648"/>
            <pc:sldLayoutMk cId="1220064790" sldId="2147483720"/>
          </pc:sldLayoutMkLst>
        </pc:sldLayoutChg>
        <pc:sldLayoutChg chg="setBg">
          <pc:chgData name="kanok lohapiyaphan" userId="4051edcb3180f094" providerId="LiveId" clId="{02BB5D50-E9D1-4419-BEC2-C28C7AAC2E34}" dt="2022-07-13T06:47:04.299" v="4"/>
          <pc:sldLayoutMkLst>
            <pc:docMk/>
            <pc:sldMasterMk cId="1354053355" sldId="2147483648"/>
            <pc:sldLayoutMk cId="50801097" sldId="2147483721"/>
          </pc:sldLayoutMkLst>
        </pc:sldLayoutChg>
        <pc:sldLayoutChg chg="setBg">
          <pc:chgData name="kanok lohapiyaphan" userId="4051edcb3180f094" providerId="LiveId" clId="{02BB5D50-E9D1-4419-BEC2-C28C7AAC2E34}" dt="2022-07-13T06:47:04.299" v="4"/>
          <pc:sldLayoutMkLst>
            <pc:docMk/>
            <pc:sldMasterMk cId="1354053355" sldId="2147483648"/>
            <pc:sldLayoutMk cId="2217732289" sldId="2147483722"/>
          </pc:sldLayoutMkLst>
        </pc:sldLayoutChg>
      </pc:sldMasterChg>
    </pc:docChg>
  </pc:docChgLst>
  <pc:docChgLst>
    <pc:chgData name="kanok lohapiyaphan" userId="4051edcb3180f094" providerId="LiveId" clId="{9A06A86A-B870-49AD-9EBC-5505BA0F66D0}"/>
    <pc:docChg chg="undo custSel addSld delSld modSld modSection">
      <pc:chgData name="kanok lohapiyaphan" userId="4051edcb3180f094" providerId="LiveId" clId="{9A06A86A-B870-49AD-9EBC-5505BA0F66D0}" dt="2022-03-17T16:31:08.738" v="425" actId="20577"/>
      <pc:docMkLst>
        <pc:docMk/>
      </pc:docMkLst>
      <pc:sldChg chg="del">
        <pc:chgData name="kanok lohapiyaphan" userId="4051edcb3180f094" providerId="LiveId" clId="{9A06A86A-B870-49AD-9EBC-5505BA0F66D0}" dt="2022-03-09T14:45:37.790" v="79" actId="47"/>
        <pc:sldMkLst>
          <pc:docMk/>
          <pc:sldMk cId="544135438" sldId="3558"/>
        </pc:sldMkLst>
      </pc:sldChg>
      <pc:sldChg chg="delSp modSp mod">
        <pc:chgData name="kanok lohapiyaphan" userId="4051edcb3180f094" providerId="LiveId" clId="{9A06A86A-B870-49AD-9EBC-5505BA0F66D0}" dt="2022-03-09T13:28:32.310" v="52" actId="478"/>
        <pc:sldMkLst>
          <pc:docMk/>
          <pc:sldMk cId="4291770529" sldId="7880"/>
        </pc:sldMkLst>
        <pc:spChg chg="mod">
          <ac:chgData name="kanok lohapiyaphan" userId="4051edcb3180f094" providerId="LiveId" clId="{9A06A86A-B870-49AD-9EBC-5505BA0F66D0}" dt="2022-03-09T13:28:29.871" v="51" actId="20577"/>
          <ac:spMkLst>
            <pc:docMk/>
            <pc:sldMk cId="4291770529" sldId="7880"/>
            <ac:spMk id="7" creationId="{DD2CA782-64D3-49E1-B99B-F8E53DE606A6}"/>
          </ac:spMkLst>
        </pc:spChg>
        <pc:spChg chg="del">
          <ac:chgData name="kanok lohapiyaphan" userId="4051edcb3180f094" providerId="LiveId" clId="{9A06A86A-B870-49AD-9EBC-5505BA0F66D0}" dt="2022-03-09T13:28:32.310" v="52" actId="478"/>
          <ac:spMkLst>
            <pc:docMk/>
            <pc:sldMk cId="4291770529" sldId="7880"/>
            <ac:spMk id="8" creationId="{00000000-0000-0000-0000-000000000000}"/>
          </ac:spMkLst>
        </pc:spChg>
      </pc:sldChg>
      <pc:sldChg chg="modNotesTx">
        <pc:chgData name="kanok lohapiyaphan" userId="4051edcb3180f094" providerId="LiveId" clId="{9A06A86A-B870-49AD-9EBC-5505BA0F66D0}" dt="2022-03-12T16:38:26.930" v="152"/>
        <pc:sldMkLst>
          <pc:docMk/>
          <pc:sldMk cId="1099225994" sldId="7887"/>
        </pc:sldMkLst>
      </pc:sldChg>
      <pc:sldChg chg="modNotesTx">
        <pc:chgData name="kanok lohapiyaphan" userId="4051edcb3180f094" providerId="LiveId" clId="{9A06A86A-B870-49AD-9EBC-5505BA0F66D0}" dt="2022-03-12T16:41:53.212" v="153"/>
        <pc:sldMkLst>
          <pc:docMk/>
          <pc:sldMk cId="4022002939" sldId="7888"/>
        </pc:sldMkLst>
      </pc:sldChg>
      <pc:sldChg chg="modNotesTx">
        <pc:chgData name="kanok lohapiyaphan" userId="4051edcb3180f094" providerId="LiveId" clId="{9A06A86A-B870-49AD-9EBC-5505BA0F66D0}" dt="2022-03-10T14:50:18.907" v="119" actId="20577"/>
        <pc:sldMkLst>
          <pc:docMk/>
          <pc:sldMk cId="1564868514" sldId="7891"/>
        </pc:sldMkLst>
      </pc:sldChg>
      <pc:sldChg chg="modNotesTx">
        <pc:chgData name="kanok lohapiyaphan" userId="4051edcb3180f094" providerId="LiveId" clId="{9A06A86A-B870-49AD-9EBC-5505BA0F66D0}" dt="2022-03-10T15:56:26.301" v="120"/>
        <pc:sldMkLst>
          <pc:docMk/>
          <pc:sldMk cId="4166057528" sldId="7896"/>
        </pc:sldMkLst>
      </pc:sldChg>
      <pc:sldChg chg="modSp mod modNotesTx">
        <pc:chgData name="kanok lohapiyaphan" userId="4051edcb3180f094" providerId="LiveId" clId="{9A06A86A-B870-49AD-9EBC-5505BA0F66D0}" dt="2022-03-12T06:42:20.370" v="151"/>
        <pc:sldMkLst>
          <pc:docMk/>
          <pc:sldMk cId="3227836786" sldId="7897"/>
        </pc:sldMkLst>
        <pc:spChg chg="mod">
          <ac:chgData name="kanok lohapiyaphan" userId="4051edcb3180f094" providerId="LiveId" clId="{9A06A86A-B870-49AD-9EBC-5505BA0F66D0}" dt="2022-03-12T05:52:10.684" v="123" actId="14100"/>
          <ac:spMkLst>
            <pc:docMk/>
            <pc:sldMk cId="3227836786" sldId="7897"/>
            <ac:spMk id="6" creationId="{7DABE648-9DD4-4118-B7FA-919A4E02B0C3}"/>
          </ac:spMkLst>
        </pc:spChg>
        <pc:spChg chg="mod">
          <ac:chgData name="kanok lohapiyaphan" userId="4051edcb3180f094" providerId="LiveId" clId="{9A06A86A-B870-49AD-9EBC-5505BA0F66D0}" dt="2022-03-12T05:53:42.092" v="130" actId="113"/>
          <ac:spMkLst>
            <pc:docMk/>
            <pc:sldMk cId="3227836786" sldId="7897"/>
            <ac:spMk id="7" creationId="{EFA6FEF6-0EA0-4DEC-B13D-7981DE98E80E}"/>
          </ac:spMkLst>
        </pc:spChg>
        <pc:spChg chg="mod">
          <ac:chgData name="kanok lohapiyaphan" userId="4051edcb3180f094" providerId="LiveId" clId="{9A06A86A-B870-49AD-9EBC-5505BA0F66D0}" dt="2022-03-12T05:54:13.080" v="150" actId="1035"/>
          <ac:spMkLst>
            <pc:docMk/>
            <pc:sldMk cId="3227836786" sldId="7897"/>
            <ac:spMk id="8" creationId="{E8D129B2-7977-499B-914C-8DFC94C75B16}"/>
          </ac:spMkLst>
        </pc:spChg>
      </pc:sldChg>
      <pc:sldChg chg="addSp modSp mod">
        <pc:chgData name="kanok lohapiyaphan" userId="4051edcb3180f094" providerId="LiveId" clId="{9A06A86A-B870-49AD-9EBC-5505BA0F66D0}" dt="2022-03-09T14:32:46.492" v="78" actId="1076"/>
        <pc:sldMkLst>
          <pc:docMk/>
          <pc:sldMk cId="2090545654" sldId="7901"/>
        </pc:sldMkLst>
        <pc:spChg chg="mod">
          <ac:chgData name="kanok lohapiyaphan" userId="4051edcb3180f094" providerId="LiveId" clId="{9A06A86A-B870-49AD-9EBC-5505BA0F66D0}" dt="2022-03-09T13:59:00.261" v="57" actId="113"/>
          <ac:spMkLst>
            <pc:docMk/>
            <pc:sldMk cId="2090545654" sldId="7901"/>
            <ac:spMk id="3" creationId="{B339C569-750D-4F4F-8C93-26DF544D610A}"/>
          </ac:spMkLst>
        </pc:spChg>
        <pc:spChg chg="add mod">
          <ac:chgData name="kanok lohapiyaphan" userId="4051edcb3180f094" providerId="LiveId" clId="{9A06A86A-B870-49AD-9EBC-5505BA0F66D0}" dt="2022-03-09T13:59:38.433" v="64" actId="403"/>
          <ac:spMkLst>
            <pc:docMk/>
            <pc:sldMk cId="2090545654" sldId="7901"/>
            <ac:spMk id="4" creationId="{98795C13-AB57-400B-BA55-AF046DE04FC7}"/>
          </ac:spMkLst>
        </pc:spChg>
        <pc:spChg chg="add mod">
          <ac:chgData name="kanok lohapiyaphan" userId="4051edcb3180f094" providerId="LiveId" clId="{9A06A86A-B870-49AD-9EBC-5505BA0F66D0}" dt="2022-03-09T14:17:47.301" v="71" actId="1076"/>
          <ac:spMkLst>
            <pc:docMk/>
            <pc:sldMk cId="2090545654" sldId="7901"/>
            <ac:spMk id="5" creationId="{18239427-B352-485D-9239-9703CD323356}"/>
          </ac:spMkLst>
        </pc:spChg>
        <pc:spChg chg="add mod">
          <ac:chgData name="kanok lohapiyaphan" userId="4051edcb3180f094" providerId="LiveId" clId="{9A06A86A-B870-49AD-9EBC-5505BA0F66D0}" dt="2022-03-09T14:32:46.492" v="78" actId="1076"/>
          <ac:spMkLst>
            <pc:docMk/>
            <pc:sldMk cId="2090545654" sldId="7901"/>
            <ac:spMk id="6" creationId="{3E562870-2E1E-4A4F-9444-4D3587160DE5}"/>
          </ac:spMkLst>
        </pc:spChg>
      </pc:sldChg>
      <pc:sldChg chg="addSp modSp new mod">
        <pc:chgData name="kanok lohapiyaphan" userId="4051edcb3180f094" providerId="LiveId" clId="{9A06A86A-B870-49AD-9EBC-5505BA0F66D0}" dt="2022-03-17T16:31:08.738" v="425" actId="20577"/>
        <pc:sldMkLst>
          <pc:docMk/>
          <pc:sldMk cId="2646205866" sldId="7902"/>
        </pc:sldMkLst>
        <pc:spChg chg="add mod">
          <ac:chgData name="kanok lohapiyaphan" userId="4051edcb3180f094" providerId="LiveId" clId="{9A06A86A-B870-49AD-9EBC-5505BA0F66D0}" dt="2022-03-09T14:46:20.085" v="106" actId="1076"/>
          <ac:spMkLst>
            <pc:docMk/>
            <pc:sldMk cId="2646205866" sldId="7902"/>
            <ac:spMk id="3" creationId="{B0E7A215-EDC5-4FC9-9FED-A6B8BA6C9B32}"/>
          </ac:spMkLst>
        </pc:spChg>
        <pc:spChg chg="add mod">
          <ac:chgData name="kanok lohapiyaphan" userId="4051edcb3180f094" providerId="LiveId" clId="{9A06A86A-B870-49AD-9EBC-5505BA0F66D0}" dt="2022-03-17T16:31:08.738" v="425" actId="20577"/>
          <ac:spMkLst>
            <pc:docMk/>
            <pc:sldMk cId="2646205866" sldId="7902"/>
            <ac:spMk id="4" creationId="{1CE01C5A-9051-44BB-A6F8-C4AE366DA79C}"/>
          </ac:spMkLst>
        </pc:spChg>
      </pc:sldChg>
      <pc:sldChg chg="addSp modSp new mod">
        <pc:chgData name="kanok lohapiyaphan" userId="4051edcb3180f094" providerId="LiveId" clId="{9A06A86A-B870-49AD-9EBC-5505BA0F66D0}" dt="2022-03-17T16:21:47.579" v="369" actId="1076"/>
        <pc:sldMkLst>
          <pc:docMk/>
          <pc:sldMk cId="750173491" sldId="7903"/>
        </pc:sldMkLst>
        <pc:spChg chg="add mod">
          <ac:chgData name="kanok lohapiyaphan" userId="4051edcb3180f094" providerId="LiveId" clId="{9A06A86A-B870-49AD-9EBC-5505BA0F66D0}" dt="2022-03-17T16:06:53.494" v="201" actId="20577"/>
          <ac:spMkLst>
            <pc:docMk/>
            <pc:sldMk cId="750173491" sldId="7903"/>
            <ac:spMk id="3" creationId="{D9894431-F5FD-405D-B70D-FA4B6EBFF18E}"/>
          </ac:spMkLst>
        </pc:spChg>
        <pc:spChg chg="add mod">
          <ac:chgData name="kanok lohapiyaphan" userId="4051edcb3180f094" providerId="LiveId" clId="{9A06A86A-B870-49AD-9EBC-5505BA0F66D0}" dt="2022-03-09T14:46:56.538" v="117" actId="20577"/>
          <ac:spMkLst>
            <pc:docMk/>
            <pc:sldMk cId="750173491" sldId="7903"/>
            <ac:spMk id="3" creationId="{ED9944F6-CA16-4DE7-BE1F-5B8C16676726}"/>
          </ac:spMkLst>
        </pc:spChg>
        <pc:spChg chg="add mod">
          <ac:chgData name="kanok lohapiyaphan" userId="4051edcb3180f094" providerId="LiveId" clId="{9A06A86A-B870-49AD-9EBC-5505BA0F66D0}" dt="2022-03-17T16:17:14.693" v="267" actId="1076"/>
          <ac:spMkLst>
            <pc:docMk/>
            <pc:sldMk cId="750173491" sldId="7903"/>
            <ac:spMk id="4" creationId="{40751701-74F8-4B30-AC80-6C3CB77EC0CD}"/>
          </ac:spMkLst>
        </pc:spChg>
        <pc:spChg chg="add mod">
          <ac:chgData name="kanok lohapiyaphan" userId="4051edcb3180f094" providerId="LiveId" clId="{9A06A86A-B870-49AD-9EBC-5505BA0F66D0}" dt="2022-03-17T16:20:40.442" v="302" actId="404"/>
          <ac:spMkLst>
            <pc:docMk/>
            <pc:sldMk cId="750173491" sldId="7903"/>
            <ac:spMk id="6" creationId="{1AD4DF9E-CDC6-4C48-8B9C-19E7AC5B5FE2}"/>
          </ac:spMkLst>
        </pc:spChg>
        <pc:spChg chg="add mod">
          <ac:chgData name="kanok lohapiyaphan" userId="4051edcb3180f094" providerId="LiveId" clId="{9A06A86A-B870-49AD-9EBC-5505BA0F66D0}" dt="2022-03-17T16:20:52.008" v="306" actId="207"/>
          <ac:spMkLst>
            <pc:docMk/>
            <pc:sldMk cId="750173491" sldId="7903"/>
            <ac:spMk id="7" creationId="{31D5F9DC-60ED-4207-A21F-4ED70B85A753}"/>
          </ac:spMkLst>
        </pc:spChg>
        <pc:spChg chg="add mod">
          <ac:chgData name="kanok lohapiyaphan" userId="4051edcb3180f094" providerId="LiveId" clId="{9A06A86A-B870-49AD-9EBC-5505BA0F66D0}" dt="2022-03-17T16:21:00.190" v="307" actId="207"/>
          <ac:spMkLst>
            <pc:docMk/>
            <pc:sldMk cId="750173491" sldId="7903"/>
            <ac:spMk id="10" creationId="{C82B455D-2C49-4009-8251-E2484CBC5408}"/>
          </ac:spMkLst>
        </pc:spChg>
        <pc:spChg chg="add">
          <ac:chgData name="kanok lohapiyaphan" userId="4051edcb3180f094" providerId="LiveId" clId="{9A06A86A-B870-49AD-9EBC-5505BA0F66D0}" dt="2022-03-17T16:20:28.096" v="298" actId="11529"/>
          <ac:spMkLst>
            <pc:docMk/>
            <pc:sldMk cId="750173491" sldId="7903"/>
            <ac:spMk id="11" creationId="{EF50AE32-0DC1-49F9-A378-0CC248808ECD}"/>
          </ac:spMkLst>
        </pc:spChg>
        <pc:spChg chg="add mod">
          <ac:chgData name="kanok lohapiyaphan" userId="4051edcb3180f094" providerId="LiveId" clId="{9A06A86A-B870-49AD-9EBC-5505BA0F66D0}" dt="2022-03-17T16:21:47.579" v="369" actId="1076"/>
          <ac:spMkLst>
            <pc:docMk/>
            <pc:sldMk cId="750173491" sldId="7903"/>
            <ac:spMk id="12" creationId="{9BD11554-AE93-46C9-B0C1-C7E3FB8DF2C8}"/>
          </ac:spMkLst>
        </pc:spChg>
        <pc:graphicFrameChg chg="add mod modGraphic">
          <ac:chgData name="kanok lohapiyaphan" userId="4051edcb3180f094" providerId="LiveId" clId="{9A06A86A-B870-49AD-9EBC-5505BA0F66D0}" dt="2022-03-17T16:17:16.782" v="268" actId="1076"/>
          <ac:graphicFrameMkLst>
            <pc:docMk/>
            <pc:sldMk cId="750173491" sldId="7903"/>
            <ac:graphicFrameMk id="5" creationId="{A288432F-9465-4C7B-8F79-B897CBCFF7BC}"/>
          </ac:graphicFrameMkLst>
        </pc:graphicFrameChg>
        <pc:picChg chg="add mod modCrop">
          <ac:chgData name="kanok lohapiyaphan" userId="4051edcb3180f094" providerId="LiveId" clId="{9A06A86A-B870-49AD-9EBC-5505BA0F66D0}" dt="2022-03-17T16:20:18.327" v="297" actId="1076"/>
          <ac:picMkLst>
            <pc:docMk/>
            <pc:sldMk cId="750173491" sldId="7903"/>
            <ac:picMk id="8" creationId="{BC5D437D-D877-4507-A50A-FEDBBA252B00}"/>
          </ac:picMkLst>
        </pc:picChg>
      </pc:sldChg>
      <pc:sldChg chg="addSp delSp modSp add mod">
        <pc:chgData name="kanok lohapiyaphan" userId="4051edcb3180f094" providerId="LiveId" clId="{9A06A86A-B870-49AD-9EBC-5505BA0F66D0}" dt="2022-03-17T16:30:25.693" v="418" actId="242"/>
        <pc:sldMkLst>
          <pc:docMk/>
          <pc:sldMk cId="3522571681" sldId="7907"/>
        </pc:sldMkLst>
        <pc:spChg chg="del">
          <ac:chgData name="kanok lohapiyaphan" userId="4051edcb3180f094" providerId="LiveId" clId="{9A06A86A-B870-49AD-9EBC-5505BA0F66D0}" dt="2022-03-17T16:25:58.260" v="384" actId="478"/>
          <ac:spMkLst>
            <pc:docMk/>
            <pc:sldMk cId="3522571681" sldId="7907"/>
            <ac:spMk id="4" creationId="{1CE01C5A-9051-44BB-A6F8-C4AE366DA79C}"/>
          </ac:spMkLst>
        </pc:spChg>
        <pc:spChg chg="add mod">
          <ac:chgData name="kanok lohapiyaphan" userId="4051edcb3180f094" providerId="LiveId" clId="{9A06A86A-B870-49AD-9EBC-5505BA0F66D0}" dt="2022-03-17T16:30:25.693" v="418" actId="242"/>
          <ac:spMkLst>
            <pc:docMk/>
            <pc:sldMk cId="3522571681" sldId="7907"/>
            <ac:spMk id="6" creationId="{D6D52146-279D-4CF0-AC43-DFCB0DD9F3AB}"/>
          </ac:spMkLst>
        </pc:spChg>
      </pc:sldChg>
      <pc:sldMasterChg chg="delSldLayout">
        <pc:chgData name="kanok lohapiyaphan" userId="4051edcb3180f094" providerId="LiveId" clId="{9A06A86A-B870-49AD-9EBC-5505BA0F66D0}" dt="2022-03-09T14:45:37.790" v="79" actId="47"/>
        <pc:sldMasterMkLst>
          <pc:docMk/>
          <pc:sldMasterMk cId="1354053355" sldId="2147483648"/>
        </pc:sldMasterMkLst>
        <pc:sldLayoutChg chg="del">
          <pc:chgData name="kanok lohapiyaphan" userId="4051edcb3180f094" providerId="LiveId" clId="{9A06A86A-B870-49AD-9EBC-5505BA0F66D0}" dt="2022-03-09T14:45:37.790" v="79" actId="47"/>
          <pc:sldLayoutMkLst>
            <pc:docMk/>
            <pc:sldMasterMk cId="1354053355" sldId="2147483648"/>
            <pc:sldLayoutMk cId="3235847686" sldId="2147483720"/>
          </pc:sldLayoutMkLst>
        </pc:sldLayoutChg>
      </pc:sldMaster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หัวกระดาษ 1"/>
          <p:cNvSpPr>
            <a:spLocks noGrp="1"/>
          </p:cNvSpPr>
          <p:nvPr>
            <p:ph type="hdr" sz="quarter"/>
          </p:nvPr>
        </p:nvSpPr>
        <p:spPr>
          <a:xfrm>
            <a:off x="0" y="3"/>
            <a:ext cx="2944682" cy="496337"/>
          </a:xfrm>
          <a:prstGeom prst="rect">
            <a:avLst/>
          </a:prstGeom>
        </p:spPr>
        <p:txBody>
          <a:bodyPr vert="horz" lIns="91454" tIns="45727" rIns="91454" bIns="45727" rtlCol="0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3" name="ตัวแทนวันที่ 2"/>
          <p:cNvSpPr>
            <a:spLocks noGrp="1"/>
          </p:cNvSpPr>
          <p:nvPr>
            <p:ph type="dt" sz="quarter" idx="1"/>
          </p:nvPr>
        </p:nvSpPr>
        <p:spPr>
          <a:xfrm>
            <a:off x="3848731" y="3"/>
            <a:ext cx="2944682" cy="496337"/>
          </a:xfrm>
          <a:prstGeom prst="rect">
            <a:avLst/>
          </a:prstGeom>
        </p:spPr>
        <p:txBody>
          <a:bodyPr vert="horz" lIns="91454" tIns="45727" rIns="91454" bIns="45727" rtlCol="0"/>
          <a:lstStyle>
            <a:lvl1pPr algn="r">
              <a:defRPr sz="1200"/>
            </a:lvl1pPr>
          </a:lstStyle>
          <a:p>
            <a:fld id="{F5BB79A5-9D7C-4880-9AFC-DA9B9884E4EB}" type="datetimeFigureOut">
              <a:rPr lang="th-TH" smtClean="0"/>
              <a:t>20/10/65</a:t>
            </a:fld>
            <a:endParaRPr lang="th-TH"/>
          </a:p>
        </p:txBody>
      </p:sp>
      <p:sp>
        <p:nvSpPr>
          <p:cNvPr id="4" name="ตัวแทนท้ายกระดาษ 3"/>
          <p:cNvSpPr>
            <a:spLocks noGrp="1"/>
          </p:cNvSpPr>
          <p:nvPr>
            <p:ph type="ftr" sz="quarter" idx="2"/>
          </p:nvPr>
        </p:nvSpPr>
        <p:spPr>
          <a:xfrm>
            <a:off x="0" y="9432744"/>
            <a:ext cx="2944682" cy="496337"/>
          </a:xfrm>
          <a:prstGeom prst="rect">
            <a:avLst/>
          </a:prstGeom>
        </p:spPr>
        <p:txBody>
          <a:bodyPr vert="horz" lIns="91454" tIns="45727" rIns="91454" bIns="45727" rtlCol="0" anchor="b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5" name="ตัวแทนหมายเลขภาพนิ่ง 4"/>
          <p:cNvSpPr>
            <a:spLocks noGrp="1"/>
          </p:cNvSpPr>
          <p:nvPr>
            <p:ph type="sldNum" sz="quarter" idx="3"/>
          </p:nvPr>
        </p:nvSpPr>
        <p:spPr>
          <a:xfrm>
            <a:off x="3848731" y="9432744"/>
            <a:ext cx="2944682" cy="496337"/>
          </a:xfrm>
          <a:prstGeom prst="rect">
            <a:avLst/>
          </a:prstGeom>
        </p:spPr>
        <p:txBody>
          <a:bodyPr vert="horz" lIns="91454" tIns="45727" rIns="91454" bIns="45727" rtlCol="0" anchor="b"/>
          <a:lstStyle>
            <a:lvl1pPr algn="r">
              <a:defRPr sz="1200"/>
            </a:lvl1pPr>
          </a:lstStyle>
          <a:p>
            <a:fld id="{5B554429-690B-4C33-8465-2DEB06F96CD5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14252910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2" y="6"/>
            <a:ext cx="2944282" cy="498294"/>
          </a:xfrm>
          <a:prstGeom prst="rect">
            <a:avLst/>
          </a:prstGeom>
        </p:spPr>
        <p:txBody>
          <a:bodyPr vert="horz" lIns="91445" tIns="45722" rIns="91445" bIns="45722" rtlCol="0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48647" y="6"/>
            <a:ext cx="2944282" cy="498294"/>
          </a:xfrm>
          <a:prstGeom prst="rect">
            <a:avLst/>
          </a:prstGeom>
        </p:spPr>
        <p:txBody>
          <a:bodyPr vert="horz" lIns="91445" tIns="45722" rIns="91445" bIns="45722" rtlCol="0"/>
          <a:lstStyle>
            <a:lvl1pPr algn="r">
              <a:defRPr sz="1200"/>
            </a:lvl1pPr>
          </a:lstStyle>
          <a:p>
            <a:fld id="{CE286FA9-5674-463F-A927-43D50318DBD2}" type="datetimeFigureOut">
              <a:rPr lang="th-TH" smtClean="0"/>
              <a:t>20/10/65</a:t>
            </a:fld>
            <a:endParaRPr lang="th-TH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20688" y="1241425"/>
            <a:ext cx="59531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5" tIns="45722" rIns="91445" bIns="45722" rtlCol="0" anchor="ctr"/>
          <a:lstStyle/>
          <a:p>
            <a:endParaRPr lang="th-TH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450" y="4779490"/>
            <a:ext cx="5435600" cy="3910489"/>
          </a:xfrm>
          <a:prstGeom prst="rect">
            <a:avLst/>
          </a:prstGeom>
        </p:spPr>
        <p:txBody>
          <a:bodyPr vert="horz" lIns="91445" tIns="45722" rIns="91445" bIns="45722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2" y="9433114"/>
            <a:ext cx="2944282" cy="498293"/>
          </a:xfrm>
          <a:prstGeom prst="rect">
            <a:avLst/>
          </a:prstGeom>
        </p:spPr>
        <p:txBody>
          <a:bodyPr vert="horz" lIns="91445" tIns="45722" rIns="91445" bIns="45722" rtlCol="0" anchor="b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48647" y="9433114"/>
            <a:ext cx="2944282" cy="498293"/>
          </a:xfrm>
          <a:prstGeom prst="rect">
            <a:avLst/>
          </a:prstGeom>
        </p:spPr>
        <p:txBody>
          <a:bodyPr vert="horz" lIns="91445" tIns="45722" rIns="91445" bIns="45722" rtlCol="0" anchor="b"/>
          <a:lstStyle>
            <a:lvl1pPr algn="r">
              <a:defRPr sz="1200"/>
            </a:lvl1pPr>
          </a:lstStyle>
          <a:p>
            <a:fld id="{9F6737D5-EC2D-4957-9A7D-803332C5EC70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79438356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h-TH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4904B61-E351-468D-BFED-897E33FF106C}" type="slidenum">
              <a:rPr lang="en-US" smtClean="0">
                <a:solidFill>
                  <a:prstClr val="black"/>
                </a:solidFill>
              </a:rPr>
              <a:pPr/>
              <a:t>4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6468489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h-TH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4904B61-E351-468D-BFED-897E33FF106C}" type="slidenum">
              <a:rPr lang="en-US" smtClean="0">
                <a:solidFill>
                  <a:prstClr val="black"/>
                </a:solidFill>
              </a:rPr>
              <a:pPr/>
              <a:t>6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3428075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h-TH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4904B61-E351-468D-BFED-897E33FF106C}" type="slidenum">
              <a:rPr lang="en-US" smtClean="0">
                <a:solidFill>
                  <a:prstClr val="black"/>
                </a:solidFill>
              </a:rPr>
              <a:pPr/>
              <a:t>8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7315328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h-TH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4904B61-E351-468D-BFED-897E33FF106C}" type="slidenum">
              <a:rPr lang="en-US" smtClean="0"/>
              <a:pPr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2720603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h-TH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4904B61-E351-468D-BFED-897E33FF106C}" type="slidenum">
              <a:rPr lang="en-US" smtClean="0">
                <a:solidFill>
                  <a:prstClr val="black"/>
                </a:solidFill>
              </a:rPr>
              <a:pPr/>
              <a:t>10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8178129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รูปบนสไลด์ 1"/>
          <p:cNvSpPr>
            <a:spLocks noGrp="1" noRot="1" noChangeAspect="1"/>
          </p:cNvSpPr>
          <p:nvPr>
            <p:ph type="sldImg"/>
          </p:nvPr>
        </p:nvSpPr>
        <p:spPr>
          <a:xfrm>
            <a:off x="420688" y="1241425"/>
            <a:ext cx="5953125" cy="3349625"/>
          </a:xfrm>
        </p:spPr>
      </p:sp>
      <p:sp>
        <p:nvSpPr>
          <p:cNvPr id="3" name="ตัวแทนบันทึกย่อ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th-TH" dirty="0"/>
              <a:t>งปม </a:t>
            </a:r>
            <a:r>
              <a:rPr lang="en-US" dirty="0"/>
              <a:t>: </a:t>
            </a:r>
            <a:r>
              <a:rPr lang="th-TH" dirty="0"/>
              <a:t>วัดเรื่องชนิดพันธุ์ </a:t>
            </a:r>
            <a:r>
              <a:rPr lang="en-US" dirty="0"/>
              <a:t>12 </a:t>
            </a:r>
            <a:r>
              <a:rPr lang="th-TH" dirty="0"/>
              <a:t>พันธุ์ </a:t>
            </a:r>
            <a:r>
              <a:rPr lang="en-US" dirty="0"/>
              <a:t>P.313</a:t>
            </a:r>
            <a:br>
              <a:rPr lang="en-US" dirty="0"/>
            </a:br>
            <a:r>
              <a:rPr lang="th-TH" dirty="0"/>
              <a:t>- ลูกกุ้งผลิตที่ศูนย์วิจัยและพัฒนาพันธุกรรมสัตว์น้ำนครศรีธรรมราช และจำหน่ายให้เกษตรกรทั่วประเทศที่ต้องการซื้อไม่มีจำกัด (เป็นกุ้งน้ำเค็ม ฉะนั้นจะเพาะเลี้ยงตาม จ. ชายฝั่ง)</a:t>
            </a:r>
          </a:p>
          <a:p>
            <a:pPr marL="170657" indent="-170657">
              <a:buFontTx/>
              <a:buChar char="-"/>
            </a:pPr>
            <a:r>
              <a:rPr lang="th-TH" dirty="0"/>
              <a:t>จัดเก็บข้อมูลโดยใช้ระบบ </a:t>
            </a:r>
            <a:r>
              <a:rPr lang="en-US" dirty="0"/>
              <a:t>APD </a:t>
            </a:r>
            <a:r>
              <a:rPr lang="th-TH" dirty="0"/>
              <a:t>โดยนับจำนวนที่ขายเป็นตัว แล้วเวลาขายเกษตรกรจะต้องรายงานกลับมาที่ศูนย์ที่ซื้อลูกพันธุ์ไปเป็นจำนวนตัน</a:t>
            </a:r>
          </a:p>
          <a:p>
            <a:pPr marL="170657" indent="-170657">
              <a:buFontTx/>
              <a:buChar char="-"/>
            </a:pPr>
            <a:r>
              <a:rPr lang="en-US" dirty="0"/>
              <a:t>APD </a:t>
            </a:r>
            <a:r>
              <a:rPr lang="th-TH" dirty="0"/>
              <a:t>เป็นระบบซื้อขายลูกกุ้ง ต้องซื้อขายผ่านระบบเท่านั้นโดยจะมีใบกำกับ มีกฎหมายกำหนด</a:t>
            </a:r>
          </a:p>
          <a:p>
            <a:pPr marL="170657" indent="-170657">
              <a:buFontTx/>
              <a:buChar char="-"/>
            </a:pPr>
            <a:r>
              <a:rPr lang="th-TH" dirty="0"/>
              <a:t>มีเป้าหมายมั๊ยว่าผลิตเท่าไหร่ /ให้กี่คน </a:t>
            </a:r>
            <a:r>
              <a:rPr lang="th-TH" dirty="0">
                <a:sym typeface="Wingdings" panose="05000000000000000000" pitchFamily="2" charset="2"/>
              </a:rPr>
              <a:t></a:t>
            </a:r>
            <a:r>
              <a:rPr lang="en-US" dirty="0">
                <a:sym typeface="Wingdings" panose="05000000000000000000" pitchFamily="2" charset="2"/>
              </a:rPr>
              <a:t> </a:t>
            </a:r>
            <a:r>
              <a:rPr lang="th-TH" dirty="0">
                <a:sym typeface="Wingdings" panose="05000000000000000000" pitchFamily="2" charset="2"/>
              </a:rPr>
              <a:t>ไม่มีเป้า เพราะจะผลิตให้ตามความต้องการของของเกษตรกรเลย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4422464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Slide Image Placeholder 1">
            <a:extLst>
              <a:ext uri="{FF2B5EF4-FFF2-40B4-BE49-F238E27FC236}">
                <a16:creationId xmlns:a16="http://schemas.microsoft.com/office/drawing/2014/main" id="{204ED50E-5949-CA65-3589-2B8E91EF5A68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8915" name="Notes Placeholder 2">
            <a:extLst>
              <a:ext uri="{FF2B5EF4-FFF2-40B4-BE49-F238E27FC236}">
                <a16:creationId xmlns:a16="http://schemas.microsoft.com/office/drawing/2014/main" id="{A33DB972-598F-5703-EA4B-E68E76534AD9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th-TH" altLang="th-TH"/>
          </a:p>
        </p:txBody>
      </p:sp>
      <p:sp>
        <p:nvSpPr>
          <p:cNvPr id="38916" name="Slide Number Placeholder 3">
            <a:extLst>
              <a:ext uri="{FF2B5EF4-FFF2-40B4-BE49-F238E27FC236}">
                <a16:creationId xmlns:a16="http://schemas.microsoft.com/office/drawing/2014/main" id="{D6E21347-CE4E-57E3-F25A-2040CAB1A9B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800">
                <a:solidFill>
                  <a:schemeClr val="tx1"/>
                </a:solidFill>
                <a:latin typeface="Calibri" panose="020F0502020204030204" pitchFamily="34" charset="0"/>
                <a:cs typeface="Angsana New" panose="02020603050405020304" pitchFamily="18" charset="-34"/>
              </a:defRPr>
            </a:lvl1pPr>
            <a:lvl2pPr marL="737944" indent="-282852">
              <a:defRPr sz="2800">
                <a:solidFill>
                  <a:schemeClr val="tx1"/>
                </a:solidFill>
                <a:latin typeface="Calibri" panose="020F0502020204030204" pitchFamily="34" charset="0"/>
                <a:cs typeface="Angsana New" panose="02020603050405020304" pitchFamily="18" charset="-34"/>
              </a:defRPr>
            </a:lvl2pPr>
            <a:lvl3pPr marL="1136149" indent="-225966">
              <a:defRPr sz="2800">
                <a:solidFill>
                  <a:schemeClr val="tx1"/>
                </a:solidFill>
                <a:latin typeface="Calibri" panose="020F0502020204030204" pitchFamily="34" charset="0"/>
                <a:cs typeface="Angsana New" panose="02020603050405020304" pitchFamily="18" charset="-34"/>
              </a:defRPr>
            </a:lvl3pPr>
            <a:lvl4pPr marL="1591240" indent="-225966">
              <a:defRPr sz="2800">
                <a:solidFill>
                  <a:schemeClr val="tx1"/>
                </a:solidFill>
                <a:latin typeface="Calibri" panose="020F0502020204030204" pitchFamily="34" charset="0"/>
                <a:cs typeface="Angsana New" panose="02020603050405020304" pitchFamily="18" charset="-34"/>
              </a:defRPr>
            </a:lvl4pPr>
            <a:lvl5pPr marL="2046331" indent="-225966">
              <a:defRPr sz="2800">
                <a:solidFill>
                  <a:schemeClr val="tx1"/>
                </a:solidFill>
                <a:latin typeface="Calibri" panose="020F0502020204030204" pitchFamily="34" charset="0"/>
                <a:cs typeface="Angsana New" panose="02020603050405020304" pitchFamily="18" charset="-34"/>
              </a:defRPr>
            </a:lvl5pPr>
            <a:lvl6pPr marL="2501422" indent="-225966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anose="020F0502020204030204" pitchFamily="34" charset="0"/>
                <a:cs typeface="Angsana New" panose="02020603050405020304" pitchFamily="18" charset="-34"/>
              </a:defRPr>
            </a:lvl6pPr>
            <a:lvl7pPr marL="2956513" indent="-225966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anose="020F0502020204030204" pitchFamily="34" charset="0"/>
                <a:cs typeface="Angsana New" panose="02020603050405020304" pitchFamily="18" charset="-34"/>
              </a:defRPr>
            </a:lvl7pPr>
            <a:lvl8pPr marL="3411605" indent="-225966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anose="020F0502020204030204" pitchFamily="34" charset="0"/>
                <a:cs typeface="Angsana New" panose="02020603050405020304" pitchFamily="18" charset="-34"/>
              </a:defRPr>
            </a:lvl8pPr>
            <a:lvl9pPr marL="3866697" indent="-225966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anose="020F0502020204030204" pitchFamily="34" charset="0"/>
                <a:cs typeface="Angsana New" panose="02020603050405020304" pitchFamily="18" charset="-34"/>
              </a:defRPr>
            </a:lvl9pPr>
          </a:lstStyle>
          <a:p>
            <a:fld id="{D3235F8B-14D6-4C50-8C47-CDB080D70A25}" type="slidenum">
              <a:rPr lang="en-US" altLang="th-TH" sz="1200">
                <a:solidFill>
                  <a:srgbClr val="000000"/>
                </a:solidFill>
                <a:cs typeface="Cordia New" panose="020B0304020202020204" pitchFamily="34" charset="-34"/>
              </a:rPr>
              <a:pPr/>
              <a:t>12</a:t>
            </a:fld>
            <a:endParaRPr lang="en-US" altLang="th-TH" sz="1200">
              <a:solidFill>
                <a:srgbClr val="000000"/>
              </a:solidFill>
              <a:cs typeface="Cordia New" panose="020B0304020202020204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63064636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รูปบนสไลด์ 1"/>
          <p:cNvSpPr>
            <a:spLocks noGrp="1" noRot="1" noChangeAspect="1"/>
          </p:cNvSpPr>
          <p:nvPr>
            <p:ph type="sldImg"/>
          </p:nvPr>
        </p:nvSpPr>
        <p:spPr>
          <a:xfrm>
            <a:off x="446088" y="1243013"/>
            <a:ext cx="5965825" cy="3355975"/>
          </a:xfrm>
        </p:spPr>
      </p:sp>
      <p:sp>
        <p:nvSpPr>
          <p:cNvPr id="3" name="ตัวแทนบันทึกย่อ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2082" indent="-172082">
              <a:buFontTx/>
              <a:buChar char="-"/>
            </a:pPr>
            <a:r>
              <a:rPr lang="th-TH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ยิ่งมีสัตว์ติดอวนมาตรฐานที่ใช้สำรวจขึ้นมามากยิ่งดี แสดงถึงความอุดมสมบูรณ์</a:t>
            </a:r>
            <a:endParaRPr lang="en-US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172082" indent="-172082">
              <a:buFontTx/>
              <a:buChar char="-"/>
            </a:pPr>
            <a:r>
              <a:rPr lang="en-US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CPUE</a:t>
            </a:r>
            <a:r>
              <a:rPr lang="th-TH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th-TH" dirty="0"/>
              <a:t>เกี่ยวกับการจัดสรรใบอนุญาตให้ทำการประมง</a:t>
            </a:r>
          </a:p>
          <a:p>
            <a:pPr marL="172082" indent="-172082">
              <a:buFontTx/>
              <a:buChar char="-"/>
            </a:pPr>
            <a:r>
              <a:rPr lang="en-US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CPUE</a:t>
            </a:r>
            <a:r>
              <a:rPr lang="th-TH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th-TH" dirty="0"/>
              <a:t>ออกสำรวจใน เดือน </a:t>
            </a:r>
            <a:r>
              <a:rPr lang="en-US" dirty="0"/>
              <a:t>1,3,5,7 </a:t>
            </a:r>
            <a:r>
              <a:rPr lang="th-TH" dirty="0"/>
              <a:t>ดังนั้น การเปลี่ยนวิธีนับจากการนับผลการดำเนินงานจากปีปฏิทินเป็นปีงบประมาณจะไม่กระทบการนับผลงาน เพราะการดำเนินงานไม่อยู่ในช่วงเหลื่อมปี</a:t>
            </a:r>
          </a:p>
          <a:p>
            <a:pPr marL="172082" indent="-172082">
              <a:buFontTx/>
              <a:buChar char="-"/>
            </a:pPr>
            <a:r>
              <a:rPr lang="th-TH" dirty="0"/>
              <a:t>ข้อมูลพื้นฐาน ปี </a:t>
            </a:r>
            <a:r>
              <a:rPr lang="en-US" dirty="0"/>
              <a:t>2562 </a:t>
            </a:r>
            <a:r>
              <a:rPr lang="th-TH" dirty="0"/>
              <a:t>ใน </a:t>
            </a:r>
            <a:r>
              <a:rPr lang="en-US" dirty="0"/>
              <a:t>KPI template</a:t>
            </a:r>
            <a:r>
              <a:rPr lang="th-TH" dirty="0"/>
              <a:t> ปี </a:t>
            </a:r>
            <a:r>
              <a:rPr lang="en-US" dirty="0"/>
              <a:t>63 </a:t>
            </a:r>
            <a:r>
              <a:rPr lang="th-TH" dirty="0"/>
              <a:t>ระบุว่า </a:t>
            </a:r>
            <a:r>
              <a:rPr lang="en-US" dirty="0"/>
              <a:t>22.19 </a:t>
            </a:r>
            <a:r>
              <a:rPr lang="th-TH" dirty="0"/>
              <a:t>เพราะว่าต้องส่งรายงานข้อมูลตอนเดือนกันยายน เลยคำนวณผลการดำเนินงานของเดือน</a:t>
            </a:r>
            <a:r>
              <a:rPr lang="en-US" dirty="0"/>
              <a:t> 7 </a:t>
            </a:r>
            <a:r>
              <a:rPr lang="th-TH" dirty="0"/>
              <a:t>ไม่ทัน ดังนั้น </a:t>
            </a:r>
            <a:r>
              <a:rPr lang="en-US" dirty="0"/>
              <a:t>KPI template</a:t>
            </a:r>
            <a:r>
              <a:rPr lang="th-TH" dirty="0"/>
              <a:t> ปี </a:t>
            </a:r>
            <a:r>
              <a:rPr lang="en-US" dirty="0"/>
              <a:t>64 </a:t>
            </a:r>
            <a:r>
              <a:rPr lang="th-TH" dirty="0"/>
              <a:t>จึงได้มีการคำนวณผลการดำเนินงานที่แท้จริงแล้วเสร็จแล้ว เท่ากับ</a:t>
            </a:r>
            <a:r>
              <a:rPr lang="en-US" dirty="0"/>
              <a:t> 22.8 </a:t>
            </a:r>
            <a:endParaRPr lang="th-TH" dirty="0"/>
          </a:p>
        </p:txBody>
      </p:sp>
    </p:spTree>
    <p:extLst>
      <p:ext uri="{BB962C8B-B14F-4D97-AF65-F5344CB8AC3E}">
        <p14:creationId xmlns:p14="http://schemas.microsoft.com/office/powerpoint/2010/main" val="77156903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Slide Image Placeholder 1">
            <a:extLst>
              <a:ext uri="{FF2B5EF4-FFF2-40B4-BE49-F238E27FC236}">
                <a16:creationId xmlns:a16="http://schemas.microsoft.com/office/drawing/2014/main" id="{204ED50E-5949-CA65-3589-2B8E91EF5A68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8915" name="Notes Placeholder 2">
            <a:extLst>
              <a:ext uri="{FF2B5EF4-FFF2-40B4-BE49-F238E27FC236}">
                <a16:creationId xmlns:a16="http://schemas.microsoft.com/office/drawing/2014/main" id="{A33DB972-598F-5703-EA4B-E68E76534AD9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th-TH" altLang="th-TH"/>
          </a:p>
        </p:txBody>
      </p:sp>
      <p:sp>
        <p:nvSpPr>
          <p:cNvPr id="38916" name="Slide Number Placeholder 3">
            <a:extLst>
              <a:ext uri="{FF2B5EF4-FFF2-40B4-BE49-F238E27FC236}">
                <a16:creationId xmlns:a16="http://schemas.microsoft.com/office/drawing/2014/main" id="{D6E21347-CE4E-57E3-F25A-2040CAB1A9B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800">
                <a:solidFill>
                  <a:schemeClr val="tx1"/>
                </a:solidFill>
                <a:latin typeface="Calibri" panose="020F0502020204030204" pitchFamily="34" charset="0"/>
                <a:cs typeface="Angsana New" panose="02020603050405020304" pitchFamily="18" charset="-34"/>
              </a:defRPr>
            </a:lvl1pPr>
            <a:lvl2pPr marL="741363" indent="-284163">
              <a:defRPr sz="2800">
                <a:solidFill>
                  <a:schemeClr val="tx1"/>
                </a:solidFill>
                <a:latin typeface="Calibri" panose="020F0502020204030204" pitchFamily="34" charset="0"/>
                <a:cs typeface="Angsana New" panose="02020603050405020304" pitchFamily="18" charset="-34"/>
              </a:defRPr>
            </a:lvl2pPr>
            <a:lvl3pPr marL="1141413" indent="-227013">
              <a:defRPr sz="2800">
                <a:solidFill>
                  <a:schemeClr val="tx1"/>
                </a:solidFill>
                <a:latin typeface="Calibri" panose="020F0502020204030204" pitchFamily="34" charset="0"/>
                <a:cs typeface="Angsana New" panose="02020603050405020304" pitchFamily="18" charset="-34"/>
              </a:defRPr>
            </a:lvl3pPr>
            <a:lvl4pPr marL="1598613" indent="-227013">
              <a:defRPr sz="2800">
                <a:solidFill>
                  <a:schemeClr val="tx1"/>
                </a:solidFill>
                <a:latin typeface="Calibri" panose="020F0502020204030204" pitchFamily="34" charset="0"/>
                <a:cs typeface="Angsana New" panose="02020603050405020304" pitchFamily="18" charset="-34"/>
              </a:defRPr>
            </a:lvl4pPr>
            <a:lvl5pPr marL="2055813" indent="-227013">
              <a:defRPr sz="2800">
                <a:solidFill>
                  <a:schemeClr val="tx1"/>
                </a:solidFill>
                <a:latin typeface="Calibri" panose="020F0502020204030204" pitchFamily="34" charset="0"/>
                <a:cs typeface="Angsana New" panose="02020603050405020304" pitchFamily="18" charset="-34"/>
              </a:defRPr>
            </a:lvl5pPr>
            <a:lvl6pPr marL="2513013" indent="-227013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anose="020F0502020204030204" pitchFamily="34" charset="0"/>
                <a:cs typeface="Angsana New" panose="02020603050405020304" pitchFamily="18" charset="-34"/>
              </a:defRPr>
            </a:lvl6pPr>
            <a:lvl7pPr marL="2970213" indent="-227013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anose="020F0502020204030204" pitchFamily="34" charset="0"/>
                <a:cs typeface="Angsana New" panose="02020603050405020304" pitchFamily="18" charset="-34"/>
              </a:defRPr>
            </a:lvl7pPr>
            <a:lvl8pPr marL="3427413" indent="-227013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anose="020F0502020204030204" pitchFamily="34" charset="0"/>
                <a:cs typeface="Angsana New" panose="02020603050405020304" pitchFamily="18" charset="-34"/>
              </a:defRPr>
            </a:lvl8pPr>
            <a:lvl9pPr marL="3884613" indent="-227013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anose="020F0502020204030204" pitchFamily="34" charset="0"/>
                <a:cs typeface="Angsana New" panose="02020603050405020304" pitchFamily="18" charset="-34"/>
              </a:defRPr>
            </a:lvl9pPr>
          </a:lstStyle>
          <a:p>
            <a:fld id="{D3235F8B-14D6-4C50-8C47-CDB080D70A25}" type="slidenum">
              <a:rPr lang="en-US" altLang="th-TH" sz="1200">
                <a:solidFill>
                  <a:srgbClr val="000000"/>
                </a:solidFill>
                <a:cs typeface="Cordia New" panose="020B0304020202020204" pitchFamily="34" charset="-34"/>
              </a:rPr>
              <a:pPr/>
              <a:t>14</a:t>
            </a:fld>
            <a:endParaRPr lang="en-US" altLang="th-TH" sz="1200">
              <a:solidFill>
                <a:srgbClr val="000000"/>
              </a:solidFill>
              <a:cs typeface="Cordia New" panose="020B0304020202020204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63064636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h-TH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4904B61-E351-468D-BFED-897E33FF106C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802537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Slide Image Placeholder 1">
            <a:extLst>
              <a:ext uri="{FF2B5EF4-FFF2-40B4-BE49-F238E27FC236}">
                <a16:creationId xmlns:a16="http://schemas.microsoft.com/office/drawing/2014/main" id="{204ED50E-5949-CA65-3589-2B8E91EF5A68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8915" name="Notes Placeholder 2">
            <a:extLst>
              <a:ext uri="{FF2B5EF4-FFF2-40B4-BE49-F238E27FC236}">
                <a16:creationId xmlns:a16="http://schemas.microsoft.com/office/drawing/2014/main" id="{A33DB972-598F-5703-EA4B-E68E76534AD9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th-TH" altLang="th-TH"/>
          </a:p>
        </p:txBody>
      </p:sp>
      <p:sp>
        <p:nvSpPr>
          <p:cNvPr id="38916" name="Slide Number Placeholder 3">
            <a:extLst>
              <a:ext uri="{FF2B5EF4-FFF2-40B4-BE49-F238E27FC236}">
                <a16:creationId xmlns:a16="http://schemas.microsoft.com/office/drawing/2014/main" id="{D6E21347-CE4E-57E3-F25A-2040CAB1A9B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800">
                <a:solidFill>
                  <a:schemeClr val="tx1"/>
                </a:solidFill>
                <a:latin typeface="Calibri" panose="020F0502020204030204" pitchFamily="34" charset="0"/>
                <a:cs typeface="Angsana New" panose="02020603050405020304" pitchFamily="18" charset="-34"/>
              </a:defRPr>
            </a:lvl1pPr>
            <a:lvl2pPr marL="737953" indent="-282856">
              <a:defRPr sz="2800">
                <a:solidFill>
                  <a:schemeClr val="tx1"/>
                </a:solidFill>
                <a:latin typeface="Calibri" panose="020F0502020204030204" pitchFamily="34" charset="0"/>
                <a:cs typeface="Angsana New" panose="02020603050405020304" pitchFamily="18" charset="-34"/>
              </a:defRPr>
            </a:lvl2pPr>
            <a:lvl3pPr marL="1136163" indent="-225969">
              <a:defRPr sz="2800">
                <a:solidFill>
                  <a:schemeClr val="tx1"/>
                </a:solidFill>
                <a:latin typeface="Calibri" panose="020F0502020204030204" pitchFamily="34" charset="0"/>
                <a:cs typeface="Angsana New" panose="02020603050405020304" pitchFamily="18" charset="-34"/>
              </a:defRPr>
            </a:lvl3pPr>
            <a:lvl4pPr marL="1591259" indent="-225969">
              <a:defRPr sz="2800">
                <a:solidFill>
                  <a:schemeClr val="tx1"/>
                </a:solidFill>
                <a:latin typeface="Calibri" panose="020F0502020204030204" pitchFamily="34" charset="0"/>
                <a:cs typeface="Angsana New" panose="02020603050405020304" pitchFamily="18" charset="-34"/>
              </a:defRPr>
            </a:lvl4pPr>
            <a:lvl5pPr marL="2046356" indent="-225969">
              <a:defRPr sz="2800">
                <a:solidFill>
                  <a:schemeClr val="tx1"/>
                </a:solidFill>
                <a:latin typeface="Calibri" panose="020F0502020204030204" pitchFamily="34" charset="0"/>
                <a:cs typeface="Angsana New" panose="02020603050405020304" pitchFamily="18" charset="-34"/>
              </a:defRPr>
            </a:lvl5pPr>
            <a:lvl6pPr marL="2501453" indent="-225969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anose="020F0502020204030204" pitchFamily="34" charset="0"/>
                <a:cs typeface="Angsana New" panose="02020603050405020304" pitchFamily="18" charset="-34"/>
              </a:defRPr>
            </a:lvl6pPr>
            <a:lvl7pPr marL="2956550" indent="-225969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anose="020F0502020204030204" pitchFamily="34" charset="0"/>
                <a:cs typeface="Angsana New" panose="02020603050405020304" pitchFamily="18" charset="-34"/>
              </a:defRPr>
            </a:lvl7pPr>
            <a:lvl8pPr marL="3411647" indent="-225969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anose="020F0502020204030204" pitchFamily="34" charset="0"/>
                <a:cs typeface="Angsana New" panose="02020603050405020304" pitchFamily="18" charset="-34"/>
              </a:defRPr>
            </a:lvl8pPr>
            <a:lvl9pPr marL="3866744" indent="-225969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anose="020F0502020204030204" pitchFamily="34" charset="0"/>
                <a:cs typeface="Angsana New" panose="02020603050405020304" pitchFamily="18" charset="-34"/>
              </a:defRPr>
            </a:lvl9pPr>
          </a:lstStyle>
          <a:p>
            <a:fld id="{D3235F8B-14D6-4C50-8C47-CDB080D70A25}" type="slidenum">
              <a:rPr lang="en-US" altLang="th-TH" sz="1200">
                <a:solidFill>
                  <a:srgbClr val="000000"/>
                </a:solidFill>
                <a:cs typeface="Cordia New" panose="020B0304020202020204" pitchFamily="34" charset="-34"/>
              </a:rPr>
              <a:pPr/>
              <a:t>18</a:t>
            </a:fld>
            <a:endParaRPr lang="en-US" altLang="th-TH" sz="1200">
              <a:solidFill>
                <a:srgbClr val="000000"/>
              </a:solidFill>
              <a:cs typeface="Cordia New" panose="020B0304020202020204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40095505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รูปบนสไลด์ 1"/>
          <p:cNvSpPr>
            <a:spLocks noGrp="1" noRot="1" noChangeAspect="1"/>
          </p:cNvSpPr>
          <p:nvPr>
            <p:ph type="sldImg"/>
          </p:nvPr>
        </p:nvSpPr>
        <p:spPr>
          <a:xfrm>
            <a:off x="420688" y="1241425"/>
            <a:ext cx="5953125" cy="3349625"/>
          </a:xfrm>
        </p:spPr>
      </p:sp>
      <p:sp>
        <p:nvSpPr>
          <p:cNvPr id="3" name="ตัวแทนบันทึกย่อ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288" indent="-171288">
              <a:buFontTx/>
              <a:buChar char="-"/>
            </a:pPr>
            <a:r>
              <a:rPr lang="th-TH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ยิ่งมีสัตว์ติดอวนมาตรฐานที่ใช้สำรวจขึ้นมามากยิ่งดี แสดงถึงความอุดมสมบูรณ์</a:t>
            </a:r>
            <a:endParaRPr lang="en-US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171288" indent="-171288">
              <a:buFontTx/>
              <a:buChar char="-"/>
            </a:pPr>
            <a:r>
              <a:rPr lang="en-US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CPUE</a:t>
            </a:r>
            <a:r>
              <a:rPr lang="th-TH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th-TH" dirty="0"/>
              <a:t>เกี่ยวกับการจัดสรรใบอนุญาตให้ทำการประมง</a:t>
            </a:r>
          </a:p>
          <a:p>
            <a:pPr marL="171288" indent="-171288">
              <a:buFontTx/>
              <a:buChar char="-"/>
            </a:pPr>
            <a:r>
              <a:rPr lang="en-US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CPUE</a:t>
            </a:r>
            <a:r>
              <a:rPr lang="th-TH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th-TH" dirty="0"/>
              <a:t>ออกสำรวจใน เดือน </a:t>
            </a:r>
            <a:r>
              <a:rPr lang="en-US" dirty="0"/>
              <a:t>1,3,5,7 </a:t>
            </a:r>
            <a:r>
              <a:rPr lang="th-TH" dirty="0"/>
              <a:t>ดังนั้น การเปลี่ยนวิธีนับจากการนับผลการดำเนินงานจากปีปฏิทินเป็นปีงบประมาณจะไม่กระทบการนับผลงาน เพราะการดำเนินงานไม่อยู่ในช่วงเหลื่อมปี</a:t>
            </a:r>
          </a:p>
          <a:p>
            <a:pPr marL="171288" indent="-171288">
              <a:buFontTx/>
              <a:buChar char="-"/>
            </a:pPr>
            <a:r>
              <a:rPr lang="th-TH" dirty="0"/>
              <a:t>ข้อมูลพื้นฐาน ปี </a:t>
            </a:r>
            <a:r>
              <a:rPr lang="en-US" dirty="0"/>
              <a:t>2562 </a:t>
            </a:r>
            <a:r>
              <a:rPr lang="th-TH" dirty="0"/>
              <a:t>ใน </a:t>
            </a:r>
            <a:r>
              <a:rPr lang="en-US" dirty="0"/>
              <a:t>KPI template</a:t>
            </a:r>
            <a:r>
              <a:rPr lang="th-TH" dirty="0"/>
              <a:t> ปี </a:t>
            </a:r>
            <a:r>
              <a:rPr lang="en-US" dirty="0"/>
              <a:t>63 </a:t>
            </a:r>
            <a:r>
              <a:rPr lang="th-TH" dirty="0"/>
              <a:t>ระบุว่า </a:t>
            </a:r>
            <a:r>
              <a:rPr lang="en-US" dirty="0"/>
              <a:t>22.19 </a:t>
            </a:r>
            <a:r>
              <a:rPr lang="th-TH" dirty="0"/>
              <a:t>เพราะว่าต้องส่งรายงานข้อมูลตอนเดือนกันยายน เลยคำนวณผลการดำเนินงานของเดือน</a:t>
            </a:r>
            <a:r>
              <a:rPr lang="en-US" dirty="0"/>
              <a:t> 7 </a:t>
            </a:r>
            <a:r>
              <a:rPr lang="th-TH" dirty="0"/>
              <a:t>ไม่ทัน ดังนั้น </a:t>
            </a:r>
            <a:r>
              <a:rPr lang="en-US" dirty="0"/>
              <a:t>KPI template</a:t>
            </a:r>
            <a:r>
              <a:rPr lang="th-TH" dirty="0"/>
              <a:t> ปี </a:t>
            </a:r>
            <a:r>
              <a:rPr lang="en-US" dirty="0"/>
              <a:t>64 </a:t>
            </a:r>
            <a:r>
              <a:rPr lang="th-TH" dirty="0"/>
              <a:t>จึงได้มีการคำนวณผลการดำเนินงานที่แท้จริงแล้วเสร็จแล้ว เท่ากับ</a:t>
            </a:r>
            <a:r>
              <a:rPr lang="en-US" dirty="0"/>
              <a:t> 22.8 </a:t>
            </a:r>
            <a:endParaRPr lang="th-TH" dirty="0"/>
          </a:p>
        </p:txBody>
      </p:sp>
    </p:spTree>
    <p:extLst>
      <p:ext uri="{BB962C8B-B14F-4D97-AF65-F5344CB8AC3E}">
        <p14:creationId xmlns:p14="http://schemas.microsoft.com/office/powerpoint/2010/main" val="77156903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Slide Image Placeholder 1">
            <a:extLst>
              <a:ext uri="{FF2B5EF4-FFF2-40B4-BE49-F238E27FC236}">
                <a16:creationId xmlns:a16="http://schemas.microsoft.com/office/drawing/2014/main" id="{204ED50E-5949-CA65-3589-2B8E91EF5A68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8915" name="Notes Placeholder 2">
            <a:extLst>
              <a:ext uri="{FF2B5EF4-FFF2-40B4-BE49-F238E27FC236}">
                <a16:creationId xmlns:a16="http://schemas.microsoft.com/office/drawing/2014/main" id="{A33DB972-598F-5703-EA4B-E68E76534AD9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th-TH" altLang="th-TH"/>
          </a:p>
        </p:txBody>
      </p:sp>
      <p:sp>
        <p:nvSpPr>
          <p:cNvPr id="38916" name="Slide Number Placeholder 3">
            <a:extLst>
              <a:ext uri="{FF2B5EF4-FFF2-40B4-BE49-F238E27FC236}">
                <a16:creationId xmlns:a16="http://schemas.microsoft.com/office/drawing/2014/main" id="{D6E21347-CE4E-57E3-F25A-2040CAB1A9B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800">
                <a:solidFill>
                  <a:schemeClr val="tx1"/>
                </a:solidFill>
                <a:latin typeface="Calibri" panose="020F0502020204030204" pitchFamily="34" charset="0"/>
                <a:cs typeface="Angsana New" panose="02020603050405020304" pitchFamily="18" charset="-34"/>
              </a:defRPr>
            </a:lvl1pPr>
            <a:lvl2pPr marL="737953" indent="-282856">
              <a:defRPr sz="2800">
                <a:solidFill>
                  <a:schemeClr val="tx1"/>
                </a:solidFill>
                <a:latin typeface="Calibri" panose="020F0502020204030204" pitchFamily="34" charset="0"/>
                <a:cs typeface="Angsana New" panose="02020603050405020304" pitchFamily="18" charset="-34"/>
              </a:defRPr>
            </a:lvl2pPr>
            <a:lvl3pPr marL="1136163" indent="-225969">
              <a:defRPr sz="2800">
                <a:solidFill>
                  <a:schemeClr val="tx1"/>
                </a:solidFill>
                <a:latin typeface="Calibri" panose="020F0502020204030204" pitchFamily="34" charset="0"/>
                <a:cs typeface="Angsana New" panose="02020603050405020304" pitchFamily="18" charset="-34"/>
              </a:defRPr>
            </a:lvl3pPr>
            <a:lvl4pPr marL="1591259" indent="-225969">
              <a:defRPr sz="2800">
                <a:solidFill>
                  <a:schemeClr val="tx1"/>
                </a:solidFill>
                <a:latin typeface="Calibri" panose="020F0502020204030204" pitchFamily="34" charset="0"/>
                <a:cs typeface="Angsana New" panose="02020603050405020304" pitchFamily="18" charset="-34"/>
              </a:defRPr>
            </a:lvl4pPr>
            <a:lvl5pPr marL="2046356" indent="-225969">
              <a:defRPr sz="2800">
                <a:solidFill>
                  <a:schemeClr val="tx1"/>
                </a:solidFill>
                <a:latin typeface="Calibri" panose="020F0502020204030204" pitchFamily="34" charset="0"/>
                <a:cs typeface="Angsana New" panose="02020603050405020304" pitchFamily="18" charset="-34"/>
              </a:defRPr>
            </a:lvl5pPr>
            <a:lvl6pPr marL="2501453" indent="-225969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anose="020F0502020204030204" pitchFamily="34" charset="0"/>
                <a:cs typeface="Angsana New" panose="02020603050405020304" pitchFamily="18" charset="-34"/>
              </a:defRPr>
            </a:lvl6pPr>
            <a:lvl7pPr marL="2956550" indent="-225969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anose="020F0502020204030204" pitchFamily="34" charset="0"/>
                <a:cs typeface="Angsana New" panose="02020603050405020304" pitchFamily="18" charset="-34"/>
              </a:defRPr>
            </a:lvl7pPr>
            <a:lvl8pPr marL="3411647" indent="-225969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anose="020F0502020204030204" pitchFamily="34" charset="0"/>
                <a:cs typeface="Angsana New" panose="02020603050405020304" pitchFamily="18" charset="-34"/>
              </a:defRPr>
            </a:lvl8pPr>
            <a:lvl9pPr marL="3866744" indent="-225969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anose="020F0502020204030204" pitchFamily="34" charset="0"/>
                <a:cs typeface="Angsana New" panose="02020603050405020304" pitchFamily="18" charset="-34"/>
              </a:defRPr>
            </a:lvl9pPr>
          </a:lstStyle>
          <a:p>
            <a:fld id="{D3235F8B-14D6-4C50-8C47-CDB080D70A25}" type="slidenum">
              <a:rPr lang="en-US" altLang="th-TH" sz="1200">
                <a:solidFill>
                  <a:srgbClr val="000000"/>
                </a:solidFill>
                <a:cs typeface="Cordia New" panose="020B0304020202020204" pitchFamily="34" charset="-34"/>
              </a:rPr>
              <a:pPr/>
              <a:t>23</a:t>
            </a:fld>
            <a:endParaRPr lang="en-US" altLang="th-TH" sz="1200">
              <a:solidFill>
                <a:srgbClr val="000000"/>
              </a:solidFill>
              <a:cs typeface="Cordia New" panose="020B0304020202020204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40095505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รูปบนสไลด์ 1"/>
          <p:cNvSpPr>
            <a:spLocks noGrp="1" noRot="1" noChangeAspect="1"/>
          </p:cNvSpPr>
          <p:nvPr>
            <p:ph type="sldImg"/>
          </p:nvPr>
        </p:nvSpPr>
        <p:spPr>
          <a:xfrm>
            <a:off x="420688" y="1241425"/>
            <a:ext cx="5953125" cy="3349625"/>
          </a:xfrm>
        </p:spPr>
      </p:sp>
      <p:sp>
        <p:nvSpPr>
          <p:cNvPr id="3" name="ตัวแทนบันทึกย่อ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288" indent="-171288">
              <a:buFontTx/>
              <a:buChar char="-"/>
            </a:pPr>
            <a:r>
              <a:rPr lang="th-TH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ยิ่งมีสัตว์ติดอวนมาตรฐานที่ใช้สำรวจขึ้นมามากยิ่งดี แสดงถึงความอุดมสมบูรณ์</a:t>
            </a:r>
            <a:endParaRPr lang="en-US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171288" indent="-171288">
              <a:buFontTx/>
              <a:buChar char="-"/>
            </a:pPr>
            <a:r>
              <a:rPr lang="en-US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CPUE</a:t>
            </a:r>
            <a:r>
              <a:rPr lang="th-TH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th-TH" dirty="0"/>
              <a:t>เกี่ยวกับการจัดสรรใบอนุญาตให้ทำการประมง</a:t>
            </a:r>
          </a:p>
          <a:p>
            <a:pPr marL="171288" indent="-171288">
              <a:buFontTx/>
              <a:buChar char="-"/>
            </a:pPr>
            <a:r>
              <a:rPr lang="en-US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CPUE</a:t>
            </a:r>
            <a:r>
              <a:rPr lang="th-TH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th-TH" dirty="0"/>
              <a:t>ออกสำรวจใน เดือน </a:t>
            </a:r>
            <a:r>
              <a:rPr lang="en-US" dirty="0"/>
              <a:t>1,3,5,7 </a:t>
            </a:r>
            <a:r>
              <a:rPr lang="th-TH" dirty="0"/>
              <a:t>ดังนั้น การเปลี่ยนวิธีนับจากการนับผลการดำเนินงานจากปีปฏิทินเป็นปีงบประมาณจะไม่กระทบการนับผลงาน เพราะการดำเนินงานไม่อยู่ในช่วงเหลื่อมปี</a:t>
            </a:r>
          </a:p>
          <a:p>
            <a:pPr marL="171288" indent="-171288">
              <a:buFontTx/>
              <a:buChar char="-"/>
            </a:pPr>
            <a:r>
              <a:rPr lang="th-TH" dirty="0"/>
              <a:t>ข้อมูลพื้นฐาน ปี </a:t>
            </a:r>
            <a:r>
              <a:rPr lang="en-US" dirty="0"/>
              <a:t>2562 </a:t>
            </a:r>
            <a:r>
              <a:rPr lang="th-TH" dirty="0"/>
              <a:t>ใน </a:t>
            </a:r>
            <a:r>
              <a:rPr lang="en-US" dirty="0"/>
              <a:t>KPI template</a:t>
            </a:r>
            <a:r>
              <a:rPr lang="th-TH" dirty="0"/>
              <a:t> ปี </a:t>
            </a:r>
            <a:r>
              <a:rPr lang="en-US" dirty="0"/>
              <a:t>63 </a:t>
            </a:r>
            <a:r>
              <a:rPr lang="th-TH" dirty="0"/>
              <a:t>ระบุว่า </a:t>
            </a:r>
            <a:r>
              <a:rPr lang="en-US" dirty="0"/>
              <a:t>22.19 </a:t>
            </a:r>
            <a:r>
              <a:rPr lang="th-TH" dirty="0"/>
              <a:t>เพราะว่าต้องส่งรายงานข้อมูลตอนเดือนกันยายน เลยคำนวณผลการดำเนินงานของเดือน</a:t>
            </a:r>
            <a:r>
              <a:rPr lang="en-US" dirty="0"/>
              <a:t> 7 </a:t>
            </a:r>
            <a:r>
              <a:rPr lang="th-TH" dirty="0"/>
              <a:t>ไม่ทัน ดังนั้น </a:t>
            </a:r>
            <a:r>
              <a:rPr lang="en-US" dirty="0"/>
              <a:t>KPI template</a:t>
            </a:r>
            <a:r>
              <a:rPr lang="th-TH" dirty="0"/>
              <a:t> ปี </a:t>
            </a:r>
            <a:r>
              <a:rPr lang="en-US" dirty="0"/>
              <a:t>64 </a:t>
            </a:r>
            <a:r>
              <a:rPr lang="th-TH" dirty="0"/>
              <a:t>จึงได้มีการคำนวณผลการดำเนินงานที่แท้จริงแล้วเสร็จแล้ว เท่ากับ</a:t>
            </a:r>
            <a:r>
              <a:rPr lang="en-US" dirty="0"/>
              <a:t> 22.8 </a:t>
            </a:r>
            <a:endParaRPr lang="th-TH" dirty="0"/>
          </a:p>
        </p:txBody>
      </p:sp>
    </p:spTree>
    <p:extLst>
      <p:ext uri="{BB962C8B-B14F-4D97-AF65-F5344CB8AC3E}">
        <p14:creationId xmlns:p14="http://schemas.microsoft.com/office/powerpoint/2010/main" val="77156903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รูปบนสไลด์ 1"/>
          <p:cNvSpPr>
            <a:spLocks noGrp="1" noRot="1" noChangeAspect="1"/>
          </p:cNvSpPr>
          <p:nvPr>
            <p:ph type="sldImg"/>
          </p:nvPr>
        </p:nvSpPr>
        <p:spPr>
          <a:xfrm>
            <a:off x="420688" y="1241425"/>
            <a:ext cx="5953125" cy="3349625"/>
          </a:xfrm>
        </p:spPr>
      </p:sp>
      <p:sp>
        <p:nvSpPr>
          <p:cNvPr id="3" name="ตัวแทนบันทึกย่อ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288" indent="-171288">
              <a:buFontTx/>
              <a:buChar char="-"/>
            </a:pPr>
            <a:r>
              <a:rPr lang="th-TH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ยิ่งมีสัตว์ติดอวนมาตรฐานที่ใช้สำรวจขึ้นมามากยิ่งดี แสดงถึงความอุดมสมบูรณ์</a:t>
            </a:r>
            <a:endParaRPr lang="en-US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171288" indent="-171288">
              <a:buFontTx/>
              <a:buChar char="-"/>
            </a:pPr>
            <a:r>
              <a:rPr lang="en-US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CPUE</a:t>
            </a:r>
            <a:r>
              <a:rPr lang="th-TH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th-TH" dirty="0"/>
              <a:t>เกี่ยวกับการจัดสรรใบอนุญาตให้ทำการประมง</a:t>
            </a:r>
          </a:p>
          <a:p>
            <a:pPr marL="171288" indent="-171288">
              <a:buFontTx/>
              <a:buChar char="-"/>
            </a:pPr>
            <a:r>
              <a:rPr lang="en-US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CPUE</a:t>
            </a:r>
            <a:r>
              <a:rPr lang="th-TH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th-TH" dirty="0"/>
              <a:t>ออกสำรวจใน เดือน </a:t>
            </a:r>
            <a:r>
              <a:rPr lang="en-US" dirty="0"/>
              <a:t>1,3,5,7 </a:t>
            </a:r>
            <a:r>
              <a:rPr lang="th-TH" dirty="0"/>
              <a:t>ดังนั้น การเปลี่ยนวิธีนับจากการนับผลการดำเนินงานจากปีปฏิทินเป็นปีงบประมาณจะไม่กระทบการนับผลงาน เพราะการดำเนินงานไม่อยู่ในช่วงเหลื่อมปี</a:t>
            </a:r>
          </a:p>
          <a:p>
            <a:pPr marL="171288" indent="-171288">
              <a:buFontTx/>
              <a:buChar char="-"/>
            </a:pPr>
            <a:r>
              <a:rPr lang="th-TH" dirty="0"/>
              <a:t>ข้อมูลพื้นฐาน ปี </a:t>
            </a:r>
            <a:r>
              <a:rPr lang="en-US" dirty="0"/>
              <a:t>2562 </a:t>
            </a:r>
            <a:r>
              <a:rPr lang="th-TH" dirty="0"/>
              <a:t>ใน </a:t>
            </a:r>
            <a:r>
              <a:rPr lang="en-US" dirty="0"/>
              <a:t>KPI template</a:t>
            </a:r>
            <a:r>
              <a:rPr lang="th-TH" dirty="0"/>
              <a:t> ปี </a:t>
            </a:r>
            <a:r>
              <a:rPr lang="en-US" dirty="0"/>
              <a:t>63 </a:t>
            </a:r>
            <a:r>
              <a:rPr lang="th-TH" dirty="0"/>
              <a:t>ระบุว่า </a:t>
            </a:r>
            <a:r>
              <a:rPr lang="en-US" dirty="0"/>
              <a:t>22.19 </a:t>
            </a:r>
            <a:r>
              <a:rPr lang="th-TH" dirty="0"/>
              <a:t>เพราะว่าต้องส่งรายงานข้อมูลตอนเดือนกันยายน เลยคำนวณผลการดำเนินงานของเดือน</a:t>
            </a:r>
            <a:r>
              <a:rPr lang="en-US" dirty="0"/>
              <a:t> 7 </a:t>
            </a:r>
            <a:r>
              <a:rPr lang="th-TH" dirty="0"/>
              <a:t>ไม่ทัน ดังนั้น </a:t>
            </a:r>
            <a:r>
              <a:rPr lang="en-US" dirty="0"/>
              <a:t>KPI template</a:t>
            </a:r>
            <a:r>
              <a:rPr lang="th-TH" dirty="0"/>
              <a:t> ปี </a:t>
            </a:r>
            <a:r>
              <a:rPr lang="en-US" dirty="0"/>
              <a:t>64 </a:t>
            </a:r>
            <a:r>
              <a:rPr lang="th-TH" dirty="0"/>
              <a:t>จึงได้มีการคำนวณผลการดำเนินงานที่แท้จริงแล้วเสร็จแล้ว เท่ากับ</a:t>
            </a:r>
            <a:r>
              <a:rPr lang="en-US" dirty="0"/>
              <a:t> 22.8 </a:t>
            </a:r>
            <a:endParaRPr lang="th-TH" dirty="0"/>
          </a:p>
        </p:txBody>
      </p:sp>
    </p:spTree>
    <p:extLst>
      <p:ext uri="{BB962C8B-B14F-4D97-AF65-F5344CB8AC3E}">
        <p14:creationId xmlns:p14="http://schemas.microsoft.com/office/powerpoint/2010/main" val="77156903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h-TH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4904B61-E351-468D-BFED-897E33FF106C}" type="slidenum">
              <a:rPr lang="en-US" smtClean="0"/>
              <a:t>26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21655156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Slide Image Placeholder 1">
            <a:extLst>
              <a:ext uri="{FF2B5EF4-FFF2-40B4-BE49-F238E27FC236}">
                <a16:creationId xmlns:a16="http://schemas.microsoft.com/office/drawing/2014/main" id="{204ED50E-5949-CA65-3589-2B8E91EF5A68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8915" name="Notes Placeholder 2">
            <a:extLst>
              <a:ext uri="{FF2B5EF4-FFF2-40B4-BE49-F238E27FC236}">
                <a16:creationId xmlns:a16="http://schemas.microsoft.com/office/drawing/2014/main" id="{A33DB972-598F-5703-EA4B-E68E76534AD9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th-TH" altLang="th-TH"/>
          </a:p>
        </p:txBody>
      </p:sp>
      <p:sp>
        <p:nvSpPr>
          <p:cNvPr id="38916" name="Slide Number Placeholder 3">
            <a:extLst>
              <a:ext uri="{FF2B5EF4-FFF2-40B4-BE49-F238E27FC236}">
                <a16:creationId xmlns:a16="http://schemas.microsoft.com/office/drawing/2014/main" id="{D6E21347-CE4E-57E3-F25A-2040CAB1A9B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800">
                <a:solidFill>
                  <a:schemeClr val="tx1"/>
                </a:solidFill>
                <a:latin typeface="Calibri" panose="020F0502020204030204" pitchFamily="34" charset="0"/>
                <a:cs typeface="Angsana New" panose="02020603050405020304" pitchFamily="18" charset="-34"/>
              </a:defRPr>
            </a:lvl1pPr>
            <a:lvl2pPr marL="737953" indent="-282856">
              <a:defRPr sz="2800">
                <a:solidFill>
                  <a:schemeClr val="tx1"/>
                </a:solidFill>
                <a:latin typeface="Calibri" panose="020F0502020204030204" pitchFamily="34" charset="0"/>
                <a:cs typeface="Angsana New" panose="02020603050405020304" pitchFamily="18" charset="-34"/>
              </a:defRPr>
            </a:lvl2pPr>
            <a:lvl3pPr marL="1136163" indent="-225969">
              <a:defRPr sz="2800">
                <a:solidFill>
                  <a:schemeClr val="tx1"/>
                </a:solidFill>
                <a:latin typeface="Calibri" panose="020F0502020204030204" pitchFamily="34" charset="0"/>
                <a:cs typeface="Angsana New" panose="02020603050405020304" pitchFamily="18" charset="-34"/>
              </a:defRPr>
            </a:lvl3pPr>
            <a:lvl4pPr marL="1591259" indent="-225969">
              <a:defRPr sz="2800">
                <a:solidFill>
                  <a:schemeClr val="tx1"/>
                </a:solidFill>
                <a:latin typeface="Calibri" panose="020F0502020204030204" pitchFamily="34" charset="0"/>
                <a:cs typeface="Angsana New" panose="02020603050405020304" pitchFamily="18" charset="-34"/>
              </a:defRPr>
            </a:lvl4pPr>
            <a:lvl5pPr marL="2046356" indent="-225969">
              <a:defRPr sz="2800">
                <a:solidFill>
                  <a:schemeClr val="tx1"/>
                </a:solidFill>
                <a:latin typeface="Calibri" panose="020F0502020204030204" pitchFamily="34" charset="0"/>
                <a:cs typeface="Angsana New" panose="02020603050405020304" pitchFamily="18" charset="-34"/>
              </a:defRPr>
            </a:lvl5pPr>
            <a:lvl6pPr marL="2501453" indent="-225969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anose="020F0502020204030204" pitchFamily="34" charset="0"/>
                <a:cs typeface="Angsana New" panose="02020603050405020304" pitchFamily="18" charset="-34"/>
              </a:defRPr>
            </a:lvl6pPr>
            <a:lvl7pPr marL="2956550" indent="-225969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anose="020F0502020204030204" pitchFamily="34" charset="0"/>
                <a:cs typeface="Angsana New" panose="02020603050405020304" pitchFamily="18" charset="-34"/>
              </a:defRPr>
            </a:lvl7pPr>
            <a:lvl8pPr marL="3411647" indent="-225969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anose="020F0502020204030204" pitchFamily="34" charset="0"/>
                <a:cs typeface="Angsana New" panose="02020603050405020304" pitchFamily="18" charset="-34"/>
              </a:defRPr>
            </a:lvl8pPr>
            <a:lvl9pPr marL="3866744" indent="-225969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anose="020F0502020204030204" pitchFamily="34" charset="0"/>
                <a:cs typeface="Angsana New" panose="02020603050405020304" pitchFamily="18" charset="-34"/>
              </a:defRPr>
            </a:lvl9pPr>
          </a:lstStyle>
          <a:p>
            <a:fld id="{D3235F8B-14D6-4C50-8C47-CDB080D70A25}" type="slidenum">
              <a:rPr lang="en-US" altLang="th-TH" sz="1200">
                <a:solidFill>
                  <a:srgbClr val="000000"/>
                </a:solidFill>
                <a:cs typeface="Cordia New" panose="020B0304020202020204" pitchFamily="34" charset="-34"/>
              </a:rPr>
              <a:pPr/>
              <a:t>27</a:t>
            </a:fld>
            <a:endParaRPr lang="en-US" altLang="th-TH" sz="1200">
              <a:solidFill>
                <a:srgbClr val="000000"/>
              </a:solidFill>
              <a:cs typeface="Cordia New" panose="020B0304020202020204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4137382500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รูปบนสไลด์ 1"/>
          <p:cNvSpPr>
            <a:spLocks noGrp="1" noRot="1" noChangeAspect="1"/>
          </p:cNvSpPr>
          <p:nvPr>
            <p:ph type="sldImg"/>
          </p:nvPr>
        </p:nvSpPr>
        <p:spPr>
          <a:xfrm>
            <a:off x="420688" y="1241425"/>
            <a:ext cx="5953125" cy="3349625"/>
          </a:xfrm>
        </p:spPr>
      </p:sp>
      <p:sp>
        <p:nvSpPr>
          <p:cNvPr id="3" name="ตัวแทนบันทึกย่อ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288" indent="-171288">
              <a:buFontTx/>
              <a:buChar char="-"/>
            </a:pPr>
            <a:r>
              <a:rPr lang="th-TH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ยิ่งมีสัตว์ติดอวนมาตรฐานที่ใช้สำรวจขึ้นมามากยิ่งดี แสดงถึงความอุดมสมบูรณ์</a:t>
            </a:r>
            <a:endParaRPr lang="en-US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171288" indent="-171288">
              <a:buFontTx/>
              <a:buChar char="-"/>
            </a:pPr>
            <a:r>
              <a:rPr lang="en-US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CPUE</a:t>
            </a:r>
            <a:r>
              <a:rPr lang="th-TH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th-TH" dirty="0"/>
              <a:t>เกี่ยวกับการจัดสรรใบอนุญาตให้ทำการประมง</a:t>
            </a:r>
          </a:p>
          <a:p>
            <a:pPr marL="171288" indent="-171288">
              <a:buFontTx/>
              <a:buChar char="-"/>
            </a:pPr>
            <a:r>
              <a:rPr lang="en-US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CPUE</a:t>
            </a:r>
            <a:r>
              <a:rPr lang="th-TH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th-TH" dirty="0"/>
              <a:t>ออกสำรวจใน เดือน </a:t>
            </a:r>
            <a:r>
              <a:rPr lang="en-US" dirty="0"/>
              <a:t>1,3,5,7 </a:t>
            </a:r>
            <a:r>
              <a:rPr lang="th-TH" dirty="0"/>
              <a:t>ดังนั้น การเปลี่ยนวิธีนับจากการนับผลการดำเนินงานจากปีปฏิทินเป็นปีงบประมาณจะไม่กระทบการนับผลงาน เพราะการดำเนินงานไม่อยู่ในช่วงเหลื่อมปี</a:t>
            </a:r>
          </a:p>
          <a:p>
            <a:pPr marL="171288" indent="-171288">
              <a:buFontTx/>
              <a:buChar char="-"/>
            </a:pPr>
            <a:r>
              <a:rPr lang="th-TH" dirty="0"/>
              <a:t>ข้อมูลพื้นฐาน ปี </a:t>
            </a:r>
            <a:r>
              <a:rPr lang="en-US" dirty="0"/>
              <a:t>2562 </a:t>
            </a:r>
            <a:r>
              <a:rPr lang="th-TH" dirty="0"/>
              <a:t>ใน </a:t>
            </a:r>
            <a:r>
              <a:rPr lang="en-US" dirty="0"/>
              <a:t>KPI template</a:t>
            </a:r>
            <a:r>
              <a:rPr lang="th-TH" dirty="0"/>
              <a:t> ปี </a:t>
            </a:r>
            <a:r>
              <a:rPr lang="en-US" dirty="0"/>
              <a:t>63 </a:t>
            </a:r>
            <a:r>
              <a:rPr lang="th-TH" dirty="0"/>
              <a:t>ระบุว่า </a:t>
            </a:r>
            <a:r>
              <a:rPr lang="en-US" dirty="0"/>
              <a:t>22.19 </a:t>
            </a:r>
            <a:r>
              <a:rPr lang="th-TH" dirty="0"/>
              <a:t>เพราะว่าต้องส่งรายงานข้อมูลตอนเดือนกันยายน เลยคำนวณผลการดำเนินงานของเดือน</a:t>
            </a:r>
            <a:r>
              <a:rPr lang="en-US" dirty="0"/>
              <a:t> 7 </a:t>
            </a:r>
            <a:r>
              <a:rPr lang="th-TH" dirty="0"/>
              <a:t>ไม่ทัน ดังนั้น </a:t>
            </a:r>
            <a:r>
              <a:rPr lang="en-US" dirty="0"/>
              <a:t>KPI template</a:t>
            </a:r>
            <a:r>
              <a:rPr lang="th-TH" dirty="0"/>
              <a:t> ปี </a:t>
            </a:r>
            <a:r>
              <a:rPr lang="en-US" dirty="0"/>
              <a:t>64 </a:t>
            </a:r>
            <a:r>
              <a:rPr lang="th-TH" dirty="0"/>
              <a:t>จึงได้มีการคำนวณผลการดำเนินงานที่แท้จริงแล้วเสร็จแล้ว เท่ากับ</a:t>
            </a:r>
            <a:r>
              <a:rPr lang="en-US" dirty="0"/>
              <a:t> 22.8 </a:t>
            </a:r>
            <a:endParaRPr lang="th-TH" dirty="0"/>
          </a:p>
        </p:txBody>
      </p:sp>
    </p:spTree>
    <p:extLst>
      <p:ext uri="{BB962C8B-B14F-4D97-AF65-F5344CB8AC3E}">
        <p14:creationId xmlns:p14="http://schemas.microsoft.com/office/powerpoint/2010/main" val="771569031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20688" y="1241425"/>
            <a:ext cx="5953125" cy="3349625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h-TH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4904B61-E351-468D-BFED-897E33FF106C}" type="slidenum">
              <a:rPr lang="en-US" smtClean="0">
                <a:solidFill>
                  <a:prstClr val="black"/>
                </a:solidFill>
              </a:rPr>
              <a:pPr/>
              <a:t>29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0161012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7FACF45-51D1-47D9-AD9B-B24B5A48460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th-TH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BCD2DE0-DF41-4579-9A77-A8EC4CB1DE9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th-TH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CC856F3-F6F4-495F-AF3C-4FBD1F80B83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6E49417-5580-4707-B15C-8F4E0FAB47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4A71AE4-10F4-48F5-BE14-B0559EDC06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z="140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fld id="{ADEF9860-2FE8-417D-944A-E30E8C0DA722}" type="slidenum">
              <a:rPr lang="th-TH" smtClean="0"/>
              <a:pPr/>
              <a:t>‹#›</a:t>
            </a:fld>
            <a:endParaRPr lang="th-TH" dirty="0"/>
          </a:p>
        </p:txBody>
      </p:sp>
    </p:spTree>
    <p:extLst>
      <p:ext uri="{BB962C8B-B14F-4D97-AF65-F5344CB8AC3E}">
        <p14:creationId xmlns:p14="http://schemas.microsoft.com/office/powerpoint/2010/main" val="424631654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5">
            <a:extLst>
              <a:ext uri="{FF2B5EF4-FFF2-40B4-BE49-F238E27FC236}">
                <a16:creationId xmlns:a16="http://schemas.microsoft.com/office/drawing/2014/main" id="{6576D2EA-74FC-EC9B-3F6F-DFF9AD6804C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448800" y="6492875"/>
            <a:ext cx="2743200" cy="365125"/>
          </a:xfrm>
        </p:spPr>
        <p:txBody>
          <a:bodyPr/>
          <a:lstStyle>
            <a:lvl1pPr>
              <a:defRPr sz="140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fld id="{ADEF9860-2FE8-417D-944A-E30E8C0DA722}" type="slidenum">
              <a:rPr lang="th-TH" smtClean="0"/>
              <a:pPr/>
              <a:t>‹#›</a:t>
            </a:fld>
            <a:endParaRPr lang="th-TH" dirty="0"/>
          </a:p>
        </p:txBody>
      </p:sp>
    </p:spTree>
    <p:extLst>
      <p:ext uri="{BB962C8B-B14F-4D97-AF65-F5344CB8AC3E}">
        <p14:creationId xmlns:p14="http://schemas.microsoft.com/office/powerpoint/2010/main" val="3649664626"/>
      </p:ext>
    </p:extLst>
  </p:cSld>
  <p:clrMapOvr>
    <a:masterClrMapping/>
  </p:clrMapOvr>
  <p:hf hdr="0" ft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1CF488B-E3D7-40BE-8560-ED4A6214F0C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DBB4A37-FB88-4A84-A1C6-7A8ACA04B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0EEDE7F-A9D6-409E-AA4F-21CBF3275E8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z="1400"/>
            </a:lvl1pPr>
          </a:lstStyle>
          <a:p>
            <a:fld id="{ADEF9860-2FE8-417D-944A-E30E8C0DA722}" type="slidenum">
              <a:rPr lang="th-TH" smtClean="0"/>
              <a:pPr/>
              <a:t>‹#›</a:t>
            </a:fld>
            <a:endParaRPr lang="th-TH" dirty="0"/>
          </a:p>
        </p:txBody>
      </p:sp>
    </p:spTree>
    <p:extLst>
      <p:ext uri="{BB962C8B-B14F-4D97-AF65-F5344CB8AC3E}">
        <p14:creationId xmlns:p14="http://schemas.microsoft.com/office/powerpoint/2010/main" val="47476842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ว่างเปล่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วันที่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B1A179-3796-4A2A-B859-CE3956DF8852}" type="datetimeFigureOut">
              <a:rPr lang="th-TH" smtClean="0"/>
              <a:t>20/10/65</a:t>
            </a:fld>
            <a:endParaRPr lang="th-TH"/>
          </a:p>
        </p:txBody>
      </p:sp>
      <p:sp>
        <p:nvSpPr>
          <p:cNvPr id="3" name="ตัวแทนท้ายกระดา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4" name="ตัวแทนหมายเลขภาพนิ่ง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8A6988-7CA1-4626-8DCE-48A5EAC1AA90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9853320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473B661-61BC-4758-875D-C66BE45B491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01DF3EA-7099-49DC-A468-DB0DEC1BF6C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54C72F0-5866-4CEC-AE60-9F5B79476C9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AABAC2-5386-43F5-8AE7-7D988D2CDFB8}" type="datetime1">
              <a:rPr lang="en-US" smtClean="0"/>
              <a:t>10/20/2022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F2228D9-DF13-4A0E-92E0-7D150359A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A5B331A-F2D0-404B-B224-2895C994D8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87E290-76B0-4EA1-9FB1-BF333C18EE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4314727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E852F285-90C5-4B61-950C-4A9D442298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th-TH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14F1BB3-052C-45E4-840E-DDB19583370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th-TH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BFBD270-437B-401C-A67D-E884B516A76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th-TH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2626757-54AE-46A3-8264-B3A36B58FB4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th-TH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8859566-03E3-415E-A39E-40BFA9EE240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448800" y="64928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400">
                <a:solidFill>
                  <a:schemeClr val="tx1">
                    <a:tint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fld id="{ADEF9860-2FE8-417D-944A-E30E8C0DA722}" type="slidenum">
              <a:rPr lang="th-TH" smtClean="0"/>
              <a:pPr/>
              <a:t>‹#›</a:t>
            </a:fld>
            <a:endParaRPr lang="th-TH" dirty="0"/>
          </a:p>
        </p:txBody>
      </p:sp>
    </p:spTree>
    <p:extLst>
      <p:ext uri="{BB962C8B-B14F-4D97-AF65-F5344CB8AC3E}">
        <p14:creationId xmlns:p14="http://schemas.microsoft.com/office/powerpoint/2010/main" val="13540533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719" r:id="rId2"/>
    <p:sldLayoutId id="2147483650" r:id="rId3"/>
    <p:sldLayoutId id="2147483722" r:id="rId4"/>
    <p:sldLayoutId id="2147483723" r:id="rId5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h-TH"/>
      </a:defPPr>
      <a:lvl1pPr marL="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://nscr.nesdc.go.th/wp-content/uploads/2022/02/9_NS-03_140265.pdf" TargetMode="External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microsoft.com/office/2007/relationships/hdphoto" Target="../media/hdphoto1.wdp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://nscr.nesdc.go.th/wp-content/uploads/2022/02/9_NS-03_140265.pdf" TargetMode="External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microsoft.com/office/2007/relationships/hdphoto" Target="../media/hdphoto1.wdp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5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5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5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5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4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5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4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4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5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5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4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หมายเลขภาพนิ่ง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8A6988-7CA1-4626-8DCE-48A5EAC1AA90}" type="slidenum">
              <a:rPr lang="th-TH" smtClean="0"/>
              <a:t>1</a:t>
            </a:fld>
            <a:endParaRPr lang="th-TH"/>
          </a:p>
        </p:txBody>
      </p:sp>
      <p:sp>
        <p:nvSpPr>
          <p:cNvPr id="3" name="Rectangle 58">
            <a:extLst>
              <a:ext uri="{FF2B5EF4-FFF2-40B4-BE49-F238E27FC236}">
                <a16:creationId xmlns:a16="http://schemas.microsoft.com/office/drawing/2014/main" id="{C2EC05C2-AC68-47F5-863D-7B96517A1D54}"/>
              </a:ext>
            </a:extLst>
          </p:cNvPr>
          <p:cNvSpPr/>
          <p:nvPr/>
        </p:nvSpPr>
        <p:spPr>
          <a:xfrm>
            <a:off x="21399" y="1981284"/>
            <a:ext cx="12192000" cy="2724863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-285462" y="2227223"/>
            <a:ext cx="1217152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th-TH" sz="2400" b="1" dirty="0">
                <a:solidFill>
                  <a:srgbClr val="203864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รายละเอียดตัวชี้วัดในการประเมินส่วนราชการ</a:t>
            </a:r>
          </a:p>
          <a:p>
            <a:pPr marL="0" marR="0" lvl="0" indent="0" algn="ctr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th-TH" sz="2400" b="1" dirty="0">
                <a:solidFill>
                  <a:srgbClr val="203864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ตามมาตรการปรับปรุงประสิทธิภาพในการปฏิบัติราชการ</a:t>
            </a:r>
          </a:p>
          <a:p>
            <a:pPr marL="0" marR="0" lvl="0" indent="0" algn="ctr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400" b="1" i="0" u="none" strike="noStrike" kern="1200" cap="none" spc="0" normalizeH="0" baseline="0" noProof="0" dirty="0">
                <a:ln>
                  <a:noFill/>
                </a:ln>
                <a:solidFill>
                  <a:srgbClr val="203864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ประจำปีงบประมาณ พ.ศ. 2566</a:t>
            </a:r>
          </a:p>
          <a:p>
            <a:pPr marL="0" marR="0" lvl="0" indent="0" algn="ctr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th-TH" sz="2400" b="1" dirty="0">
                <a:solidFill>
                  <a:srgbClr val="203864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กรมประมง</a:t>
            </a:r>
            <a:endParaRPr kumimoji="0" lang="th-TH" sz="2400" b="0" i="0" u="none" strike="noStrike" kern="1200" cap="none" spc="0" normalizeH="0" baseline="0" noProof="0" dirty="0">
              <a:ln>
                <a:noFill/>
              </a:ln>
              <a:solidFill>
                <a:srgbClr val="203864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grpSp>
        <p:nvGrpSpPr>
          <p:cNvPr id="5" name="Group 6"/>
          <p:cNvGrpSpPr/>
          <p:nvPr/>
        </p:nvGrpSpPr>
        <p:grpSpPr>
          <a:xfrm>
            <a:off x="-13648" y="6400800"/>
            <a:ext cx="12219294" cy="470847"/>
            <a:chOff x="-13648" y="6400800"/>
            <a:chExt cx="12219294" cy="470847"/>
          </a:xfrm>
        </p:grpSpPr>
        <p:sp>
          <p:nvSpPr>
            <p:cNvPr id="6" name="Rectangle 5">
              <a:extLst>
                <a:ext uri="{FF2B5EF4-FFF2-40B4-BE49-F238E27FC236}">
                  <a16:creationId xmlns:a16="http://schemas.microsoft.com/office/drawing/2014/main" id="{99731E13-D5F2-41FB-ABFE-F220E9B05DDC}"/>
                </a:ext>
              </a:extLst>
            </p:cNvPr>
            <p:cNvSpPr/>
            <p:nvPr/>
          </p:nvSpPr>
          <p:spPr>
            <a:xfrm>
              <a:off x="9976513" y="6400800"/>
              <a:ext cx="2229133" cy="470847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7" name="Rectangle 4"/>
            <p:cNvSpPr/>
            <p:nvPr/>
          </p:nvSpPr>
          <p:spPr>
            <a:xfrm>
              <a:off x="-13648" y="6492875"/>
              <a:ext cx="11627893" cy="365125"/>
            </a:xfrm>
            <a:prstGeom prst="rect">
              <a:avLst/>
            </a:prstGeom>
            <a:solidFill>
              <a:srgbClr val="00206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51522238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กลุ่ม 3">
            <a:extLst>
              <a:ext uri="{FF2B5EF4-FFF2-40B4-BE49-F238E27FC236}">
                <a16:creationId xmlns:a16="http://schemas.microsoft.com/office/drawing/2014/main" id="{D36AE640-2337-4EDE-B6B8-30028AB93834}"/>
              </a:ext>
            </a:extLst>
          </p:cNvPr>
          <p:cNvGrpSpPr/>
          <p:nvPr/>
        </p:nvGrpSpPr>
        <p:grpSpPr>
          <a:xfrm>
            <a:off x="0" y="405657"/>
            <a:ext cx="12192000" cy="1577872"/>
            <a:chOff x="0" y="621032"/>
            <a:chExt cx="12192000" cy="1626894"/>
          </a:xfrm>
        </p:grpSpPr>
        <p:sp>
          <p:nvSpPr>
            <p:cNvPr id="3" name="แผนผังลําดับงาน: กระบวนการ 2">
              <a:extLst>
                <a:ext uri="{FF2B5EF4-FFF2-40B4-BE49-F238E27FC236}">
                  <a16:creationId xmlns:a16="http://schemas.microsoft.com/office/drawing/2014/main" id="{06B21AD4-8E2B-4EC4-991E-7178FBB024CE}"/>
                </a:ext>
              </a:extLst>
            </p:cNvPr>
            <p:cNvSpPr/>
            <p:nvPr/>
          </p:nvSpPr>
          <p:spPr>
            <a:xfrm>
              <a:off x="0" y="773723"/>
              <a:ext cx="12192000" cy="1474203"/>
            </a:xfrm>
            <a:prstGeom prst="flowChartProcess">
              <a:avLst/>
            </a:prstGeom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th-TH"/>
            </a:p>
          </p:txBody>
        </p:sp>
        <p:sp>
          <p:nvSpPr>
            <p:cNvPr id="43" name="แผนผังลําดับงาน: กระบวนการ 42">
              <a:extLst>
                <a:ext uri="{FF2B5EF4-FFF2-40B4-BE49-F238E27FC236}">
                  <a16:creationId xmlns:a16="http://schemas.microsoft.com/office/drawing/2014/main" id="{4FC6852A-DA64-4FD0-90A0-C8AC9F57BF9D}"/>
                </a:ext>
              </a:extLst>
            </p:cNvPr>
            <p:cNvSpPr/>
            <p:nvPr/>
          </p:nvSpPr>
          <p:spPr>
            <a:xfrm>
              <a:off x="0" y="621032"/>
              <a:ext cx="12192000" cy="286717"/>
            </a:xfrm>
            <a:prstGeom prst="flowChartProcess">
              <a:avLst/>
            </a:prstGeom>
            <a:solidFill>
              <a:srgbClr val="ED7D31"/>
            </a:solidFill>
            <a:ln>
              <a:noFill/>
            </a:ln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h-TH"/>
            </a:p>
          </p:txBody>
        </p:sp>
      </p:grpSp>
      <p:sp>
        <p:nvSpPr>
          <p:cNvPr id="37" name="TextBox 36">
            <a:extLst>
              <a:ext uri="{FF2B5EF4-FFF2-40B4-BE49-F238E27FC236}">
                <a16:creationId xmlns:a16="http://schemas.microsoft.com/office/drawing/2014/main" id="{E832E498-CEB8-4359-87EA-74E3056D8F3E}"/>
              </a:ext>
            </a:extLst>
          </p:cNvPr>
          <p:cNvSpPr txBox="1"/>
          <p:nvPr/>
        </p:nvSpPr>
        <p:spPr>
          <a:xfrm>
            <a:off x="294416" y="658555"/>
            <a:ext cx="2517494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342900" rtl="0" eaLnBrk="1" fontAlgn="t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500" b="1" i="0" u="none" strike="noStrike" kern="1200" cap="none" spc="-3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แผนแม่บทภายใต้ยุทธศาสตร์ชาติ</a:t>
            </a:r>
          </a:p>
        </p:txBody>
      </p:sp>
      <p:sp>
        <p:nvSpPr>
          <p:cNvPr id="2" name="กล่องข้อความ 1">
            <a:extLst>
              <a:ext uri="{FF2B5EF4-FFF2-40B4-BE49-F238E27FC236}">
                <a16:creationId xmlns:a16="http://schemas.microsoft.com/office/drawing/2014/main" id="{F77C1AC4-A011-44DB-82AC-9D3830B0FCA1}"/>
              </a:ext>
            </a:extLst>
          </p:cNvPr>
          <p:cNvSpPr txBox="1"/>
          <p:nvPr/>
        </p:nvSpPr>
        <p:spPr>
          <a:xfrm>
            <a:off x="76200" y="1002458"/>
            <a:ext cx="1018735" cy="807913"/>
          </a:xfrm>
          <a:prstGeom prst="rect">
            <a:avLst/>
          </a:prstGeom>
          <a:noFill/>
          <a:ln w="19050">
            <a:solidFill>
              <a:schemeClr val="bg1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th-TH" sz="1150" dirty="0">
                <a:latin typeface="TH SarabunPSK" panose="020B0500040200020003" pitchFamily="34" charset="-34"/>
                <a:cs typeface="TH SarabunPSK" panose="020B0500040200020003" pitchFamily="34" charset="-34"/>
              </a:rPr>
              <a:t>1. อัตราการขยายตัว</a:t>
            </a:r>
            <a:r>
              <a:rPr lang="th-TH" sz="12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ของ</a:t>
            </a:r>
            <a:r>
              <a:rPr lang="th-TH" sz="115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ผลิตภัณฑ์มวลรวมในประเทศ สาขาเกษตร (เฉลี่ยร้อยละ)</a:t>
            </a:r>
            <a:endParaRPr lang="th-TH" sz="1150" dirty="0"/>
          </a:p>
        </p:txBody>
      </p:sp>
      <p:sp>
        <p:nvSpPr>
          <p:cNvPr id="25" name="กล่องข้อความ 24">
            <a:extLst>
              <a:ext uri="{FF2B5EF4-FFF2-40B4-BE49-F238E27FC236}">
                <a16:creationId xmlns:a16="http://schemas.microsoft.com/office/drawing/2014/main" id="{9CE572DB-AF06-4F95-B96A-15928B83AAD3}"/>
              </a:ext>
            </a:extLst>
          </p:cNvPr>
          <p:cNvSpPr txBox="1"/>
          <p:nvPr/>
        </p:nvSpPr>
        <p:spPr>
          <a:xfrm>
            <a:off x="1150621" y="990902"/>
            <a:ext cx="860426" cy="830997"/>
          </a:xfrm>
          <a:prstGeom prst="rect">
            <a:avLst/>
          </a:prstGeom>
          <a:solidFill>
            <a:schemeClr val="bg1"/>
          </a:solidFill>
          <a:ln w="19050">
            <a:solidFill>
              <a:schemeClr val="bg1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th-TH" sz="12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2. อัตราผลิตภาพการผลิตของภาคเกษตร (เฉลี่ยร้อยละ)</a:t>
            </a:r>
          </a:p>
        </p:txBody>
      </p:sp>
      <p:sp>
        <p:nvSpPr>
          <p:cNvPr id="26" name="กล่องข้อความ 25">
            <a:extLst>
              <a:ext uri="{FF2B5EF4-FFF2-40B4-BE49-F238E27FC236}">
                <a16:creationId xmlns:a16="http://schemas.microsoft.com/office/drawing/2014/main" id="{E0292975-A2A5-4479-B491-8892BA8A656E}"/>
              </a:ext>
            </a:extLst>
          </p:cNvPr>
          <p:cNvSpPr txBox="1"/>
          <p:nvPr/>
        </p:nvSpPr>
        <p:spPr>
          <a:xfrm>
            <a:off x="2054871" y="988273"/>
            <a:ext cx="813292" cy="983795"/>
          </a:xfrm>
          <a:prstGeom prst="rect">
            <a:avLst/>
          </a:prstGeom>
          <a:noFill/>
          <a:ln w="28575">
            <a:solidFill>
              <a:srgbClr val="FF8427"/>
            </a:solidFill>
          </a:ln>
        </p:spPr>
        <p:txBody>
          <a:bodyPr wrap="square" rtlCol="0">
            <a:spAutoFit/>
          </a:bodyPr>
          <a:lstStyle/>
          <a:p>
            <a:pPr lvl="0">
              <a:lnSpc>
                <a:spcPct val="80000"/>
              </a:lnSpc>
              <a:defRPr/>
            </a:pPr>
            <a:r>
              <a:rPr lang="th-TH" sz="1200" spc="-3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3. อัตราการขยายตัวของมูลค่าของสินค้า</a:t>
            </a:r>
            <a:r>
              <a:rPr lang="th-TH" sz="1200" spc="-30" dirty="0" err="1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เกษตรอัต</a:t>
            </a:r>
            <a:r>
              <a:rPr lang="th-TH" sz="1200" spc="-3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ลักษณ์พื้นถิ่น (เฉลี่ยร้อยละ)</a:t>
            </a:r>
          </a:p>
        </p:txBody>
      </p:sp>
      <p:sp>
        <p:nvSpPr>
          <p:cNvPr id="27" name="กล่องข้อความ 26">
            <a:extLst>
              <a:ext uri="{FF2B5EF4-FFF2-40B4-BE49-F238E27FC236}">
                <a16:creationId xmlns:a16="http://schemas.microsoft.com/office/drawing/2014/main" id="{E3423BDF-A321-45BF-A863-475B2604FB2F}"/>
              </a:ext>
            </a:extLst>
          </p:cNvPr>
          <p:cNvSpPr txBox="1"/>
          <p:nvPr/>
        </p:nvSpPr>
        <p:spPr>
          <a:xfrm>
            <a:off x="2913353" y="990646"/>
            <a:ext cx="773398" cy="983795"/>
          </a:xfrm>
          <a:prstGeom prst="rect">
            <a:avLst/>
          </a:prstGeom>
          <a:noFill/>
          <a:ln w="28575">
            <a:solidFill>
              <a:srgbClr val="ED7D31"/>
            </a:solidFill>
          </a:ln>
        </p:spPr>
        <p:txBody>
          <a:bodyPr wrap="square" rtlCol="0">
            <a:spAutoFit/>
          </a:bodyPr>
          <a:lstStyle/>
          <a:p>
            <a:pPr lvl="0">
              <a:lnSpc>
                <a:spcPct val="80000"/>
              </a:lnSpc>
              <a:defRPr/>
            </a:pPr>
            <a:r>
              <a:rPr lang="th-TH" sz="12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4. อัตราการขยายตัวของมูลค่าของ</a:t>
            </a:r>
            <a:r>
              <a:rPr lang="th-TH" sz="12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สินค้าเกษตรปลอดภัย (เฉลี่ยร้อยละ)</a:t>
            </a:r>
          </a:p>
        </p:txBody>
      </p:sp>
      <p:sp>
        <p:nvSpPr>
          <p:cNvPr id="28" name="กล่องข้อความ 27">
            <a:extLst>
              <a:ext uri="{FF2B5EF4-FFF2-40B4-BE49-F238E27FC236}">
                <a16:creationId xmlns:a16="http://schemas.microsoft.com/office/drawing/2014/main" id="{9DCE9EE3-39B9-4356-A427-2228712B232D}"/>
              </a:ext>
            </a:extLst>
          </p:cNvPr>
          <p:cNvSpPr txBox="1"/>
          <p:nvPr/>
        </p:nvSpPr>
        <p:spPr>
          <a:xfrm>
            <a:off x="3727876" y="999222"/>
            <a:ext cx="829010" cy="978729"/>
          </a:xfrm>
          <a:prstGeom prst="rect">
            <a:avLst/>
          </a:prstGeom>
          <a:solidFill>
            <a:schemeClr val="bg1"/>
          </a:solidFill>
          <a:ln w="19050">
            <a:solidFill>
              <a:schemeClr val="bg1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pPr lvl="0">
              <a:lnSpc>
                <a:spcPct val="80000"/>
              </a:lnSpc>
              <a:defRPr/>
            </a:pPr>
            <a:r>
              <a:rPr lang="th-TH" sz="1200" dirty="0">
                <a:solidFill>
                  <a:srgbClr val="FF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5. ดัชนีความมั่นคงทางอาหาร (</a:t>
            </a:r>
            <a:r>
              <a:rPr lang="en-US" sz="1200" dirty="0">
                <a:solidFill>
                  <a:srgbClr val="FF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Global Food Security Index)</a:t>
            </a:r>
            <a:r>
              <a:rPr lang="th-TH" sz="1200" dirty="0">
                <a:solidFill>
                  <a:srgbClr val="FF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(</a:t>
            </a:r>
            <a:r>
              <a:rPr lang="en-US" sz="1200" dirty="0">
                <a:solidFill>
                  <a:srgbClr val="FF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Proxy</a:t>
            </a:r>
            <a:r>
              <a:rPr lang="th-TH" sz="1200" dirty="0">
                <a:solidFill>
                  <a:srgbClr val="FF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)</a:t>
            </a:r>
          </a:p>
          <a:p>
            <a:pPr lvl="0">
              <a:lnSpc>
                <a:spcPct val="80000"/>
              </a:lnSpc>
              <a:defRPr/>
            </a:pPr>
            <a:endParaRPr lang="th-TH" sz="1200" dirty="0">
              <a:solidFill>
                <a:srgbClr val="0000CC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29" name="กล่องข้อความ 28">
            <a:extLst>
              <a:ext uri="{FF2B5EF4-FFF2-40B4-BE49-F238E27FC236}">
                <a16:creationId xmlns:a16="http://schemas.microsoft.com/office/drawing/2014/main" id="{55AAC0FC-E57E-4BEF-9714-EAAF1750009D}"/>
              </a:ext>
            </a:extLst>
          </p:cNvPr>
          <p:cNvSpPr txBox="1"/>
          <p:nvPr/>
        </p:nvSpPr>
        <p:spPr>
          <a:xfrm>
            <a:off x="6238156" y="995531"/>
            <a:ext cx="763439" cy="983795"/>
          </a:xfrm>
          <a:prstGeom prst="rect">
            <a:avLst/>
          </a:prstGeom>
          <a:noFill/>
          <a:ln w="19050">
            <a:solidFill>
              <a:schemeClr val="bg1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pPr lvl="0">
              <a:lnSpc>
                <a:spcPct val="80000"/>
              </a:lnSpc>
              <a:defRPr/>
            </a:pPr>
            <a:r>
              <a:rPr lang="th-TH" sz="12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8. อัตราการขยายตัวของมูลค่าสินค้าเกษตรแปรรูปและผลิตภัณฑ์ (เฉลี่ยร้อยละ)</a:t>
            </a:r>
          </a:p>
        </p:txBody>
      </p:sp>
      <p:sp>
        <p:nvSpPr>
          <p:cNvPr id="30" name="กล่องข้อความ 29">
            <a:extLst>
              <a:ext uri="{FF2B5EF4-FFF2-40B4-BE49-F238E27FC236}">
                <a16:creationId xmlns:a16="http://schemas.microsoft.com/office/drawing/2014/main" id="{60E356EF-5D5E-43EB-91C2-ABC9BC0E5A8E}"/>
              </a:ext>
            </a:extLst>
          </p:cNvPr>
          <p:cNvSpPr txBox="1"/>
          <p:nvPr/>
        </p:nvSpPr>
        <p:spPr>
          <a:xfrm>
            <a:off x="5481112" y="995531"/>
            <a:ext cx="697116" cy="983795"/>
          </a:xfrm>
          <a:prstGeom prst="rect">
            <a:avLst/>
          </a:prstGeom>
          <a:solidFill>
            <a:schemeClr val="bg1"/>
          </a:solidFill>
          <a:ln w="19050">
            <a:solidFill>
              <a:schemeClr val="bg1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pPr lvl="0">
              <a:lnSpc>
                <a:spcPct val="80000"/>
              </a:lnSpc>
              <a:defRPr/>
            </a:pPr>
            <a:r>
              <a:rPr lang="th-TH" sz="1200" spc="-30" dirty="0">
                <a:solidFill>
                  <a:srgbClr val="FF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7. การส่งเสริมกลุ่มกิจการพัฒนาเศรษฐกิจชุมชน (</a:t>
            </a:r>
            <a:r>
              <a:rPr lang="en-US" sz="1200" spc="-30" dirty="0">
                <a:solidFill>
                  <a:srgbClr val="FF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Proxy</a:t>
            </a:r>
            <a:r>
              <a:rPr lang="th-TH" sz="1200" spc="-30" dirty="0">
                <a:solidFill>
                  <a:srgbClr val="FF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)</a:t>
            </a:r>
            <a:endParaRPr lang="th-TH" sz="1200" spc="-30" dirty="0">
              <a:solidFill>
                <a:srgbClr val="0000CC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31" name="กล่องข้อความ 30">
            <a:extLst>
              <a:ext uri="{FF2B5EF4-FFF2-40B4-BE49-F238E27FC236}">
                <a16:creationId xmlns:a16="http://schemas.microsoft.com/office/drawing/2014/main" id="{9F5B1451-1268-40BB-878F-61A599626AD4}"/>
              </a:ext>
            </a:extLst>
          </p:cNvPr>
          <p:cNvSpPr txBox="1"/>
          <p:nvPr/>
        </p:nvSpPr>
        <p:spPr>
          <a:xfrm>
            <a:off x="4604494" y="988273"/>
            <a:ext cx="829010" cy="983795"/>
          </a:xfrm>
          <a:prstGeom prst="rect">
            <a:avLst/>
          </a:prstGeom>
          <a:noFill/>
          <a:ln w="28575">
            <a:solidFill>
              <a:srgbClr val="ED7D31"/>
            </a:solidFill>
          </a:ln>
        </p:spPr>
        <p:txBody>
          <a:bodyPr wrap="square" rtlCol="0">
            <a:spAutoFit/>
          </a:bodyPr>
          <a:lstStyle/>
          <a:p>
            <a:pPr lvl="0">
              <a:lnSpc>
                <a:spcPct val="80000"/>
              </a:lnSpc>
              <a:defRPr/>
            </a:pPr>
            <a:r>
              <a:rPr lang="th-TH" sz="1200" spc="-30" dirty="0">
                <a:latin typeface="TH SarabunPSK" panose="020B0500040200020003" pitchFamily="34" charset="-34"/>
                <a:cs typeface="TH SarabunPSK" panose="020B0500040200020003" pitchFamily="34" charset="-34"/>
              </a:rPr>
              <a:t>6. อัตราการขยายตัวของมูลค่าของสินค้าเกษตรชีวภาพ (เฉลี่ยร้อยละ)</a:t>
            </a:r>
            <a:endParaRPr lang="th-TH" sz="1200" spc="-30" dirty="0">
              <a:solidFill>
                <a:prstClr val="black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 lvl="0">
              <a:lnSpc>
                <a:spcPct val="80000"/>
              </a:lnSpc>
              <a:defRPr/>
            </a:pPr>
            <a:endParaRPr lang="th-TH" sz="1200" spc="-30" dirty="0">
              <a:solidFill>
                <a:prstClr val="black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38" name="กล่องข้อความ 37">
            <a:extLst>
              <a:ext uri="{FF2B5EF4-FFF2-40B4-BE49-F238E27FC236}">
                <a16:creationId xmlns:a16="http://schemas.microsoft.com/office/drawing/2014/main" id="{BBE97F71-2F2D-4631-8BC0-D7E7AD163B7F}"/>
              </a:ext>
            </a:extLst>
          </p:cNvPr>
          <p:cNvSpPr txBox="1"/>
          <p:nvPr/>
        </p:nvSpPr>
        <p:spPr>
          <a:xfrm>
            <a:off x="7065705" y="988273"/>
            <a:ext cx="741530" cy="983795"/>
          </a:xfrm>
          <a:prstGeom prst="rect">
            <a:avLst/>
          </a:prstGeom>
          <a:noFill/>
          <a:ln w="28575">
            <a:solidFill>
              <a:srgbClr val="ED7D31"/>
            </a:solidFill>
          </a:ln>
        </p:spPr>
        <p:txBody>
          <a:bodyPr wrap="square" rtlCol="0">
            <a:spAutoFit/>
          </a:bodyPr>
          <a:lstStyle/>
          <a:p>
            <a:pPr lvl="0">
              <a:lnSpc>
                <a:spcPct val="80000"/>
              </a:lnSpc>
              <a:defRPr/>
            </a:pPr>
            <a:r>
              <a:rPr lang="th-TH" sz="1200" spc="-30" dirty="0">
                <a:latin typeface="TH SarabunPSK" panose="020B0500040200020003" pitchFamily="34" charset="-34"/>
                <a:cs typeface="TH SarabunPSK" panose="020B0500040200020003" pitchFamily="34" charset="-34"/>
              </a:rPr>
              <a:t>9. มูลค่าสินค้า</a:t>
            </a:r>
            <a:br>
              <a:rPr lang="th-TH" sz="1200" spc="-30" dirty="0">
                <a:latin typeface="TH SarabunPSK" panose="020B0500040200020003" pitchFamily="34" charset="-34"/>
                <a:cs typeface="TH SarabunPSK" panose="020B0500040200020003" pitchFamily="34" charset="-34"/>
              </a:rPr>
            </a:br>
            <a:r>
              <a:rPr lang="th-TH" sz="1200" spc="-3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ที่มีการใช้เทคโนโลยีสมัยใหม่/อัจฉริยะ (เฉลี่ยร้อยละ)</a:t>
            </a:r>
            <a:endParaRPr lang="th-TH" sz="1200" spc="-30" dirty="0">
              <a:solidFill>
                <a:srgbClr val="FF0000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39" name="กล่องข้อความ 38">
            <a:extLst>
              <a:ext uri="{FF2B5EF4-FFF2-40B4-BE49-F238E27FC236}">
                <a16:creationId xmlns:a16="http://schemas.microsoft.com/office/drawing/2014/main" id="{3565C181-B862-496B-B537-DFD627F9202A}"/>
              </a:ext>
            </a:extLst>
          </p:cNvPr>
          <p:cNvSpPr txBox="1"/>
          <p:nvPr/>
        </p:nvSpPr>
        <p:spPr>
          <a:xfrm>
            <a:off x="7847120" y="988273"/>
            <a:ext cx="903632" cy="983795"/>
          </a:xfrm>
          <a:prstGeom prst="rect">
            <a:avLst/>
          </a:prstGeom>
          <a:solidFill>
            <a:schemeClr val="bg1"/>
          </a:solidFill>
          <a:ln w="19050">
            <a:solidFill>
              <a:schemeClr val="bg1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pPr lvl="0">
              <a:lnSpc>
                <a:spcPct val="80000"/>
              </a:lnSpc>
              <a:defRPr/>
            </a:pPr>
            <a:r>
              <a:rPr lang="th-TH" sz="12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10. ผลผลิตต่อหน่วยของฟาร์มหรือแปลงที่มีการใช้เทคโนโลยีสมัยใหม่/อัจฉริยะ (เฉลี่ยร้อยละ)</a:t>
            </a:r>
          </a:p>
        </p:txBody>
      </p:sp>
      <p:sp>
        <p:nvSpPr>
          <p:cNvPr id="40" name="กล่องข้อความ 39">
            <a:extLst>
              <a:ext uri="{FF2B5EF4-FFF2-40B4-BE49-F238E27FC236}">
                <a16:creationId xmlns:a16="http://schemas.microsoft.com/office/drawing/2014/main" id="{2725F15F-EC2A-46D9-8554-C123AEBB2841}"/>
              </a:ext>
            </a:extLst>
          </p:cNvPr>
          <p:cNvSpPr txBox="1"/>
          <p:nvPr/>
        </p:nvSpPr>
        <p:spPr>
          <a:xfrm>
            <a:off x="8783354" y="979598"/>
            <a:ext cx="741530" cy="978729"/>
          </a:xfrm>
          <a:prstGeom prst="rect">
            <a:avLst/>
          </a:prstGeom>
          <a:solidFill>
            <a:schemeClr val="bg1"/>
          </a:solidFill>
          <a:ln w="19050">
            <a:solidFill>
              <a:schemeClr val="bg1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pPr lvl="0">
              <a:lnSpc>
                <a:spcPct val="80000"/>
              </a:lnSpc>
              <a:defRPr/>
            </a:pPr>
            <a:r>
              <a:rPr lang="th-TH" sz="12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11. มูลค่าผลผลิตสินค้าเกษตรต่อหน่วย (เฉลี่ยร้อยละ)</a:t>
            </a:r>
          </a:p>
          <a:p>
            <a:pPr lvl="0">
              <a:lnSpc>
                <a:spcPct val="80000"/>
              </a:lnSpc>
              <a:defRPr/>
            </a:pPr>
            <a:endParaRPr lang="th-TH" sz="1200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41" name="กล่องข้อความ 40">
            <a:extLst>
              <a:ext uri="{FF2B5EF4-FFF2-40B4-BE49-F238E27FC236}">
                <a16:creationId xmlns:a16="http://schemas.microsoft.com/office/drawing/2014/main" id="{E54B46CB-1159-4846-B3F1-820FEA8B246B}"/>
              </a:ext>
            </a:extLst>
          </p:cNvPr>
          <p:cNvSpPr txBox="1"/>
          <p:nvPr/>
        </p:nvSpPr>
        <p:spPr>
          <a:xfrm>
            <a:off x="9573545" y="974532"/>
            <a:ext cx="1342274" cy="983795"/>
          </a:xfrm>
          <a:prstGeom prst="rect">
            <a:avLst/>
          </a:prstGeom>
          <a:solidFill>
            <a:schemeClr val="bg1"/>
          </a:solidFill>
          <a:ln w="19050">
            <a:solidFill>
              <a:schemeClr val="bg1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pPr>
              <a:lnSpc>
                <a:spcPct val="80000"/>
              </a:lnSpc>
              <a:defRPr/>
            </a:pPr>
            <a:r>
              <a:rPr lang="th-TH" sz="1200" spc="-30" dirty="0">
                <a:latin typeface="TH SarabunPSK" panose="020B0500040200020003" pitchFamily="34" charset="-34"/>
                <a:cs typeface="TH SarabunPSK" panose="020B0500040200020003" pitchFamily="34" charset="-34"/>
              </a:rPr>
              <a:t>12. สถาบันเกษตรกร (สหกรณ์ วิสาหกิจชุมชน และกลุ่มเกษตรกร) ที่ขึ้นทะเบียนกับกระทรวงเกษตรและสหกรณ์ มีความเข้มแข็งในระดับมาตรฐาน (เฉลี่ยร้อยละ)</a:t>
            </a:r>
          </a:p>
        </p:txBody>
      </p:sp>
      <p:sp>
        <p:nvSpPr>
          <p:cNvPr id="45" name="TextBox 44">
            <a:extLst>
              <a:ext uri="{FF2B5EF4-FFF2-40B4-BE49-F238E27FC236}">
                <a16:creationId xmlns:a16="http://schemas.microsoft.com/office/drawing/2014/main" id="{071F2856-B7A5-46CA-8AA2-D7E956D7CCFB}"/>
              </a:ext>
            </a:extLst>
          </p:cNvPr>
          <p:cNvSpPr txBox="1"/>
          <p:nvPr/>
        </p:nvSpPr>
        <p:spPr>
          <a:xfrm>
            <a:off x="10888272" y="490721"/>
            <a:ext cx="1429575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defTabSz="342900" rtl="0" eaLnBrk="1" fontAlgn="t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200" b="1" i="0" u="none" strike="noStrike" kern="1200" cap="none" spc="-3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แผนพัฒนาเศรษฐกิจ</a:t>
            </a:r>
            <a:br>
              <a:rPr kumimoji="0" lang="th-TH" sz="1200" b="1" i="0" u="none" strike="noStrike" kern="1200" cap="none" spc="-3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</a:br>
            <a:r>
              <a:rPr kumimoji="0" lang="th-TH" sz="1200" b="1" i="0" u="none" strike="noStrike" kern="1200" cap="none" spc="-3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และสังคมแห่งชาติ ฉบับที่ </a:t>
            </a:r>
            <a:r>
              <a:rPr kumimoji="0" lang="en-US" sz="1200" b="1" i="0" u="none" strike="noStrike" kern="1200" cap="none" spc="-3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13</a:t>
            </a:r>
            <a:endParaRPr kumimoji="0" lang="en-US" sz="1200" b="0" i="0" u="none" strike="noStrike" kern="1200" cap="none" spc="-30" normalizeH="0" baseline="0" noProof="0" dirty="0">
              <a:ln>
                <a:noFill/>
              </a:ln>
              <a:effectLst/>
              <a:uLnTx/>
              <a:uFillTx/>
              <a:latin typeface="TH SarabunPSK" panose="020B0500040200020003" pitchFamily="34" charset="-34"/>
              <a:ea typeface="Tahoma" panose="020B0604030504040204" pitchFamily="34" charset="0"/>
              <a:cs typeface="TH SarabunPSK" panose="020B0500040200020003" pitchFamily="34" charset="-34"/>
            </a:endParaRPr>
          </a:p>
        </p:txBody>
      </p:sp>
      <p:sp>
        <p:nvSpPr>
          <p:cNvPr id="42" name="กล่องข้อความ 41">
            <a:extLst>
              <a:ext uri="{FF2B5EF4-FFF2-40B4-BE49-F238E27FC236}">
                <a16:creationId xmlns:a16="http://schemas.microsoft.com/office/drawing/2014/main" id="{3A0AA3DA-1C91-47AD-B538-AADF236B4DA8}"/>
              </a:ext>
            </a:extLst>
          </p:cNvPr>
          <p:cNvSpPr txBox="1"/>
          <p:nvPr/>
        </p:nvSpPr>
        <p:spPr>
          <a:xfrm>
            <a:off x="10958003" y="981677"/>
            <a:ext cx="985311" cy="840230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lvl="0" algn="thaiDist" defTabSz="342900" fontAlgn="t">
              <a:lnSpc>
                <a:spcPct val="80000"/>
              </a:lnSpc>
              <a:defRPr/>
            </a:pPr>
            <a:r>
              <a:rPr lang="th-TH" sz="12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13. รายได้สุทธิต่อครัวเรือนเกษตรกร ไม่ต่ำกว่า 537,000 บาทต่อครัวเรือน เมื่อสิ้นสุดแผน</a:t>
            </a:r>
          </a:p>
        </p:txBody>
      </p:sp>
      <p:sp>
        <p:nvSpPr>
          <p:cNvPr id="107" name="TextBox 106">
            <a:extLst>
              <a:ext uri="{FF2B5EF4-FFF2-40B4-BE49-F238E27FC236}">
                <a16:creationId xmlns:a16="http://schemas.microsoft.com/office/drawing/2014/main" id="{43574F9D-C805-48B5-AAAF-EFECB076D0C8}"/>
              </a:ext>
            </a:extLst>
          </p:cNvPr>
          <p:cNvSpPr txBox="1"/>
          <p:nvPr/>
        </p:nvSpPr>
        <p:spPr>
          <a:xfrm>
            <a:off x="3156416" y="313117"/>
            <a:ext cx="5626938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>
              <a:defRPr/>
            </a:pPr>
            <a:r>
              <a:rPr lang="en-US" sz="2200" b="1" dirty="0">
                <a:solidFill>
                  <a:schemeClr val="bg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Strategic KPIs</a:t>
            </a:r>
            <a:r>
              <a:rPr lang="th-TH" sz="2200" b="1" dirty="0">
                <a:solidFill>
                  <a:schemeClr val="bg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กระทรวง</a:t>
            </a:r>
            <a:r>
              <a:rPr kumimoji="0" lang="th-TH" sz="22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เกษตรและสหกรณ์</a:t>
            </a:r>
            <a:endParaRPr kumimoji="0" lang="ko-KR" altLang="en-US" sz="2200" b="1" i="0" u="none" strike="noStrike" kern="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H SarabunPSK" panose="020B0500040200020003" pitchFamily="34" charset="-34"/>
              <a:ea typeface="맑은 고딕" panose="020B0503020000020004" pitchFamily="34" charset="-127"/>
              <a:cs typeface="TH SarabunPSK" panose="020B0500040200020003" pitchFamily="34" charset="-34"/>
            </a:endParaRPr>
          </a:p>
        </p:txBody>
      </p:sp>
      <p:sp>
        <p:nvSpPr>
          <p:cNvPr id="44" name="TextBox 106">
            <a:extLst>
              <a:ext uri="{FF2B5EF4-FFF2-40B4-BE49-F238E27FC236}">
                <a16:creationId xmlns:a16="http://schemas.microsoft.com/office/drawing/2014/main" id="{94816041-ACCE-4FF6-94AC-641D2A8D8CFC}"/>
              </a:ext>
            </a:extLst>
          </p:cNvPr>
          <p:cNvSpPr txBox="1"/>
          <p:nvPr/>
        </p:nvSpPr>
        <p:spPr>
          <a:xfrm>
            <a:off x="-241406" y="53449"/>
            <a:ext cx="393574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>
              <a:defRPr/>
            </a:pPr>
            <a:r>
              <a:rPr lang="th-TH" sz="16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สรุปรายการตัวชี้วัดของ</a:t>
            </a:r>
            <a:r>
              <a:rPr lang="th-TH" sz="1600" b="1" dirty="0">
                <a:solidFill>
                  <a:srgbClr val="0000CC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กรมประมง</a:t>
            </a:r>
          </a:p>
        </p:txBody>
      </p:sp>
      <p:graphicFrame>
        <p:nvGraphicFramePr>
          <p:cNvPr id="5" name="ตาราง 5">
            <a:extLst>
              <a:ext uri="{FF2B5EF4-FFF2-40B4-BE49-F238E27FC236}">
                <a16:creationId xmlns:a16="http://schemas.microsoft.com/office/drawing/2014/main" id="{323E6B11-2C44-4376-8721-067A78A1BAC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57212636"/>
              </p:ext>
            </p:extLst>
          </p:nvPr>
        </p:nvGraphicFramePr>
        <p:xfrm>
          <a:off x="4213782" y="2338455"/>
          <a:ext cx="7771609" cy="381418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810620">
                  <a:extLst>
                    <a:ext uri="{9D8B030D-6E8A-4147-A177-3AD203B41FA5}">
                      <a16:colId xmlns:a16="http://schemas.microsoft.com/office/drawing/2014/main" val="2903263576"/>
                    </a:ext>
                  </a:extLst>
                </a:gridCol>
                <a:gridCol w="13672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82426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03160">
                <a:tc gridSpan="2">
                  <a:txBody>
                    <a:bodyPr/>
                    <a:lstStyle/>
                    <a:p>
                      <a:pPr algn="ctr"/>
                      <a:r>
                        <a:rPr lang="th-TH" sz="1000" b="1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ตัวชี้วัด</a:t>
                      </a:r>
                      <a:r>
                        <a:rPr lang="th-TH" sz="1000" b="1" dirty="0">
                          <a:solidFill>
                            <a:schemeClr val="bg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กรมประมง</a:t>
                      </a:r>
                    </a:p>
                  </a:txBody>
                  <a:tcPr>
                    <a:solidFill>
                      <a:schemeClr val="bg1">
                        <a:lumMod val="5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000" b="1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น้ำหนัก</a:t>
                      </a:r>
                      <a:endParaRPr lang="th-TH" sz="1000" b="1" dirty="0">
                        <a:solidFill>
                          <a:schemeClr val="bg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solidFill>
                      <a:schemeClr val="bg1">
                        <a:lumMod val="5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59386305"/>
                  </a:ext>
                </a:extLst>
              </a:tr>
              <a:tr h="303160">
                <a:tc gridSpan="3">
                  <a:txBody>
                    <a:bodyPr/>
                    <a:lstStyle/>
                    <a:p>
                      <a:pPr algn="ctr"/>
                      <a:r>
                        <a:rPr lang="th-TH" sz="1000" b="1" kern="1200" dirty="0">
                          <a:solidFill>
                            <a:schemeClr val="bg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การประเมินประสิทธิผลการดำเนินงาน </a:t>
                      </a:r>
                      <a:r>
                        <a:rPr lang="en-US" sz="1000" b="1" kern="1200" dirty="0">
                          <a:solidFill>
                            <a:schemeClr val="bg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(Performance Base</a:t>
                      </a:r>
                      <a:r>
                        <a:rPr lang="th-TH" sz="1000" b="1" kern="1200" dirty="0">
                          <a:solidFill>
                            <a:schemeClr val="bg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 น้ำหนัก ร้อยละ 70 </a:t>
                      </a:r>
                      <a:endParaRPr lang="th-TH" sz="1000" b="1" dirty="0">
                        <a:solidFill>
                          <a:schemeClr val="bg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solidFill>
                      <a:srgbClr val="0080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90607892"/>
                  </a:ext>
                </a:extLst>
              </a:tr>
              <a:tr h="154873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000" b="1" kern="120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1.1 </a:t>
                      </a:r>
                      <a:r>
                        <a:rPr lang="en-US" sz="1000" b="1" kern="120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Function KPIs</a:t>
                      </a:r>
                      <a:r>
                        <a:rPr lang="th-TH" sz="1000" b="1" kern="120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endParaRPr lang="en-US" sz="1000" b="1" kern="1200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T="18000" marB="18000" anchor="ctr">
                    <a:solidFill>
                      <a:schemeClr val="bg1">
                        <a:lumMod val="75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endParaRPr lang="th-TH" sz="1000" b="1" kern="1200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T="18000" marB="18000">
                    <a:solidFill>
                      <a:schemeClr val="bg1">
                        <a:lumMod val="7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 sz="1800" b="1" kern="1200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marT="18000" marB="18000">
                    <a:solidFill>
                      <a:schemeClr val="bg1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35616445"/>
                  </a:ext>
                </a:extLst>
              </a:tr>
              <a:tr h="248018">
                <a:tc>
                  <a:txBody>
                    <a:bodyPr/>
                    <a:lstStyle/>
                    <a:p>
                      <a:r>
                        <a:rPr lang="th-TH" sz="10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1. </a:t>
                      </a:r>
                      <a:r>
                        <a:rPr lang="th-TH" sz="1000" b="1" spc="-3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อัตราการขยายตัวของมูลค่าของสินค้าเก</a:t>
                      </a:r>
                      <a:r>
                        <a:rPr lang="th-TH" sz="1000" b="1" spc="-30" dirty="0" err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ษต</a:t>
                      </a:r>
                      <a:r>
                        <a:rPr lang="th-TH" sz="1000" b="1" spc="-3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รอ</a:t>
                      </a:r>
                      <a:r>
                        <a:rPr lang="th-TH" sz="1000" b="1" spc="-30" dirty="0" err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ัต</a:t>
                      </a:r>
                      <a:r>
                        <a:rPr lang="th-TH" sz="1000" b="1" spc="-3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ลักษณ์พื้นถิ่น (เฉลี่ยร้อยละ)</a:t>
                      </a:r>
                      <a:endParaRPr lang="th-TH" sz="1000" b="1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T="18000" marB="18000">
                    <a:solidFill>
                      <a:schemeClr val="bg1">
                        <a:lumMod val="85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th-TH" sz="1000" b="1" kern="1200" spc="-3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 10</a:t>
                      </a:r>
                    </a:p>
                  </a:txBody>
                  <a:tcPr marT="18000" marB="18000"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800" b="1" kern="1200" spc="-3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marT="18000" marB="18000"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60889770"/>
                  </a:ext>
                </a:extLst>
              </a:tr>
              <a:tr h="260128">
                <a:tc>
                  <a:txBody>
                    <a:bodyPr/>
                    <a:lstStyle/>
                    <a:p>
                      <a:r>
                        <a:rPr lang="th-TH" sz="10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2. อัตราการขยายตัวของมูลค่าของสินค้าเกษตรปลอดภัย (เฉลี่ยร้อยละ)</a:t>
                      </a:r>
                    </a:p>
                  </a:txBody>
                  <a:tcPr marT="18000" marB="18000">
                    <a:solidFill>
                      <a:schemeClr val="bg1">
                        <a:lumMod val="85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000" b="1" kern="1200" spc="-3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 </a:t>
                      </a:r>
                      <a:r>
                        <a:rPr lang="th-TH" sz="1000" b="1" kern="1200" spc="-30" noProof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10</a:t>
                      </a:r>
                    </a:p>
                  </a:txBody>
                  <a:tcPr marT="18000" marB="18000"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h-TH" sz="1800" b="1" kern="1200" spc="-30" noProof="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marT="18000" marB="18000"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13496747"/>
                  </a:ext>
                </a:extLst>
              </a:tr>
              <a:tr h="257686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0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3.</a:t>
                      </a:r>
                      <a:r>
                        <a:rPr lang="th-TH" sz="1000" b="1" spc="-3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อัตราการขยายตัวของมูลค่าของสินค้าเกษตรชีวภาพ (เฉลี่ยร้อยละ)</a:t>
                      </a:r>
                    </a:p>
                  </a:txBody>
                  <a:tcPr marT="18000" marB="18000">
                    <a:solidFill>
                      <a:schemeClr val="bg1">
                        <a:lumMod val="85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th-TH" sz="1000" b="1" kern="1200" spc="-3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 10</a:t>
                      </a:r>
                    </a:p>
                  </a:txBody>
                  <a:tcPr marT="18000" marB="18000"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800" b="1" kern="1200" spc="-3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marT="18000" marB="18000"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0352824"/>
                  </a:ext>
                </a:extLst>
              </a:tr>
              <a:tr h="248018">
                <a:tc>
                  <a:txBody>
                    <a:bodyPr/>
                    <a:lstStyle/>
                    <a:p>
                      <a:r>
                        <a:rPr lang="th-TH" sz="10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4. รายได้เงินสดสุทธิทางการเกษตรของเกษตรกรเฉลี่ยต่อครัวเรือนเพิ่มขึ้น (บาท/ครัวเรือน/ปี)</a:t>
                      </a:r>
                    </a:p>
                  </a:txBody>
                  <a:tcPr marT="18000" marB="18000">
                    <a:solidFill>
                      <a:schemeClr val="bg1">
                        <a:lumMod val="85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th-TH" sz="1000" b="1" kern="1200" spc="-3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 10</a:t>
                      </a:r>
                    </a:p>
                  </a:txBody>
                  <a:tcPr marT="18000" marB="18000"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800" b="1" kern="1200" spc="-3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marT="18000" marB="18000"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4010418"/>
                  </a:ext>
                </a:extLst>
              </a:tr>
              <a:tr h="193948"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sz="1000" b="1" kern="120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Function KPI </a:t>
                      </a:r>
                      <a:r>
                        <a:rPr lang="th-TH" sz="1000" b="1" kern="120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กรม</a:t>
                      </a:r>
                    </a:p>
                  </a:txBody>
                  <a:tcPr marT="18000" marB="18000" anchor="ctr">
                    <a:solidFill>
                      <a:schemeClr val="bg1">
                        <a:lumMod val="75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algn="l" defTabSz="914400" rtl="0" eaLnBrk="1" latinLnBrk="0" hangingPunct="1"/>
                      <a:endParaRPr lang="th-TH" sz="1000" b="1" kern="1200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T="18000" marB="18000">
                    <a:solidFill>
                      <a:schemeClr val="bg1">
                        <a:lumMod val="7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algn="l" defTabSz="914400" rtl="0" eaLnBrk="1" latinLnBrk="0" hangingPunct="1"/>
                      <a:endParaRPr lang="th-TH" sz="1800" b="1" kern="1200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marT="18000" marB="18000">
                    <a:solidFill>
                      <a:schemeClr val="bg1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98787443"/>
                  </a:ext>
                </a:extLst>
              </a:tr>
              <a:tr h="248018">
                <a:tc>
                  <a:txBody>
                    <a:bodyPr/>
                    <a:lstStyle/>
                    <a:p>
                      <a:r>
                        <a:rPr lang="th-TH" sz="1000" b="1" kern="1200" spc="-1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5. ประสิทธิภาพผลผลิตสัตว์น้ำพันธุ์ดี :  กุ้งขาวแวนนาไมพันธุ์ปรับปรุง</a:t>
                      </a:r>
                    </a:p>
                  </a:txBody>
                  <a:tcPr marT="18000" marB="18000">
                    <a:solidFill>
                      <a:schemeClr val="bg1">
                        <a:lumMod val="85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000" b="1" kern="1200" spc="-3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 </a:t>
                      </a:r>
                      <a:r>
                        <a:rPr lang="th-TH" sz="10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15</a:t>
                      </a:r>
                    </a:p>
                  </a:txBody>
                  <a:tcPr marT="18000" marB="18000"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h-TH" sz="1800" b="1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T="18000" marB="18000"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11381518"/>
                  </a:ext>
                </a:extLst>
              </a:tr>
              <a:tr h="248018">
                <a:tc>
                  <a:txBody>
                    <a:bodyPr/>
                    <a:lstStyle/>
                    <a:p>
                      <a:r>
                        <a:rPr lang="th-TH" sz="1000" b="1" kern="1200" spc="-1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6. ร้อยละเฉลี่ยของปริมาณสัตว์น้ำต่อหน่วยการลงแรงประมง (</a:t>
                      </a:r>
                      <a:r>
                        <a:rPr lang="en-US" sz="1000" b="1" kern="1200" spc="-1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CPUE) </a:t>
                      </a:r>
                      <a:r>
                        <a:rPr lang="th-TH" sz="1000" b="1" kern="1200" spc="-1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เพิ่มขึ้น</a:t>
                      </a:r>
                    </a:p>
                  </a:txBody>
                  <a:tcPr marT="18000" marB="18000">
                    <a:solidFill>
                      <a:schemeClr val="bg1">
                        <a:lumMod val="85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000" b="1" kern="1200" spc="-3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 </a:t>
                      </a:r>
                      <a:r>
                        <a:rPr lang="th-TH" sz="10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15</a:t>
                      </a:r>
                    </a:p>
                  </a:txBody>
                  <a:tcPr marT="18000" marB="18000"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h-TH" sz="1800" b="1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T="18000" marB="18000"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85790">
                <a:tc gridSpan="3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000" b="1" kern="1200" dirty="0">
                          <a:solidFill>
                            <a:schemeClr val="dk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การประเมินศักยภาพในการดำเนินงาน </a:t>
                      </a:r>
                      <a:r>
                        <a:rPr lang="en-US" sz="1000" b="1" kern="1200" dirty="0">
                          <a:solidFill>
                            <a:schemeClr val="dk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(Potential Base</a:t>
                      </a:r>
                      <a:r>
                        <a:rPr lang="th-TH" sz="1000" b="1" kern="1200" dirty="0">
                          <a:solidFill>
                            <a:schemeClr val="dk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 น้ำหนัก ร้อยละ 30</a:t>
                      </a:r>
                      <a:endParaRPr lang="th-TH" sz="1000" b="1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T="18000" marB="18000"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40810557"/>
                  </a:ext>
                </a:extLst>
              </a:tr>
              <a:tr h="248018">
                <a:tc>
                  <a:txBody>
                    <a:bodyPr/>
                    <a:lstStyle/>
                    <a:p>
                      <a:r>
                        <a:rPr lang="th-TH" sz="1000" b="1" kern="1200" dirty="0">
                          <a:solidFill>
                            <a:schemeClr val="dk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7. การพัฒนาองค์การ</a:t>
                      </a:r>
                      <a:r>
                        <a:rPr lang="th-TH" sz="1000" b="1" kern="1200" dirty="0" err="1">
                          <a:solidFill>
                            <a:schemeClr val="dk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สู่ดิจิทัล</a:t>
                      </a:r>
                      <a:endParaRPr lang="th-TH" sz="1000" b="1" kern="1200" dirty="0">
                        <a:solidFill>
                          <a:srgbClr val="FF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T="18000" marB="18000">
                    <a:solidFill>
                      <a:schemeClr val="bg1">
                        <a:lumMod val="85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th-TH" sz="1000" b="1" kern="1200" spc="-3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 </a:t>
                      </a:r>
                      <a:r>
                        <a:rPr lang="th-TH" sz="1000" b="1" kern="1200" dirty="0">
                          <a:solidFill>
                            <a:schemeClr val="dk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15</a:t>
                      </a:r>
                      <a:endParaRPr lang="th-TH" sz="1000" b="1" kern="1200" dirty="0">
                        <a:solidFill>
                          <a:srgbClr val="FF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T="18000" marB="18000"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800" b="1" kern="1200" dirty="0">
                        <a:solidFill>
                          <a:srgbClr val="FF0000"/>
                        </a:solidFill>
                        <a:effectLst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marT="18000" marB="18000"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14669547"/>
                  </a:ext>
                </a:extLst>
              </a:tr>
              <a:tr h="248018">
                <a:tc>
                  <a:txBody>
                    <a:bodyPr/>
                    <a:lstStyle/>
                    <a:p>
                      <a:r>
                        <a:rPr lang="th-TH" sz="1000" b="1" kern="120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7.1 การพัฒนางานบริการ </a:t>
                      </a:r>
                      <a:r>
                        <a:rPr lang="en-US" sz="1000" b="1" kern="120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Agenda </a:t>
                      </a:r>
                      <a:r>
                        <a:rPr lang="th-TH" sz="1000" b="1" kern="120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ตามมติ ครม. 12 งานบริการ</a:t>
                      </a:r>
                    </a:p>
                  </a:txBody>
                  <a:tcPr marT="18000" marB="18000">
                    <a:solidFill>
                      <a:schemeClr val="bg1">
                        <a:lumMod val="85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th-TH" sz="1000" b="1" kern="1200" spc="-3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(ร้อยละ 10)</a:t>
                      </a:r>
                      <a:endParaRPr lang="th-TH" sz="1000" b="1" kern="1200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T="18000" marB="18000"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800" b="1" kern="1200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marT="18000" marB="18000"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248018">
                <a:tc>
                  <a:txBody>
                    <a:bodyPr/>
                    <a:lstStyle/>
                    <a:p>
                      <a:r>
                        <a:rPr lang="th-TH" sz="1000" b="1" kern="120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7.2 การพัฒนาระบบบัญชีข้อมูล (</a:t>
                      </a:r>
                      <a:r>
                        <a:rPr lang="en-US" sz="1000" b="1" kern="120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Data Catalog) </a:t>
                      </a:r>
                      <a:r>
                        <a:rPr lang="th-TH" sz="1000" b="1" kern="120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เพื่อนำไปสู่การเปิดเผยข้อมูลภาครัฐ (</a:t>
                      </a:r>
                      <a:r>
                        <a:rPr lang="en-US" sz="1000" b="1" kern="120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Open Data)</a:t>
                      </a:r>
                      <a:endParaRPr lang="th-TH" sz="1000" b="1" kern="1200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T="18000" marB="18000">
                    <a:solidFill>
                      <a:schemeClr val="bg1">
                        <a:lumMod val="85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th-TH" sz="1000" b="1" kern="1200" spc="-3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(ร้อยละ 5) </a:t>
                      </a:r>
                      <a:endParaRPr lang="th-TH" sz="1000" b="1" kern="1200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T="18000" marB="18000"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800" b="1" kern="1200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marT="18000" marB="18000"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285790">
                <a:tc>
                  <a:txBody>
                    <a:bodyPr/>
                    <a:lstStyle/>
                    <a:p>
                      <a:r>
                        <a:rPr lang="th-TH" sz="1000" b="1" kern="1200" dirty="0">
                          <a:solidFill>
                            <a:schemeClr val="dk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8. การประเมินสถานะของหน่วยงานในการเป็นระบบราชการ 4.0 </a:t>
                      </a:r>
                      <a:r>
                        <a:rPr lang="en-US" sz="1000" b="1" kern="1200" dirty="0">
                          <a:solidFill>
                            <a:schemeClr val="dk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(PMQA 4.0</a:t>
                      </a:r>
                      <a:r>
                        <a:rPr lang="th-TH" sz="1000" b="1" kern="1200" dirty="0">
                          <a:solidFill>
                            <a:schemeClr val="dk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</a:t>
                      </a:r>
                      <a:endParaRPr lang="th-TH" sz="1000" b="1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T="18000" marB="18000">
                    <a:solidFill>
                      <a:schemeClr val="bg1">
                        <a:lumMod val="85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th-TH" sz="1000" b="1" kern="1200" spc="-3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 </a:t>
                      </a:r>
                      <a:r>
                        <a:rPr lang="th-TH" sz="1000" b="1" kern="1200" dirty="0">
                          <a:solidFill>
                            <a:schemeClr val="dk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15</a:t>
                      </a:r>
                      <a:endParaRPr lang="th-TH" sz="1000" b="1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T="18000" marB="18000"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800" b="1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T="18000" marB="18000"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46723145"/>
                  </a:ext>
                </a:extLst>
              </a:tr>
            </a:tbl>
          </a:graphicData>
        </a:graphic>
      </p:graphicFrame>
      <p:cxnSp>
        <p:nvCxnSpPr>
          <p:cNvPr id="35" name="ตัวเชื่อมต่อ: หักมุม 11">
            <a:extLst>
              <a:ext uri="{FF2B5EF4-FFF2-40B4-BE49-F238E27FC236}">
                <a16:creationId xmlns:a16="http://schemas.microsoft.com/office/drawing/2014/main" id="{E88F8637-DFC1-4BC5-A534-8F0FC3BA3ABB}"/>
              </a:ext>
            </a:extLst>
          </p:cNvPr>
          <p:cNvCxnSpPr>
            <a:cxnSpLocks/>
          </p:cNvCxnSpPr>
          <p:nvPr/>
        </p:nvCxnSpPr>
        <p:spPr>
          <a:xfrm rot="16200000" flipH="1">
            <a:off x="2660179" y="1775370"/>
            <a:ext cx="1364884" cy="1618114"/>
          </a:xfrm>
          <a:prstGeom prst="bentConnector2">
            <a:avLst/>
          </a:prstGeom>
          <a:ln w="12700">
            <a:solidFill>
              <a:srgbClr val="ED7D31"/>
            </a:solidFill>
            <a:prstDash val="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ตัวเชื่อมต่อ: หักมุม 46">
            <a:extLst>
              <a:ext uri="{FF2B5EF4-FFF2-40B4-BE49-F238E27FC236}">
                <a16:creationId xmlns:a16="http://schemas.microsoft.com/office/drawing/2014/main" id="{B0DD535F-B66B-4A65-9DCA-DBDC73C264FE}"/>
              </a:ext>
            </a:extLst>
          </p:cNvPr>
          <p:cNvCxnSpPr>
            <a:cxnSpLocks/>
          </p:cNvCxnSpPr>
          <p:nvPr/>
        </p:nvCxnSpPr>
        <p:spPr>
          <a:xfrm rot="16200000" flipH="1">
            <a:off x="2952818" y="2302372"/>
            <a:ext cx="1603773" cy="807743"/>
          </a:xfrm>
          <a:prstGeom prst="bentConnector3">
            <a:avLst>
              <a:gd name="adj1" fmla="val 99340"/>
            </a:avLst>
          </a:prstGeom>
          <a:ln w="12700">
            <a:solidFill>
              <a:srgbClr val="ED7D31"/>
            </a:solidFill>
            <a:prstDash val="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ตัวเชื่อมต่อ: หักมุม 54">
            <a:extLst>
              <a:ext uri="{FF2B5EF4-FFF2-40B4-BE49-F238E27FC236}">
                <a16:creationId xmlns:a16="http://schemas.microsoft.com/office/drawing/2014/main" id="{45AEC169-B898-4CF7-BA32-790DD2E5CEAC}"/>
              </a:ext>
            </a:extLst>
          </p:cNvPr>
          <p:cNvCxnSpPr>
            <a:cxnSpLocks/>
          </p:cNvCxnSpPr>
          <p:nvPr/>
        </p:nvCxnSpPr>
        <p:spPr>
          <a:xfrm rot="5400000">
            <a:off x="3439981" y="2155818"/>
            <a:ext cx="1883632" cy="1375968"/>
          </a:xfrm>
          <a:prstGeom prst="bentConnector3">
            <a:avLst>
              <a:gd name="adj1" fmla="val 11258"/>
            </a:avLst>
          </a:prstGeom>
          <a:ln w="12700">
            <a:solidFill>
              <a:srgbClr val="ED7D3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ตัวเชื่อมต่อ: หักมุม 65">
            <a:extLst>
              <a:ext uri="{FF2B5EF4-FFF2-40B4-BE49-F238E27FC236}">
                <a16:creationId xmlns:a16="http://schemas.microsoft.com/office/drawing/2014/main" id="{89A90E01-4E5F-41C9-9E6D-FF185EC9452D}"/>
              </a:ext>
            </a:extLst>
          </p:cNvPr>
          <p:cNvCxnSpPr>
            <a:cxnSpLocks/>
          </p:cNvCxnSpPr>
          <p:nvPr/>
        </p:nvCxnSpPr>
        <p:spPr>
          <a:xfrm rot="10800000" flipV="1">
            <a:off x="3921369" y="2252460"/>
            <a:ext cx="7529890" cy="1740680"/>
          </a:xfrm>
          <a:prstGeom prst="bentConnector3">
            <a:avLst>
              <a:gd name="adj1" fmla="val 99742"/>
            </a:avLst>
          </a:prstGeom>
          <a:ln w="12700">
            <a:solidFill>
              <a:srgbClr val="FF0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ลูกศรเชื่อมต่อแบบตรง 48">
            <a:extLst>
              <a:ext uri="{FF2B5EF4-FFF2-40B4-BE49-F238E27FC236}">
                <a16:creationId xmlns:a16="http://schemas.microsoft.com/office/drawing/2014/main" id="{9533B6FC-51A6-4DFC-9564-D60D947ED9E9}"/>
              </a:ext>
            </a:extLst>
          </p:cNvPr>
          <p:cNvCxnSpPr/>
          <p:nvPr/>
        </p:nvCxnSpPr>
        <p:spPr>
          <a:xfrm>
            <a:off x="3727876" y="3779195"/>
            <a:ext cx="413641" cy="6421"/>
          </a:xfrm>
          <a:prstGeom prst="straightConnector1">
            <a:avLst/>
          </a:prstGeom>
          <a:ln>
            <a:solidFill>
              <a:srgbClr val="FF6600"/>
            </a:solidFill>
            <a:prstDash val="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ลูกศรเชื่อมต่อแบบตรง 49">
            <a:extLst>
              <a:ext uri="{FF2B5EF4-FFF2-40B4-BE49-F238E27FC236}">
                <a16:creationId xmlns:a16="http://schemas.microsoft.com/office/drawing/2014/main" id="{B1F03867-786B-433F-A37D-F3A16012EB1F}"/>
              </a:ext>
            </a:extLst>
          </p:cNvPr>
          <p:cNvCxnSpPr>
            <a:cxnSpLocks/>
          </p:cNvCxnSpPr>
          <p:nvPr/>
        </p:nvCxnSpPr>
        <p:spPr>
          <a:xfrm>
            <a:off x="3954672" y="3993140"/>
            <a:ext cx="206358" cy="0"/>
          </a:xfrm>
          <a:prstGeom prst="straightConnector1">
            <a:avLst/>
          </a:prstGeom>
          <a:ln>
            <a:solidFill>
              <a:srgbClr val="FF0000"/>
            </a:solidFill>
            <a:prstDash val="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ตัวเชื่อมต่อตรง 50">
            <a:extLst>
              <a:ext uri="{FF2B5EF4-FFF2-40B4-BE49-F238E27FC236}">
                <a16:creationId xmlns:a16="http://schemas.microsoft.com/office/drawing/2014/main" id="{95C65F48-F9FA-4FBB-A1D3-C22D5EB631B1}"/>
              </a:ext>
            </a:extLst>
          </p:cNvPr>
          <p:cNvCxnSpPr>
            <a:cxnSpLocks/>
          </p:cNvCxnSpPr>
          <p:nvPr/>
        </p:nvCxnSpPr>
        <p:spPr>
          <a:xfrm>
            <a:off x="11451259" y="1858217"/>
            <a:ext cx="0" cy="394243"/>
          </a:xfrm>
          <a:prstGeom prst="line">
            <a:avLst/>
          </a:prstGeom>
          <a:ln w="12700">
            <a:solidFill>
              <a:srgbClr val="FF0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7" name="Rectangle 7">
            <a:extLst>
              <a:ext uri="{FF2B5EF4-FFF2-40B4-BE49-F238E27FC236}">
                <a16:creationId xmlns:a16="http://schemas.microsoft.com/office/drawing/2014/main" id="{E6D0BA3D-25E9-4878-940E-F4803827F383}"/>
              </a:ext>
            </a:extLst>
          </p:cNvPr>
          <p:cNvSpPr/>
          <p:nvPr/>
        </p:nvSpPr>
        <p:spPr>
          <a:xfrm>
            <a:off x="9976513" y="6400800"/>
            <a:ext cx="2229133" cy="470847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2" name="Slide Number Placeholder 3">
            <a:extLst>
              <a:ext uri="{FF2B5EF4-FFF2-40B4-BE49-F238E27FC236}">
                <a16:creationId xmlns:a16="http://schemas.microsoft.com/office/drawing/2014/main" id="{79EA419A-6936-4A91-9834-91AF4D2048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448800" y="6492875"/>
            <a:ext cx="2743200" cy="365125"/>
          </a:xfrm>
        </p:spPr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787E290-76B0-4EA1-9FB1-BF333C18EEE2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935467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Rectangle 31">
            <a:extLst>
              <a:ext uri="{FF2B5EF4-FFF2-40B4-BE49-F238E27FC236}">
                <a16:creationId xmlns:a16="http://schemas.microsoft.com/office/drawing/2014/main" id="{6650B7C6-DA37-4F7F-8CA1-79EAA8B39E55}"/>
              </a:ext>
            </a:extLst>
          </p:cNvPr>
          <p:cNvSpPr/>
          <p:nvPr/>
        </p:nvSpPr>
        <p:spPr>
          <a:xfrm>
            <a:off x="11782" y="6580559"/>
            <a:ext cx="9658810" cy="190821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square">
            <a:spAutoFit/>
          </a:bodyPr>
          <a:lstStyle/>
          <a:p>
            <a:pPr marL="546100" marR="0" lvl="0" indent="-5461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546100" algn="l"/>
              </a:tabLst>
              <a:defRPr/>
            </a:pPr>
            <a:r>
              <a:rPr kumimoji="0" lang="th-TH" sz="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หมายเหตุ </a:t>
            </a:r>
            <a:r>
              <a:rPr kumimoji="0" lang="en-US" sz="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</a:t>
            </a:r>
            <a:r>
              <a:rPr kumimoji="0" lang="th-TH" sz="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kumimoji="0" lang="en-US" sz="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* </a:t>
            </a:r>
            <a:r>
              <a:rPr kumimoji="0" lang="th-TH" sz="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ข้อมูลจาก รายงานสรุปผลการดำเนินการตามยุทธศาสตร์ชาติ ประจำปี 2564</a:t>
            </a:r>
            <a:r>
              <a:rPr kumimoji="0" lang="en-US" sz="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kumimoji="0" lang="th-TH" sz="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ท</a:t>
            </a:r>
            <a:r>
              <a:rPr lang="th-TH" sz="800" dirty="0" err="1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ี่</a:t>
            </a:r>
            <a:r>
              <a:rPr kumimoji="0" lang="th-TH" sz="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มา</a:t>
            </a:r>
            <a:r>
              <a:rPr kumimoji="0" lang="en-US" sz="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kumimoji="0" lang="en-US" sz="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  <a:hlinkClick r:id="rId2"/>
              </a:rPr>
              <a:t>http://nscr.nesdc.go.th/wp-content/uploads/2022/02/9_NS-03_140265.pdf</a:t>
            </a:r>
            <a:r>
              <a:rPr kumimoji="0" lang="th-TH" sz="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endParaRPr kumimoji="0" lang="en-US" sz="800" b="0" i="0" u="none" strike="noStrike" kern="1200" cap="none" spc="0" normalizeH="0" baseline="0" noProof="0" dirty="0">
              <a:ln>
                <a:noFill/>
              </a:ln>
              <a:solidFill>
                <a:srgbClr val="0000CC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20" name="Rectangle 19"/>
          <p:cNvSpPr/>
          <p:nvPr/>
        </p:nvSpPr>
        <p:spPr>
          <a:xfrm>
            <a:off x="8017259" y="1243593"/>
            <a:ext cx="4174740" cy="3978647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99731E13-D5F2-41FB-ABFE-F220E9B05DDC}"/>
              </a:ext>
            </a:extLst>
          </p:cNvPr>
          <p:cNvSpPr/>
          <p:nvPr/>
        </p:nvSpPr>
        <p:spPr>
          <a:xfrm>
            <a:off x="9976513" y="6400800"/>
            <a:ext cx="2229133" cy="470847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787E290-76B0-4EA1-9FB1-BF333C18EEE2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8230122" y="678289"/>
            <a:ext cx="1205779" cy="276999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none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รหัส </a:t>
            </a:r>
            <a:r>
              <a:rPr kumimoji="0" 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</a:t>
            </a:r>
            <a:r>
              <a:rPr kumimoji="0" lang="th-TH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kumimoji="0" 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030101</a:t>
            </a:r>
          </a:p>
        </p:txBody>
      </p:sp>
      <p:sp>
        <p:nvSpPr>
          <p:cNvPr id="15" name="Rectangle 14"/>
          <p:cNvSpPr/>
          <p:nvPr/>
        </p:nvSpPr>
        <p:spPr>
          <a:xfrm>
            <a:off x="8672701" y="1425675"/>
            <a:ext cx="3459056" cy="2277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1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ยุทธศาสตร์ชาติ</a:t>
            </a:r>
            <a:r>
              <a:rPr kumimoji="0" lang="en-US" sz="11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kumimoji="0" lang="en-US" sz="11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 </a:t>
            </a:r>
            <a:r>
              <a:rPr kumimoji="0" lang="th-TH" sz="11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การสร้างความสามารถในการแข่งขัน</a:t>
            </a:r>
            <a:endParaRPr kumimoji="0" lang="en-US" sz="11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8672701" y="2115529"/>
            <a:ext cx="2286203" cy="19742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6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1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แผนแม่บท </a:t>
            </a:r>
            <a:r>
              <a:rPr kumimoji="0" lang="en-US" sz="11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</a:t>
            </a:r>
            <a:r>
              <a:rPr kumimoji="0" lang="th-TH" sz="11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ประเด็นที่ </a:t>
            </a:r>
            <a:r>
              <a:rPr lang="en-US" sz="110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3 </a:t>
            </a:r>
            <a:r>
              <a:rPr kumimoji="0" lang="th-TH" sz="11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การเกษตร</a:t>
            </a:r>
            <a:endParaRPr kumimoji="0" lang="en-US" sz="11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21" name="Rectangle 20"/>
          <p:cNvSpPr/>
          <p:nvPr/>
        </p:nvSpPr>
        <p:spPr>
          <a:xfrm>
            <a:off x="123081" y="2718296"/>
            <a:ext cx="3727559" cy="2261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6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เป้าหมาย ปี </a:t>
            </a:r>
            <a:r>
              <a: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2566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ขยายตัว ร้อยละ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4</a:t>
            </a:r>
            <a:endParaRPr kumimoji="0" lang="th-TH" sz="1400" b="0" i="0" u="none" strike="noStrike" kern="1200" cap="none" spc="0" normalizeH="0" baseline="0" noProof="0" dirty="0">
              <a:ln>
                <a:noFill/>
              </a:ln>
              <a:solidFill>
                <a:srgbClr val="0000CC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graphicFrame>
        <p:nvGraphicFramePr>
          <p:cNvPr id="22" name="Table 2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95413482"/>
              </p:ext>
            </p:extLst>
          </p:nvPr>
        </p:nvGraphicFramePr>
        <p:xfrm>
          <a:off x="244576" y="2983427"/>
          <a:ext cx="7553900" cy="113383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79851">
                  <a:extLst>
                    <a:ext uri="{9D8B030D-6E8A-4147-A177-3AD203B41FA5}">
                      <a16:colId xmlns:a16="http://schemas.microsoft.com/office/drawing/2014/main" val="51523606"/>
                    </a:ext>
                  </a:extLst>
                </a:gridCol>
                <a:gridCol w="679851">
                  <a:extLst>
                    <a:ext uri="{9D8B030D-6E8A-4147-A177-3AD203B41FA5}">
                      <a16:colId xmlns:a16="http://schemas.microsoft.com/office/drawing/2014/main" val="2644754066"/>
                    </a:ext>
                  </a:extLst>
                </a:gridCol>
                <a:gridCol w="679851">
                  <a:extLst>
                    <a:ext uri="{9D8B030D-6E8A-4147-A177-3AD203B41FA5}">
                      <a16:colId xmlns:a16="http://schemas.microsoft.com/office/drawing/2014/main" val="1595627643"/>
                    </a:ext>
                  </a:extLst>
                </a:gridCol>
                <a:gridCol w="679851">
                  <a:extLst>
                    <a:ext uri="{9D8B030D-6E8A-4147-A177-3AD203B41FA5}">
                      <a16:colId xmlns:a16="http://schemas.microsoft.com/office/drawing/2014/main" val="2659447798"/>
                    </a:ext>
                  </a:extLst>
                </a:gridCol>
                <a:gridCol w="679851">
                  <a:extLst>
                    <a:ext uri="{9D8B030D-6E8A-4147-A177-3AD203B41FA5}">
                      <a16:colId xmlns:a16="http://schemas.microsoft.com/office/drawing/2014/main" val="3079781069"/>
                    </a:ext>
                  </a:extLst>
                </a:gridCol>
                <a:gridCol w="830929">
                  <a:extLst>
                    <a:ext uri="{9D8B030D-6E8A-4147-A177-3AD203B41FA5}">
                      <a16:colId xmlns:a16="http://schemas.microsoft.com/office/drawing/2014/main" val="3602311173"/>
                    </a:ext>
                  </a:extLst>
                </a:gridCol>
                <a:gridCol w="830929">
                  <a:extLst>
                    <a:ext uri="{9D8B030D-6E8A-4147-A177-3AD203B41FA5}">
                      <a16:colId xmlns:a16="http://schemas.microsoft.com/office/drawing/2014/main" val="3714185839"/>
                    </a:ext>
                  </a:extLst>
                </a:gridCol>
                <a:gridCol w="830929">
                  <a:extLst>
                    <a:ext uri="{9D8B030D-6E8A-4147-A177-3AD203B41FA5}">
                      <a16:colId xmlns:a16="http://schemas.microsoft.com/office/drawing/2014/main" val="1510311638"/>
                    </a:ext>
                  </a:extLst>
                </a:gridCol>
                <a:gridCol w="830929">
                  <a:extLst>
                    <a:ext uri="{9D8B030D-6E8A-4147-A177-3AD203B41FA5}">
                      <a16:colId xmlns:a16="http://schemas.microsoft.com/office/drawing/2014/main" val="3878331073"/>
                    </a:ext>
                  </a:extLst>
                </a:gridCol>
                <a:gridCol w="830929">
                  <a:extLst>
                    <a:ext uri="{9D8B030D-6E8A-4147-A177-3AD203B41FA5}">
                      <a16:colId xmlns:a16="http://schemas.microsoft.com/office/drawing/2014/main" val="2065998880"/>
                    </a:ext>
                  </a:extLst>
                </a:gridCol>
              </a:tblGrid>
              <a:tr h="280391">
                <a:tc gridSpan="5">
                  <a:txBody>
                    <a:bodyPr/>
                    <a:lstStyle/>
                    <a:p>
                      <a:pPr algn="ctr"/>
                      <a:r>
                        <a:rPr lang="th-TH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ข้อมูลพื้นฐาน</a:t>
                      </a:r>
                      <a:r>
                        <a:rPr lang="th-TH" sz="100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(</a:t>
                      </a:r>
                      <a:r>
                        <a:rPr lang="en-US" sz="100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Baseline)</a:t>
                      </a:r>
                      <a:endParaRPr lang="en-US" sz="100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US" sz="16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US" sz="16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5">
                  <a:txBody>
                    <a:bodyPr/>
                    <a:lstStyle/>
                    <a:p>
                      <a:pPr algn="ctr"/>
                      <a:r>
                        <a:rPr lang="th-TH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ค่าเป้าหมาย</a:t>
                      </a:r>
                      <a:r>
                        <a:rPr lang="th-TH" sz="100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00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2566 – 2570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321399034"/>
                  </a:ext>
                </a:extLst>
              </a:tr>
              <a:tr h="221851">
                <a:tc>
                  <a:txBody>
                    <a:bodyPr/>
                    <a:lstStyle/>
                    <a:p>
                      <a:pPr algn="ctr"/>
                      <a:r>
                        <a:rPr lang="en-US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2561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2562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2563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2564*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2565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>
                          <a:solidFill>
                            <a:srgbClr val="0000CC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2566**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2567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2568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2569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2570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08994238"/>
                  </a:ext>
                </a:extLst>
              </a:tr>
              <a:tr h="401595"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defRPr/>
                      </a:pPr>
                      <a:r>
                        <a:rPr lang="th-TH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ขยายตัว</a:t>
                      </a:r>
                    </a:p>
                    <a:p>
                      <a:pPr lvl="0" algn="ctr">
                        <a:lnSpc>
                          <a:spcPct val="100000"/>
                        </a:lnSpc>
                        <a:defRPr/>
                      </a:pPr>
                      <a:r>
                        <a:rPr lang="th-TH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</a:t>
                      </a:r>
                      <a:r>
                        <a:rPr lang="en-US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br>
                        <a:rPr lang="en-US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lang="en-US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11.80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defRPr/>
                      </a:pPr>
                      <a:r>
                        <a:rPr lang="th-TH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ขยายตัว</a:t>
                      </a:r>
                    </a:p>
                    <a:p>
                      <a:pPr lvl="0" algn="ctr">
                        <a:lnSpc>
                          <a:spcPct val="100000"/>
                        </a:lnSpc>
                        <a:defRPr/>
                      </a:pPr>
                      <a:r>
                        <a:rPr lang="th-TH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</a:t>
                      </a:r>
                      <a:r>
                        <a:rPr lang="en-US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br>
                        <a:rPr lang="en-US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lang="en-US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13.95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defRPr/>
                      </a:pPr>
                      <a:r>
                        <a:rPr lang="th-TH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ขยายตัว</a:t>
                      </a:r>
                    </a:p>
                    <a:p>
                      <a:pPr lvl="0" algn="ctr">
                        <a:lnSpc>
                          <a:spcPct val="100000"/>
                        </a:lnSpc>
                        <a:defRPr/>
                      </a:pPr>
                      <a:r>
                        <a:rPr lang="th-TH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</a:t>
                      </a:r>
                      <a:r>
                        <a:rPr lang="en-US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br>
                        <a:rPr lang="en-US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lang="en-US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-4.03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defRPr/>
                      </a:pPr>
                      <a:r>
                        <a:rPr lang="th-TH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ขยายตัว</a:t>
                      </a:r>
                    </a:p>
                    <a:p>
                      <a:pPr lvl="0" algn="ctr">
                        <a:lnSpc>
                          <a:spcPct val="100000"/>
                        </a:lnSpc>
                        <a:defRPr/>
                      </a:pPr>
                      <a:r>
                        <a:rPr lang="th-TH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</a:t>
                      </a:r>
                      <a:r>
                        <a:rPr lang="en-US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br>
                        <a:rPr lang="en-US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lang="en-US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28.15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defRPr/>
                      </a:pPr>
                      <a:r>
                        <a:rPr lang="en-US" sz="1000" dirty="0">
                          <a:solidFill>
                            <a:srgbClr val="FF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n/a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000" dirty="0">
                          <a:solidFill>
                            <a:srgbClr val="0000CC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ขยายตัว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000" dirty="0">
                          <a:solidFill>
                            <a:srgbClr val="0000CC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 </a:t>
                      </a:r>
                      <a:r>
                        <a:rPr lang="en-US" sz="1000" dirty="0">
                          <a:solidFill>
                            <a:srgbClr val="0000CC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</a:t>
                      </a:r>
                      <a:endParaRPr lang="th-TH" sz="1000" dirty="0">
                        <a:solidFill>
                          <a:srgbClr val="0000CC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4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000" dirty="0">
                          <a:solidFill>
                            <a:srgbClr val="008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ขยายตัว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000" dirty="0">
                          <a:solidFill>
                            <a:srgbClr val="008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 </a:t>
                      </a:r>
                      <a:r>
                        <a:rPr lang="en-US" sz="1000" dirty="0">
                          <a:solidFill>
                            <a:srgbClr val="008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</a:t>
                      </a:r>
                      <a:endParaRPr lang="th-TH" sz="1000" dirty="0">
                        <a:solidFill>
                          <a:srgbClr val="008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h-TH" sz="1600" dirty="0">
                        <a:solidFill>
                          <a:srgbClr val="008000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h-TH" sz="1600" dirty="0">
                        <a:solidFill>
                          <a:srgbClr val="008000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h-TH" sz="1600" dirty="0">
                        <a:solidFill>
                          <a:srgbClr val="008000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169680560"/>
                  </a:ext>
                </a:extLst>
              </a:tr>
            </a:tbl>
          </a:graphicData>
        </a:graphic>
      </p:graphicFrame>
      <p:cxnSp>
        <p:nvCxnSpPr>
          <p:cNvPr id="24" name="Elbow Connector 23"/>
          <p:cNvCxnSpPr>
            <a:cxnSpLocks/>
            <a:stCxn id="10" idx="3"/>
            <a:endCxn id="20" idx="0"/>
          </p:cNvCxnSpPr>
          <p:nvPr/>
        </p:nvCxnSpPr>
        <p:spPr>
          <a:xfrm>
            <a:off x="9435901" y="816789"/>
            <a:ext cx="668728" cy="426804"/>
          </a:xfrm>
          <a:prstGeom prst="bentConnector2">
            <a:avLst/>
          </a:prstGeom>
          <a:ln>
            <a:solidFill>
              <a:srgbClr val="3B9B33"/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25" name="Table 2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93838904"/>
              </p:ext>
            </p:extLst>
          </p:nvPr>
        </p:nvGraphicFramePr>
        <p:xfrm>
          <a:off x="8099757" y="3263074"/>
          <a:ext cx="4032000" cy="120133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08000">
                  <a:extLst>
                    <a:ext uri="{9D8B030D-6E8A-4147-A177-3AD203B41FA5}">
                      <a16:colId xmlns:a16="http://schemas.microsoft.com/office/drawing/2014/main" val="3290651922"/>
                    </a:ext>
                  </a:extLst>
                </a:gridCol>
                <a:gridCol w="1008000">
                  <a:extLst>
                    <a:ext uri="{9D8B030D-6E8A-4147-A177-3AD203B41FA5}">
                      <a16:colId xmlns:a16="http://schemas.microsoft.com/office/drawing/2014/main" val="1748223117"/>
                    </a:ext>
                  </a:extLst>
                </a:gridCol>
                <a:gridCol w="1008000">
                  <a:extLst>
                    <a:ext uri="{9D8B030D-6E8A-4147-A177-3AD203B41FA5}">
                      <a16:colId xmlns:a16="http://schemas.microsoft.com/office/drawing/2014/main" val="737433306"/>
                    </a:ext>
                  </a:extLst>
                </a:gridCol>
                <a:gridCol w="1008000">
                  <a:extLst>
                    <a:ext uri="{9D8B030D-6E8A-4147-A177-3AD203B41FA5}">
                      <a16:colId xmlns:a16="http://schemas.microsoft.com/office/drawing/2014/main" val="2432731020"/>
                    </a:ext>
                  </a:extLst>
                </a:gridCol>
              </a:tblGrid>
              <a:tr h="322309">
                <a:tc gridSpan="4">
                  <a:txBody>
                    <a:bodyPr/>
                    <a:lstStyle/>
                    <a:p>
                      <a:pPr algn="ctr"/>
                      <a:r>
                        <a:rPr lang="th-TH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ค่าเป้าหมาย</a:t>
                      </a:r>
                      <a:endParaRPr lang="en-US" sz="1000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15317191"/>
                  </a:ext>
                </a:extLst>
              </a:tr>
              <a:tr h="322309">
                <a:tc>
                  <a:txBody>
                    <a:bodyPr/>
                    <a:lstStyle/>
                    <a:p>
                      <a:pPr algn="ctr"/>
                      <a:r>
                        <a:rPr lang="en-US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2561-2565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>
                          <a:solidFill>
                            <a:srgbClr val="008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2566-2570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2571-2575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2576-2580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10430294"/>
                  </a:ext>
                </a:extLst>
              </a:tr>
              <a:tr h="556716">
                <a:tc>
                  <a:txBody>
                    <a:bodyPr/>
                    <a:lstStyle/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r>
                        <a:rPr lang="th-TH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ขยายตัว</a:t>
                      </a:r>
                    </a:p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r>
                        <a:rPr lang="th-TH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 3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r>
                        <a:rPr lang="th-TH" sz="1000" dirty="0">
                          <a:solidFill>
                            <a:srgbClr val="008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ขยายตัว</a:t>
                      </a:r>
                    </a:p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r>
                        <a:rPr lang="th-TH" sz="1000" dirty="0">
                          <a:solidFill>
                            <a:srgbClr val="008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</a:t>
                      </a:r>
                      <a:r>
                        <a:rPr lang="en-US" sz="1000" dirty="0">
                          <a:solidFill>
                            <a:srgbClr val="008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4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r>
                        <a:rPr lang="th-TH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ขยายตัว</a:t>
                      </a:r>
                    </a:p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r>
                        <a:rPr lang="th-TH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 </a:t>
                      </a:r>
                      <a:r>
                        <a:rPr lang="en-US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5</a:t>
                      </a:r>
                      <a:endParaRPr lang="th-TH" sz="100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r>
                        <a:rPr lang="th-TH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ขยายตัว</a:t>
                      </a:r>
                    </a:p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r>
                        <a:rPr lang="th-TH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 </a:t>
                      </a:r>
                      <a:r>
                        <a:rPr lang="en-US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</a:t>
                      </a:r>
                      <a:endParaRPr lang="th-TH" sz="100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69615170"/>
                  </a:ext>
                </a:extLst>
              </a:tr>
            </a:tbl>
          </a:graphicData>
        </a:graphic>
      </p:graphicFrame>
      <p:sp>
        <p:nvSpPr>
          <p:cNvPr id="26" name="Rectangle 25"/>
          <p:cNvSpPr/>
          <p:nvPr/>
        </p:nvSpPr>
        <p:spPr>
          <a:xfrm>
            <a:off x="172614" y="6132309"/>
            <a:ext cx="6734673" cy="2154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46100" marR="0" lvl="0" indent="-5461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546100" algn="l"/>
              </a:tabLst>
              <a:defRPr/>
            </a:pPr>
            <a:r>
              <a:rPr kumimoji="0" lang="th-TH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ช่วงเวลารายงานผล </a:t>
            </a:r>
            <a:r>
              <a:rPr kumimoji="0" 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</a:t>
            </a:r>
            <a: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ทุกปี </a:t>
            </a:r>
            <a:endParaRPr kumimoji="0" lang="en-US" sz="1000" b="0" i="0" u="none" strike="noStrike" kern="1200" cap="none" spc="0" normalizeH="0" baseline="0" noProof="0" dirty="0">
              <a:ln>
                <a:noFill/>
              </a:ln>
              <a:solidFill>
                <a:srgbClr val="0000CC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30" name="Picture 29">
            <a:extLst>
              <a:ext uri="{FF2B5EF4-FFF2-40B4-BE49-F238E27FC236}">
                <a16:creationId xmlns:a16="http://schemas.microsoft.com/office/drawing/2014/main" id="{DC65A2C1-E6FB-40EB-B859-4927F6B5B032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99561" l="0" r="10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8117144" y="1315982"/>
            <a:ext cx="621792" cy="641487"/>
          </a:xfrm>
          <a:prstGeom prst="rect">
            <a:avLst/>
          </a:prstGeom>
        </p:spPr>
      </p:pic>
      <p:pic>
        <p:nvPicPr>
          <p:cNvPr id="31" name="Picture 42" descr="3) แผนแม่บทประเด็น การเกษตร – NSCR">
            <a:extLst>
              <a:ext uri="{FF2B5EF4-FFF2-40B4-BE49-F238E27FC236}">
                <a16:creationId xmlns:a16="http://schemas.microsoft.com/office/drawing/2014/main" id="{9BDFC684-B81D-441E-B37D-19F9DCBD2F6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17672" y="1960464"/>
            <a:ext cx="621792" cy="6217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7" name="Rectangle 26">
            <a:extLst>
              <a:ext uri="{FF2B5EF4-FFF2-40B4-BE49-F238E27FC236}">
                <a16:creationId xmlns:a16="http://schemas.microsoft.com/office/drawing/2014/main" id="{3F496810-4A6D-487A-B733-59D44BA2EB22}"/>
              </a:ext>
            </a:extLst>
          </p:cNvPr>
          <p:cNvSpPr/>
          <p:nvPr/>
        </p:nvSpPr>
        <p:spPr>
          <a:xfrm>
            <a:off x="8036880" y="2886221"/>
            <a:ext cx="4032000" cy="20313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524000" marR="0" lvl="0" indent="-15240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9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เป้าหมายระดับแผนแม่บทย่อย </a:t>
            </a:r>
            <a:r>
              <a:rPr kumimoji="0" lang="en-US" sz="9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</a:t>
            </a:r>
            <a:r>
              <a:rPr kumimoji="0" lang="th-TH" sz="9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th-TH" sz="90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สินค้าเก</a:t>
            </a:r>
            <a:r>
              <a:rPr lang="th-TH" sz="900" dirty="0" err="1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ษต</a:t>
            </a:r>
            <a:r>
              <a:rPr lang="th-TH" sz="90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รอ</a:t>
            </a:r>
            <a:r>
              <a:rPr lang="th-TH" sz="900" dirty="0" err="1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ัต</a:t>
            </a:r>
            <a:r>
              <a:rPr lang="th-TH" sz="90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ลักษณ์พื้นถิ่นมีมูลค่าเพิ่มขึ้น</a:t>
            </a:r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27751DE1-F14B-4FC0-B4BD-AEA4A3B12669}"/>
              </a:ext>
            </a:extLst>
          </p:cNvPr>
          <p:cNvSpPr/>
          <p:nvPr/>
        </p:nvSpPr>
        <p:spPr>
          <a:xfrm>
            <a:off x="8029380" y="2611603"/>
            <a:ext cx="4174740" cy="20313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9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แผนแม่บทย่อย </a:t>
            </a:r>
            <a:r>
              <a:rPr kumimoji="0" lang="en-US" sz="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 </a:t>
            </a:r>
            <a:r>
              <a:rPr kumimoji="0" lang="th-TH" sz="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เก</a:t>
            </a:r>
            <a:r>
              <a:rPr kumimoji="0" lang="th-TH" sz="9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ษต</a:t>
            </a:r>
            <a:r>
              <a:rPr kumimoji="0" lang="th-TH" sz="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รอ</a:t>
            </a:r>
            <a:r>
              <a:rPr kumimoji="0" lang="th-TH" sz="9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ัต</a:t>
            </a:r>
            <a:r>
              <a:rPr kumimoji="0" lang="th-TH" sz="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ลักษณ์พื้นถิ่น </a:t>
            </a:r>
            <a:endParaRPr kumimoji="0" lang="en-US" sz="900" b="0" i="0" u="none" strike="noStrike" kern="1200" cap="none" spc="-2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56EBD695-C0D3-467D-8880-05E34347A498}"/>
              </a:ext>
            </a:extLst>
          </p:cNvPr>
          <p:cNvSpPr/>
          <p:nvPr/>
        </p:nvSpPr>
        <p:spPr>
          <a:xfrm>
            <a:off x="172614" y="5645740"/>
            <a:ext cx="4870025" cy="2154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46100" marR="0" lvl="0" indent="-5461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546100" algn="l"/>
              </a:tabLst>
              <a:defRPr/>
            </a:pPr>
            <a:r>
              <a:rPr kumimoji="0" lang="th-TH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เงื่อนไข </a:t>
            </a:r>
            <a:r>
              <a:rPr kumimoji="0" 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</a:t>
            </a:r>
            <a: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kumimoji="0" 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-</a:t>
            </a:r>
            <a:endParaRPr kumimoji="0" lang="en-US" sz="1000" b="0" i="0" u="none" strike="noStrike" kern="1200" cap="none" spc="0" normalizeH="0" baseline="0" noProof="0" dirty="0">
              <a:ln>
                <a:noFill/>
              </a:ln>
              <a:solidFill>
                <a:srgbClr val="0000CC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36" name="Rectangle 35">
            <a:extLst>
              <a:ext uri="{FF2B5EF4-FFF2-40B4-BE49-F238E27FC236}">
                <a16:creationId xmlns:a16="http://schemas.microsoft.com/office/drawing/2014/main" id="{46F4A268-7DE3-4280-BB41-96057FC948FF}"/>
              </a:ext>
            </a:extLst>
          </p:cNvPr>
          <p:cNvSpPr/>
          <p:nvPr/>
        </p:nvSpPr>
        <p:spPr>
          <a:xfrm>
            <a:off x="172614" y="5888823"/>
            <a:ext cx="8146991" cy="2154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46100" marR="0" lvl="0" indent="-5461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546100" algn="l"/>
              </a:tabLst>
              <a:defRPr/>
            </a:pPr>
            <a:r>
              <a:rPr kumimoji="0" lang="th-TH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ผู้รับผิดชอบการรายงานผล </a:t>
            </a:r>
            <a:r>
              <a:rPr kumimoji="0" 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</a:t>
            </a:r>
            <a: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สำนักงานปลัดกระทรวงเกษตรและสหกรณ์ โดยใช้ข้อมูล</a:t>
            </a:r>
            <a:r>
              <a:rPr lang="th-TH" sz="100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จาก</a:t>
            </a:r>
            <a: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สำนักงานสภาพัฒนาการเศรษฐกิจและสังคมแห่งชาติ</a:t>
            </a:r>
            <a:endParaRPr kumimoji="0" lang="en-US" sz="1000" b="0" i="0" u="none" strike="noStrike" kern="1200" cap="none" spc="0" normalizeH="0" baseline="0" noProof="0" dirty="0">
              <a:ln>
                <a:noFill/>
              </a:ln>
              <a:solidFill>
                <a:srgbClr val="0000CC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1F967F08-E964-4B7E-8AD9-4392ED2EBAD6}"/>
              </a:ext>
            </a:extLst>
          </p:cNvPr>
          <p:cNvSpPr/>
          <p:nvPr/>
        </p:nvSpPr>
        <p:spPr>
          <a:xfrm>
            <a:off x="123081" y="1097885"/>
            <a:ext cx="7623185" cy="1532727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square">
            <a:spAutoFit/>
          </a:bodyPr>
          <a:lstStyle/>
          <a:p>
            <a:pPr marL="801688" marR="0" lvl="0" indent="-801688" algn="thaiDist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801688" algn="l"/>
              </a:tabLst>
              <a:defRPr/>
            </a:pPr>
            <a:r>
              <a:rPr kumimoji="0" lang="th-TH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คำอธิบาย 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</a:t>
            </a:r>
            <a:r>
              <a:rPr lang="en-US" sz="120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	</a:t>
            </a:r>
            <a:endParaRPr lang="th-TH" sz="1200" dirty="0">
              <a:solidFill>
                <a:prstClr val="black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lvl="0"/>
            <a:r>
              <a:rPr lang="th-TH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  <a:sym typeface="Wingdings 2" panose="05020102010507070707" pitchFamily="18" charset="2"/>
              </a:rPr>
              <a:t> </a:t>
            </a:r>
            <a:r>
              <a:rPr lang="th-TH" sz="12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สินค้าเก</a:t>
            </a:r>
            <a:r>
              <a:rPr lang="th-TH" sz="1200" b="1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ษต</a:t>
            </a:r>
            <a:r>
              <a:rPr lang="th-TH" sz="12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รอ</a:t>
            </a:r>
            <a:r>
              <a:rPr lang="th-TH" sz="1200" b="1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ัต</a:t>
            </a:r>
            <a:r>
              <a:rPr lang="th-TH" sz="12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ลักษณ์พื้นถิ่น </a:t>
            </a:r>
            <a:r>
              <a:rPr lang="th-TH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หมายถึง การนำทรัพยากรที่</a:t>
            </a:r>
            <a:r>
              <a:rPr lang="th-TH" sz="12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เป็</a:t>
            </a:r>
            <a:r>
              <a:rPr lang="th-TH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นอ</a:t>
            </a:r>
            <a:r>
              <a:rPr lang="th-TH" sz="12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ัต</a:t>
            </a:r>
            <a:r>
              <a:rPr lang="th-TH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ลักษณ์พื้นถิ่น ภูมิปัญญาท้องถิ่น และความโดดเด่นเฉพาะพื้นที่ มาสร้างให้เกิดเป็นผลผลิตสินค้าเกษตรและผลิตภัณฑ์ทางการเกษตรที่มีคุณลักษณะพิเศษ เป็นเอกลักษณ์ของประเทศไทย เป็นที่รู้จักของต่างชาติ รวมทั้งสินค้าเกษตรที่ได้รับการรับรองสิ่งบ่งชี้ทางภูมิศาสตร์ (</a:t>
            </a:r>
            <a:r>
              <a:rPr lang="en-US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Geographical Indication: GI)</a:t>
            </a:r>
          </a:p>
          <a:p>
            <a:r>
              <a:rPr lang="th-TH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  <a:sym typeface="Wingdings 2" panose="05020102010507070707" pitchFamily="18" charset="2"/>
              </a:rPr>
              <a:t> </a:t>
            </a:r>
            <a:r>
              <a:rPr lang="th-TH" sz="12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สินค้าเกษตรอัตลักษณ์พื้นถิ่น </a:t>
            </a:r>
            <a:r>
              <a:rPr lang="th-TH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ประกอบด้วย ผลไม้เมืองร้อน (ทุเรียน มังคุด เงาะ ลำไย ลองกอง) ข้าวหอมมะลิ </a:t>
            </a:r>
            <a:br>
              <a:rPr lang="th-TH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th-TH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ผ้าไหมไทยตรานกยูงพระราชทาน พืช </a:t>
            </a:r>
            <a:r>
              <a:rPr lang="en-US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GI (</a:t>
            </a:r>
            <a:r>
              <a:rPr lang="th-TH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มะพร้าวน้ำหอม(ราชบุรี) มะม่วง(สระแก้ว/ฉะเชิงเทรา/สมุทรปราการ) ลิ้นจี่(พะเยา)) ปลาสวยงาม (ปลากัด) กุ้งก้ามกราม ปลาสลิด โคเนื้อ (โคขุนโพนยางคำ) ไข่เค็มไชยา ไก่พื้นเมือง </a:t>
            </a:r>
            <a:r>
              <a:rPr lang="en-US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(</a:t>
            </a:r>
            <a:r>
              <a:rPr lang="th-TH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ไก่เบตง</a:t>
            </a:r>
            <a:r>
              <a:rPr lang="en-US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) </a:t>
            </a: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8B46F3F3-454F-CB8F-E7A4-C3868173232D}"/>
              </a:ext>
            </a:extLst>
          </p:cNvPr>
          <p:cNvSpPr/>
          <p:nvPr/>
        </p:nvSpPr>
        <p:spPr>
          <a:xfrm>
            <a:off x="0" y="4673"/>
            <a:ext cx="12192000" cy="557396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aphicFrame>
        <p:nvGraphicFramePr>
          <p:cNvPr id="39" name="Table 11">
            <a:extLst>
              <a:ext uri="{FF2B5EF4-FFF2-40B4-BE49-F238E27FC236}">
                <a16:creationId xmlns:a16="http://schemas.microsoft.com/office/drawing/2014/main" id="{64D8A035-D7E9-4989-A259-03DB8C3790F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19817454"/>
              </p:ext>
            </p:extLst>
          </p:nvPr>
        </p:nvGraphicFramePr>
        <p:xfrm>
          <a:off x="208596" y="4484942"/>
          <a:ext cx="7553898" cy="79495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411715">
                  <a:extLst>
                    <a:ext uri="{9D8B030D-6E8A-4147-A177-3AD203B41FA5}">
                      <a16:colId xmlns:a16="http://schemas.microsoft.com/office/drawing/2014/main" val="4953110"/>
                    </a:ext>
                  </a:extLst>
                </a:gridCol>
                <a:gridCol w="2381383">
                  <a:extLst>
                    <a:ext uri="{9D8B030D-6E8A-4147-A177-3AD203B41FA5}">
                      <a16:colId xmlns:a16="http://schemas.microsoft.com/office/drawing/2014/main" val="1230062339"/>
                    </a:ext>
                  </a:extLst>
                </a:gridCol>
                <a:gridCol w="2760800">
                  <a:extLst>
                    <a:ext uri="{9D8B030D-6E8A-4147-A177-3AD203B41FA5}">
                      <a16:colId xmlns:a16="http://schemas.microsoft.com/office/drawing/2014/main" val="614190394"/>
                    </a:ext>
                  </a:extLst>
                </a:gridCol>
              </a:tblGrid>
              <a:tr h="337759">
                <a:tc>
                  <a:txBody>
                    <a:bodyPr/>
                    <a:lstStyle/>
                    <a:p>
                      <a:pPr algn="ctr"/>
                      <a:r>
                        <a:rPr lang="th-TH" sz="12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เป้าหมายขั้นต้น</a:t>
                      </a:r>
                      <a:r>
                        <a:rPr lang="en-US" sz="12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(50)</a:t>
                      </a:r>
                      <a:endParaRPr lang="th-TH" sz="1200" b="1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F0D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2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เป้าหมายมาตรฐาน(75)</a:t>
                      </a: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E0B5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2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เป้าหมายขั้นสูง(100)</a:t>
                      </a: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8D18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85119167"/>
                  </a:ext>
                </a:extLst>
              </a:tr>
              <a:tr h="270120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dirty="0">
                          <a:solidFill>
                            <a:srgbClr val="0000CC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ขยายตัวร้อยละ</a:t>
                      </a:r>
                      <a:r>
                        <a:rPr lang="en-US" sz="1200" dirty="0">
                          <a:solidFill>
                            <a:srgbClr val="0000CC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3</a:t>
                      </a:r>
                      <a:endParaRPr lang="th-TH" sz="1200" b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dirty="0">
                          <a:solidFill>
                            <a:srgbClr val="0000CC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ขยายตัวร้อยละ </a:t>
                      </a:r>
                      <a:r>
                        <a:rPr lang="en-US" sz="1200" dirty="0">
                          <a:solidFill>
                            <a:srgbClr val="0000CC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</a:t>
                      </a:r>
                      <a:endParaRPr lang="th-TH" sz="1200" dirty="0">
                        <a:solidFill>
                          <a:srgbClr val="0000CC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0" dirty="0">
                          <a:solidFill>
                            <a:srgbClr val="0000CC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</a:t>
                      </a:r>
                      <a:r>
                        <a:rPr lang="th-TH" sz="1200" b="0" dirty="0">
                          <a:solidFill>
                            <a:srgbClr val="0000CC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เป้าหมายปี </a:t>
                      </a:r>
                      <a:r>
                        <a:rPr lang="en-US" sz="1200" b="0" dirty="0">
                          <a:solidFill>
                            <a:srgbClr val="0000CC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66)</a:t>
                      </a:r>
                      <a:endParaRPr lang="th-TH" sz="1200" b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dirty="0">
                          <a:solidFill>
                            <a:srgbClr val="0000CC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ขยายตัวร้อยละ </a:t>
                      </a:r>
                      <a:r>
                        <a:rPr lang="en-US" sz="1200" dirty="0">
                          <a:solidFill>
                            <a:srgbClr val="0000CC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5</a:t>
                      </a:r>
                      <a:endParaRPr lang="th-TH" sz="1200" b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63391358"/>
                  </a:ext>
                </a:extLst>
              </a:tr>
            </a:tbl>
          </a:graphicData>
        </a:graphic>
      </p:graphicFrame>
      <p:sp>
        <p:nvSpPr>
          <p:cNvPr id="40" name="Rectangle 20">
            <a:extLst>
              <a:ext uri="{FF2B5EF4-FFF2-40B4-BE49-F238E27FC236}">
                <a16:creationId xmlns:a16="http://schemas.microsoft.com/office/drawing/2014/main" id="{839BAAD5-8110-46AE-8BBE-86D7706119D2}"/>
              </a:ext>
            </a:extLst>
          </p:cNvPr>
          <p:cNvSpPr/>
          <p:nvPr/>
        </p:nvSpPr>
        <p:spPr>
          <a:xfrm>
            <a:off x="163888" y="4218806"/>
            <a:ext cx="3727559" cy="2261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6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เกณฑ์การประเมินผล</a:t>
            </a:r>
          </a:p>
        </p:txBody>
      </p:sp>
      <p:sp>
        <p:nvSpPr>
          <p:cNvPr id="35" name="TextBox 34"/>
          <p:cNvSpPr txBox="1"/>
          <p:nvPr/>
        </p:nvSpPr>
        <p:spPr>
          <a:xfrm>
            <a:off x="8948021" y="160379"/>
            <a:ext cx="2923143" cy="276999"/>
          </a:xfrm>
          <a:prstGeom prst="rect">
            <a:avLst/>
          </a:prstGeom>
          <a:solidFill>
            <a:schemeClr val="accent2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SKPI </a:t>
            </a:r>
            <a:r>
              <a:rPr lang="th-TH" sz="12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ที่ลงทุกกรม </a:t>
            </a:r>
            <a:r>
              <a:rPr lang="en-US" sz="12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(Joint</a:t>
            </a:r>
            <a:r>
              <a:rPr lang="th-TH" sz="12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กระทรวง</a:t>
            </a:r>
            <a:r>
              <a:rPr lang="en-US" sz="12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)</a:t>
            </a:r>
          </a:p>
        </p:txBody>
      </p:sp>
      <p:sp>
        <p:nvSpPr>
          <p:cNvPr id="3" name="สี่เหลี่ยมผืนผ้า 2">
            <a:extLst>
              <a:ext uri="{FF2B5EF4-FFF2-40B4-BE49-F238E27FC236}">
                <a16:creationId xmlns:a16="http://schemas.microsoft.com/office/drawing/2014/main" id="{2961AC62-39E7-41D2-8322-B05F9F96ABFE}"/>
              </a:ext>
            </a:extLst>
          </p:cNvPr>
          <p:cNvSpPr/>
          <p:nvPr/>
        </p:nvSpPr>
        <p:spPr>
          <a:xfrm>
            <a:off x="172614" y="5369859"/>
            <a:ext cx="7625862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h-TH" sz="10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หมายเหตุ </a:t>
            </a:r>
            <a:r>
              <a:rPr lang="th-TH"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สินค้าที่วัดในปี 2565 ประกอบด้วย ผลไม้เมืองร้อน (ทุเรียน มังคุด เงาะ ลำไย ลองกอง) ข้าวหอมมะลิ ผ้าไหมไทยตรานกยูงพระราชทาน</a:t>
            </a:r>
            <a:endParaRPr lang="th-TH" sz="1000" b="1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42" name="TextBox 20">
            <a:extLst>
              <a:ext uri="{FF2B5EF4-FFF2-40B4-BE49-F238E27FC236}">
                <a16:creationId xmlns:a16="http://schemas.microsoft.com/office/drawing/2014/main" id="{1C25D46F-EF9F-42DD-8344-45198E6ABB5B}"/>
              </a:ext>
            </a:extLst>
          </p:cNvPr>
          <p:cNvSpPr txBox="1"/>
          <p:nvPr/>
        </p:nvSpPr>
        <p:spPr>
          <a:xfrm>
            <a:off x="28705" y="1056"/>
            <a:ext cx="7197911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th-TH" sz="16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ตัวชี้วัดกรมประมง</a:t>
            </a:r>
          </a:p>
          <a:p>
            <a:pPr>
              <a:defRPr/>
            </a:pPr>
            <a:r>
              <a:rPr lang="th-TH" sz="14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ตามมาตรการปรับปรุงประสิทธิภาพในการปฏิบัติราชการ ประจำปีงบประมาณ พ.ศ. </a:t>
            </a:r>
            <a:r>
              <a:rPr lang="en-US" sz="14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2566</a:t>
            </a:r>
            <a:endParaRPr lang="th-TH" sz="1400" b="1" dirty="0">
              <a:solidFill>
                <a:schemeClr val="bg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grpSp>
        <p:nvGrpSpPr>
          <p:cNvPr id="43" name="กลุ่ม 4">
            <a:extLst>
              <a:ext uri="{FF2B5EF4-FFF2-40B4-BE49-F238E27FC236}">
                <a16:creationId xmlns:a16="http://schemas.microsoft.com/office/drawing/2014/main" id="{EACB709E-464D-4C5D-8C4E-BC5A0C9FA3DE}"/>
              </a:ext>
            </a:extLst>
          </p:cNvPr>
          <p:cNvGrpSpPr>
            <a:grpSpLocks/>
          </p:cNvGrpSpPr>
          <p:nvPr/>
        </p:nvGrpSpPr>
        <p:grpSpPr bwMode="auto">
          <a:xfrm>
            <a:off x="10949935" y="542839"/>
            <a:ext cx="1111788" cy="664796"/>
            <a:chOff x="7140890" y="1707729"/>
            <a:chExt cx="1072343" cy="613365"/>
          </a:xfrm>
        </p:grpSpPr>
        <p:pic>
          <p:nvPicPr>
            <p:cNvPr id="44" name="Picture 1" descr="C:\Users\dathpan\Downloads\056aac9a306aef891367aae43a86394b.jpg">
              <a:extLst>
                <a:ext uri="{FF2B5EF4-FFF2-40B4-BE49-F238E27FC236}">
                  <a16:creationId xmlns:a16="http://schemas.microsoft.com/office/drawing/2014/main" id="{70BD32E5-47E2-45A4-ABF9-5E86E1E5819E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319" t="8192" r="17099" b="14839"/>
            <a:stretch>
              <a:fillRect/>
            </a:stretch>
          </p:blipFill>
          <p:spPr bwMode="auto">
            <a:xfrm>
              <a:off x="7286862" y="1707729"/>
              <a:ext cx="742574" cy="6133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45" name="TextBox 2">
              <a:extLst>
                <a:ext uri="{FF2B5EF4-FFF2-40B4-BE49-F238E27FC236}">
                  <a16:creationId xmlns:a16="http://schemas.microsoft.com/office/drawing/2014/main" id="{51E5BDFB-8A15-4D1B-B94E-3F5833FCD320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7140890" y="1870019"/>
              <a:ext cx="1072343" cy="32823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1pPr>
              <a:lvl2pPr marL="742950" indent="-28575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2pPr>
              <a:lvl3pPr marL="11430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3pPr>
              <a:lvl4pPr marL="16002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4pPr>
              <a:lvl5pPr marL="20574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9pPr>
            </a:lstStyle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th-TH" altLang="th-TH" sz="1000" b="1" dirty="0">
                  <a:solidFill>
                    <a:prstClr val="black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น้ำหนัก</a:t>
              </a:r>
              <a:br>
                <a:rPr lang="en-US" altLang="th-TH" sz="1000" b="1" dirty="0">
                  <a:solidFill>
                    <a:prstClr val="black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</a:br>
              <a:r>
                <a:rPr lang="en-US" altLang="th-TH" sz="1000" b="1" dirty="0">
                  <a:solidFill>
                    <a:prstClr val="black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10</a:t>
              </a:r>
            </a:p>
          </p:txBody>
        </p:sp>
      </p:grpSp>
      <p:sp>
        <p:nvSpPr>
          <p:cNvPr id="46" name="Rounded Rectangle 3">
            <a:extLst>
              <a:ext uri="{FF2B5EF4-FFF2-40B4-BE49-F238E27FC236}">
                <a16:creationId xmlns:a16="http://schemas.microsoft.com/office/drawing/2014/main" id="{22E57DFB-B0A6-4250-8E66-D4427ED01C5E}"/>
              </a:ext>
            </a:extLst>
          </p:cNvPr>
          <p:cNvSpPr/>
          <p:nvPr/>
        </p:nvSpPr>
        <p:spPr bwMode="gray">
          <a:xfrm>
            <a:off x="91676" y="648147"/>
            <a:ext cx="7830193" cy="357313"/>
          </a:xfrm>
          <a:prstGeom prst="roundRect">
            <a:avLst>
              <a:gd name="adj" fmla="val 50000"/>
            </a:avLst>
          </a:prstGeom>
          <a:solidFill>
            <a:srgbClr val="FFC000"/>
          </a:solidFill>
          <a:ln>
            <a:headEnd/>
            <a:tailEnd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vert="horz" wrap="square" lIns="72000" tIns="72000" rIns="72000" bIns="72000" numCol="1" rtlCol="0" anchor="ctr" anchorCtr="0" compatLnSpc="1">
            <a:prstTxWarp prst="textNoShape">
              <a:avLst/>
            </a:prstTxWarp>
            <a:noAutofit/>
          </a:bodyPr>
          <a:lstStyle/>
          <a:p>
            <a:pPr marL="985838" lvl="0" indent="-985838" defTabSz="342900" fontAlgn="t">
              <a:lnSpc>
                <a:spcPct val="80000"/>
              </a:lnSpc>
              <a:tabLst>
                <a:tab pos="985838" algn="l"/>
              </a:tabLst>
              <a:defRPr/>
            </a:pPr>
            <a:r>
              <a:rPr lang="th-TH" sz="1400" b="1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ตัวชี้วัดที่ 1 </a:t>
            </a:r>
            <a:r>
              <a:rPr lang="en-US" sz="1400" b="1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 </a:t>
            </a:r>
            <a:r>
              <a:rPr lang="th-TH" sz="1400" b="1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อัตราการขยายตัวของมูลค่าของสินค้าเกษตรเก</a:t>
            </a:r>
            <a:r>
              <a:rPr lang="th-TH" sz="1400" b="1" dirty="0" err="1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ษต</a:t>
            </a:r>
            <a:r>
              <a:rPr lang="th-TH" sz="1400" b="1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รอ</a:t>
            </a:r>
            <a:r>
              <a:rPr lang="th-TH" sz="1400" b="1" dirty="0" err="1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ัต</a:t>
            </a:r>
            <a:r>
              <a:rPr lang="th-TH" sz="1400" b="1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ลักษณ์พื้นถิ่น (เฉลี่ยร้อยละ)</a:t>
            </a:r>
          </a:p>
        </p:txBody>
      </p:sp>
    </p:spTree>
    <p:extLst>
      <p:ext uri="{BB962C8B-B14F-4D97-AF65-F5344CB8AC3E}">
        <p14:creationId xmlns:p14="http://schemas.microsoft.com/office/powerpoint/2010/main" val="63857471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55AC7FF-ACFB-42E5-87A7-16FAB95F58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106025" y="6550025"/>
            <a:ext cx="2057400" cy="365125"/>
          </a:xfrm>
        </p:spPr>
        <p:txBody>
          <a:bodyPr/>
          <a:lstStyle/>
          <a:p>
            <a:fld id="{48F63A3B-78C7-47BE-AE5E-E10140E04643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4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3C818488-1B46-40B8-A07A-FFEDF7B561DF}"/>
              </a:ext>
            </a:extLst>
          </p:cNvPr>
          <p:cNvSpPr txBox="1"/>
          <p:nvPr/>
        </p:nvSpPr>
        <p:spPr>
          <a:xfrm>
            <a:off x="0" y="-2298"/>
            <a:ext cx="12192000" cy="400110"/>
          </a:xfrm>
          <a:prstGeom prst="rect">
            <a:avLst/>
          </a:prstGeom>
          <a:solidFill>
            <a:srgbClr val="1572A1"/>
          </a:solidFill>
        </p:spPr>
        <p:txBody>
          <a:bodyPr wrap="square" rtlCol="0">
            <a:spAutoFit/>
          </a:bodyPr>
          <a:lstStyle/>
          <a:p>
            <a:r>
              <a:rPr lang="th-TH" sz="20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เป้าหมายการดำเนินงานรอบ 6 และ </a:t>
            </a:r>
            <a:r>
              <a:rPr lang="en-US" sz="20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9 </a:t>
            </a:r>
            <a:r>
              <a:rPr lang="th-TH" sz="20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เดือน</a:t>
            </a:r>
          </a:p>
        </p:txBody>
      </p:sp>
      <p:graphicFrame>
        <p:nvGraphicFramePr>
          <p:cNvPr id="10" name="Table 9">
            <a:extLst>
              <a:ext uri="{FF2B5EF4-FFF2-40B4-BE49-F238E27FC236}">
                <a16:creationId xmlns:a16="http://schemas.microsoft.com/office/drawing/2014/main" id="{D87639D9-F60E-7072-09D6-D39CAB400B4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98115842"/>
              </p:ext>
            </p:extLst>
          </p:nvPr>
        </p:nvGraphicFramePr>
        <p:xfrm>
          <a:off x="368300" y="636984"/>
          <a:ext cx="11417300" cy="149313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24157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17572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29816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ชื่อตัวชี้วัดที่ 1 </a:t>
                      </a:r>
                      <a:r>
                        <a:rPr lang="en-US" sz="16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</a:t>
                      </a:r>
                      <a:r>
                        <a:rPr lang="th-TH" sz="16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kumimoji="0" lang="th-TH" sz="16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อัตราการขยายตัวของมูลค่าของสินค้าเกษตรอัตลักษณ์พื้นถิ่น </a:t>
                      </a:r>
                      <a:r>
                        <a:rPr kumimoji="0" lang="th-TH" sz="160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(เฉลี่ยร้อยละ)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6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       (กุ้งก้ามกราม ปลาสลิด และปลากัด) </a:t>
                      </a:r>
                      <a:endParaRPr lang="th-TH" sz="1600" b="1" dirty="0">
                        <a:solidFill>
                          <a:srgbClr val="FF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1428" marR="91428" marT="45666" marB="45666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EAEA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 sz="14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4737">
                <a:tc>
                  <a:txBody>
                    <a:bodyPr/>
                    <a:lstStyle/>
                    <a:p>
                      <a:r>
                        <a:rPr lang="th-TH" sz="1400" b="1" dirty="0">
                          <a:solidFill>
                            <a:prstClr val="black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หน่วยงานรับผิดชอบหลัก</a:t>
                      </a:r>
                    </a:p>
                  </a:txBody>
                  <a:tcPr marT="45689" marB="45689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28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กรมประมง </a:t>
                      </a:r>
                    </a:p>
                  </a:txBody>
                  <a:tcPr marT="45689" marB="45689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04691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เป้าหมายการดำเนินงานรอบ </a:t>
                      </a:r>
                      <a:r>
                        <a:rPr kumimoji="0" lang="en-US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 </a:t>
                      </a:r>
                      <a:r>
                        <a:rPr kumimoji="0" lang="th-TH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เดือน</a:t>
                      </a:r>
                      <a:endParaRPr kumimoji="0" lang="en-US" sz="1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1428" marR="91428" marT="45666" marB="45666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28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ความสำเร็จตามขั้นตอนที่กำหนด</a:t>
                      </a:r>
                    </a:p>
                  </a:txBody>
                  <a:tcPr marL="91428" marR="91428" marT="45666" marB="45666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เป้าหมายการดำเนินงานรอบ </a:t>
                      </a:r>
                      <a:r>
                        <a:rPr kumimoji="0" lang="en-US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9 </a:t>
                      </a:r>
                      <a:r>
                        <a:rPr kumimoji="0" lang="th-TH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เดือน</a:t>
                      </a:r>
                      <a:endParaRPr kumimoji="0" lang="en-US" sz="1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1428" marR="91428" marT="45666" marB="45666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28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ความสำเร็จตามขั้นตอนที่กำหนด</a:t>
                      </a:r>
                    </a:p>
                  </a:txBody>
                  <a:tcPr marL="91428" marR="91428" marT="45666" marB="45666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1534956"/>
                  </a:ext>
                </a:extLst>
              </a:tr>
            </a:tbl>
          </a:graphicData>
        </a:graphic>
      </p:graphicFrame>
      <p:graphicFrame>
        <p:nvGraphicFramePr>
          <p:cNvPr id="11" name="Table 4">
            <a:extLst>
              <a:ext uri="{FF2B5EF4-FFF2-40B4-BE49-F238E27FC236}">
                <a16:creationId xmlns:a16="http://schemas.microsoft.com/office/drawing/2014/main" id="{6F34F676-19D1-4A56-4042-4EF2749D1B6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53996644"/>
              </p:ext>
            </p:extLst>
          </p:nvPr>
        </p:nvGraphicFramePr>
        <p:xfrm>
          <a:off x="342900" y="2367543"/>
          <a:ext cx="5473208" cy="143483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473208">
                  <a:extLst>
                    <a:ext uri="{9D8B030D-6E8A-4147-A177-3AD203B41FA5}">
                      <a16:colId xmlns:a16="http://schemas.microsoft.com/office/drawing/2014/main" val="1661457189"/>
                    </a:ext>
                  </a:extLst>
                </a:gridCol>
              </a:tblGrid>
              <a:tr h="387970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ขั้นตอนการดำเนินงานรอบ </a:t>
                      </a:r>
                      <a:r>
                        <a:rPr kumimoji="0" lang="en-US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 </a:t>
                      </a:r>
                      <a:r>
                        <a:rPr kumimoji="0" lang="th-TH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เดือน</a:t>
                      </a:r>
                      <a:endParaRPr kumimoji="0" lang="en-US" sz="1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00401" marR="100401" marT="34303" marB="34303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7678567"/>
                  </a:ext>
                </a:extLst>
              </a:tr>
              <a:tr h="1046867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ระดับความสำเร็จ (</a:t>
                      </a:r>
                      <a:r>
                        <a:rPr kumimoji="0" lang="en-US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Milestone</a:t>
                      </a:r>
                      <a:r>
                        <a:rPr kumimoji="0" lang="th-TH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</a:t>
                      </a:r>
                      <a:endParaRPr kumimoji="0" lang="en-US" sz="1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342900" marR="0" lvl="0" indent="-34290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จัดทำแผนปฏิบัติงาน</a:t>
                      </a:r>
                    </a:p>
                    <a:p>
                      <a:pPr marL="342900" marR="0" lvl="0" indent="-34290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ขับเคลื่อนงานตามแผนงานโครงการ </a:t>
                      </a:r>
                    </a:p>
                    <a:p>
                      <a:pPr marL="342900" marR="0" lvl="0" indent="-34290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ติดตามความก้าวหน้าการปฏิบัติงานตามแผนรอบ </a:t>
                      </a: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6 </a:t>
                      </a: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เดือน</a:t>
                      </a:r>
                    </a:p>
                  </a:txBody>
                  <a:tcPr marL="100401" marR="100401" marT="34303" marB="34303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79571036"/>
                  </a:ext>
                </a:extLst>
              </a:tr>
            </a:tbl>
          </a:graphicData>
        </a:graphic>
      </p:graphicFrame>
      <p:graphicFrame>
        <p:nvGraphicFramePr>
          <p:cNvPr id="12" name="Table 4">
            <a:extLst>
              <a:ext uri="{FF2B5EF4-FFF2-40B4-BE49-F238E27FC236}">
                <a16:creationId xmlns:a16="http://schemas.microsoft.com/office/drawing/2014/main" id="{94015EEA-6434-CF3D-639C-C274F985FE0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14108341"/>
              </p:ext>
            </p:extLst>
          </p:nvPr>
        </p:nvGraphicFramePr>
        <p:xfrm>
          <a:off x="6012180" y="2365290"/>
          <a:ext cx="5844540" cy="145233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844540">
                  <a:extLst>
                    <a:ext uri="{9D8B030D-6E8A-4147-A177-3AD203B41FA5}">
                      <a16:colId xmlns:a16="http://schemas.microsoft.com/office/drawing/2014/main" val="1661457189"/>
                    </a:ext>
                  </a:extLst>
                </a:gridCol>
              </a:tblGrid>
              <a:tr h="399825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ขั้นตอนการดำเนินงานรอบ 9</a:t>
                      </a:r>
                      <a:r>
                        <a:rPr kumimoji="0" lang="en-US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kumimoji="0" lang="th-TH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เดือน</a:t>
                      </a:r>
                      <a:endParaRPr kumimoji="0" lang="en-US" sz="1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00401" marR="100401" marT="34303" marB="34303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7678567"/>
                  </a:ext>
                </a:extLst>
              </a:tr>
              <a:tr h="1052505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ระดับความสำเร็จ (</a:t>
                      </a:r>
                      <a:r>
                        <a:rPr kumimoji="0" lang="en-US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Milestone</a:t>
                      </a:r>
                      <a:r>
                        <a:rPr kumimoji="0" lang="th-TH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</a:t>
                      </a:r>
                    </a:p>
                    <a:p>
                      <a:pPr marL="342900" marR="0" lvl="0" indent="-34290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ขับเคลื่อนงานตามแผนงานโครงการ </a:t>
                      </a:r>
                    </a:p>
                    <a:p>
                      <a:pPr marL="342900" marR="0" lvl="0" indent="-34290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ติดตามความก้าวหน้าการปฏิบัติงานตามแผนรอบ </a:t>
                      </a: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9 </a:t>
                      </a: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เดือน</a:t>
                      </a:r>
                    </a:p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00401" marR="100401" marT="34303" marB="34303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7957103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16753461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19"/>
          <p:cNvSpPr/>
          <p:nvPr/>
        </p:nvSpPr>
        <p:spPr>
          <a:xfrm>
            <a:off x="8017259" y="1243593"/>
            <a:ext cx="4174740" cy="3422433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99731E13-D5F2-41FB-ABFE-F220E9B05DDC}"/>
              </a:ext>
            </a:extLst>
          </p:cNvPr>
          <p:cNvSpPr/>
          <p:nvPr/>
        </p:nvSpPr>
        <p:spPr>
          <a:xfrm>
            <a:off x="9976513" y="6400800"/>
            <a:ext cx="2229133" cy="470847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787E290-76B0-4EA1-9FB1-BF333C18EEE2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7942136" y="628394"/>
            <a:ext cx="1205779" cy="276999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none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รหัส </a:t>
            </a:r>
            <a:r>
              <a:rPr kumimoji="0" 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</a:t>
            </a:r>
            <a:r>
              <a:rPr kumimoji="0" lang="th-TH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kumimoji="0" 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030201</a:t>
            </a:r>
          </a:p>
        </p:txBody>
      </p:sp>
      <p:sp>
        <p:nvSpPr>
          <p:cNvPr id="15" name="Rectangle 14"/>
          <p:cNvSpPr/>
          <p:nvPr/>
        </p:nvSpPr>
        <p:spPr>
          <a:xfrm>
            <a:off x="8672701" y="1425675"/>
            <a:ext cx="3459056" cy="2277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1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ยุทธศาสตร์ชาติ</a:t>
            </a:r>
            <a:r>
              <a:rPr kumimoji="0" lang="en-US" sz="11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kumimoji="0" lang="en-US" sz="11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 </a:t>
            </a:r>
            <a:r>
              <a:rPr kumimoji="0" lang="th-TH" sz="11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การสร้างความสามารถในการแข่งขัน</a:t>
            </a:r>
            <a:endParaRPr kumimoji="0" lang="en-US" sz="11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8672701" y="2115529"/>
            <a:ext cx="2473754" cy="20704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6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แผนแม่บท 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</a:t>
            </a:r>
            <a:r>
              <a:rPr kumimoji="0" lang="th-TH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ประเด็นที่ </a:t>
            </a:r>
            <a:r>
              <a:rPr lang="en-US" sz="120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3 </a:t>
            </a:r>
            <a:r>
              <a:rPr kumimoji="0" lang="th-TH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การเกษตร</a:t>
            </a: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21" name="Rectangle 20"/>
          <p:cNvSpPr/>
          <p:nvPr/>
        </p:nvSpPr>
        <p:spPr>
          <a:xfrm>
            <a:off x="123081" y="2739409"/>
            <a:ext cx="3727559" cy="2261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6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เป้าหมาย ปี </a:t>
            </a:r>
            <a:r>
              <a: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2566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ขยายตัว ร้อยละ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3</a:t>
            </a:r>
            <a:endParaRPr kumimoji="0" lang="th-TH" sz="1400" b="0" i="0" u="none" strike="noStrike" kern="1200" cap="none" spc="0" normalizeH="0" baseline="0" noProof="0" dirty="0">
              <a:ln>
                <a:noFill/>
              </a:ln>
              <a:solidFill>
                <a:srgbClr val="0000CC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graphicFrame>
        <p:nvGraphicFramePr>
          <p:cNvPr id="22" name="Table 2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41828399"/>
              </p:ext>
            </p:extLst>
          </p:nvPr>
        </p:nvGraphicFramePr>
        <p:xfrm>
          <a:off x="152693" y="3007720"/>
          <a:ext cx="7674007" cy="14935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13472">
                  <a:extLst>
                    <a:ext uri="{9D8B030D-6E8A-4147-A177-3AD203B41FA5}">
                      <a16:colId xmlns:a16="http://schemas.microsoft.com/office/drawing/2014/main" val="51523606"/>
                    </a:ext>
                  </a:extLst>
                </a:gridCol>
                <a:gridCol w="521919">
                  <a:extLst>
                    <a:ext uri="{9D8B030D-6E8A-4147-A177-3AD203B41FA5}">
                      <a16:colId xmlns:a16="http://schemas.microsoft.com/office/drawing/2014/main" val="2644754066"/>
                    </a:ext>
                  </a:extLst>
                </a:gridCol>
                <a:gridCol w="1133283">
                  <a:extLst>
                    <a:ext uri="{9D8B030D-6E8A-4147-A177-3AD203B41FA5}">
                      <a16:colId xmlns:a16="http://schemas.microsoft.com/office/drawing/2014/main" val="1595627643"/>
                    </a:ext>
                  </a:extLst>
                </a:gridCol>
                <a:gridCol w="1601752">
                  <a:extLst>
                    <a:ext uri="{9D8B030D-6E8A-4147-A177-3AD203B41FA5}">
                      <a16:colId xmlns:a16="http://schemas.microsoft.com/office/drawing/2014/main" val="2659447798"/>
                    </a:ext>
                  </a:extLst>
                </a:gridCol>
                <a:gridCol w="602907">
                  <a:extLst>
                    <a:ext uri="{9D8B030D-6E8A-4147-A177-3AD203B41FA5}">
                      <a16:colId xmlns:a16="http://schemas.microsoft.com/office/drawing/2014/main" val="3079781069"/>
                    </a:ext>
                  </a:extLst>
                </a:gridCol>
                <a:gridCol w="719887">
                  <a:extLst>
                    <a:ext uri="{9D8B030D-6E8A-4147-A177-3AD203B41FA5}">
                      <a16:colId xmlns:a16="http://schemas.microsoft.com/office/drawing/2014/main" val="3602311173"/>
                    </a:ext>
                  </a:extLst>
                </a:gridCol>
                <a:gridCol w="665897">
                  <a:extLst>
                    <a:ext uri="{9D8B030D-6E8A-4147-A177-3AD203B41FA5}">
                      <a16:colId xmlns:a16="http://schemas.microsoft.com/office/drawing/2014/main" val="3714185839"/>
                    </a:ext>
                  </a:extLst>
                </a:gridCol>
                <a:gridCol w="719888">
                  <a:extLst>
                    <a:ext uri="{9D8B030D-6E8A-4147-A177-3AD203B41FA5}">
                      <a16:colId xmlns:a16="http://schemas.microsoft.com/office/drawing/2014/main" val="1510311638"/>
                    </a:ext>
                  </a:extLst>
                </a:gridCol>
                <a:gridCol w="584909">
                  <a:extLst>
                    <a:ext uri="{9D8B030D-6E8A-4147-A177-3AD203B41FA5}">
                      <a16:colId xmlns:a16="http://schemas.microsoft.com/office/drawing/2014/main" val="3878331073"/>
                    </a:ext>
                  </a:extLst>
                </a:gridCol>
                <a:gridCol w="610093">
                  <a:extLst>
                    <a:ext uri="{9D8B030D-6E8A-4147-A177-3AD203B41FA5}">
                      <a16:colId xmlns:a16="http://schemas.microsoft.com/office/drawing/2014/main" val="2065998880"/>
                    </a:ext>
                  </a:extLst>
                </a:gridCol>
              </a:tblGrid>
              <a:tr h="206650">
                <a:tc gridSpan="5">
                  <a:txBody>
                    <a:bodyPr/>
                    <a:lstStyle/>
                    <a:p>
                      <a:pPr algn="ctr"/>
                      <a:r>
                        <a:rPr lang="th-TH" sz="8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ข้อมูลพื้นฐาน</a:t>
                      </a:r>
                      <a:r>
                        <a:rPr lang="th-TH" sz="80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(</a:t>
                      </a:r>
                      <a:r>
                        <a:rPr lang="en-US" sz="80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Baseline)</a:t>
                      </a:r>
                      <a:endParaRPr lang="en-US" sz="80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US" sz="16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US" sz="16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5">
                  <a:txBody>
                    <a:bodyPr/>
                    <a:lstStyle/>
                    <a:p>
                      <a:pPr algn="ctr"/>
                      <a:r>
                        <a:rPr lang="th-TH" sz="8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ค่าเป้าหมาย</a:t>
                      </a:r>
                      <a:r>
                        <a:rPr lang="th-TH" sz="80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80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2566 – 2570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321399034"/>
                  </a:ext>
                </a:extLst>
              </a:tr>
              <a:tr h="206650">
                <a:tc>
                  <a:txBody>
                    <a:bodyPr/>
                    <a:lstStyle/>
                    <a:p>
                      <a:pPr algn="ctr"/>
                      <a:r>
                        <a:rPr lang="en-US" sz="8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2561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8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2562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8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2563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8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2564*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8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2565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800" dirty="0">
                          <a:solidFill>
                            <a:srgbClr val="0000CC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2566**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8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2567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8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2568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8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2569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8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2570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08994238"/>
                  </a:ext>
                </a:extLst>
              </a:tr>
              <a:tr h="1033250"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defRPr/>
                      </a:pPr>
                      <a:r>
                        <a:rPr lang="en-US" sz="800" dirty="0">
                          <a:solidFill>
                            <a:srgbClr val="FF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n/a</a:t>
                      </a:r>
                    </a:p>
                  </a:txBody>
                  <a:tcPr marL="45720" marR="4572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defRPr/>
                      </a:pPr>
                      <a:r>
                        <a:rPr lang="en-US" sz="800" dirty="0">
                          <a:solidFill>
                            <a:srgbClr val="FF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n/a</a:t>
                      </a:r>
                    </a:p>
                  </a:txBody>
                  <a:tcPr marL="45720" marR="4572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87313" marR="0" lvl="0" indent="-87313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th-TH" sz="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สินค้าปศุสัตว์</a:t>
                      </a:r>
                      <a:br>
                        <a:rPr kumimoji="0" lang="th-TH" sz="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kumimoji="0" lang="th-TH" sz="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ที่ผ่านการรับรอง </a:t>
                      </a:r>
                      <a:r>
                        <a:rPr kumimoji="0" lang="en-US" sz="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GAP </a:t>
                      </a:r>
                      <a:r>
                        <a:rPr kumimoji="0" lang="th-TH" sz="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ขยายตัว ร้อยละ</a:t>
                      </a:r>
                      <a:r>
                        <a:rPr kumimoji="0" lang="en-US" sz="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14.24</a:t>
                      </a:r>
                    </a:p>
                    <a:p>
                      <a:pPr marL="87313" marR="0" lvl="0" indent="-87313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th-TH" sz="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สินค้าปศุสัตว์</a:t>
                      </a:r>
                      <a:br>
                        <a:rPr kumimoji="0" lang="th-TH" sz="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kumimoji="0" lang="th-TH" sz="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ที่ผ่านมาตรฐานเกษตรอินทรีย์</a:t>
                      </a:r>
                      <a:r>
                        <a:rPr kumimoji="0" lang="en-US" sz="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kumimoji="0" lang="th-TH" sz="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ขยายตัว </a:t>
                      </a:r>
                      <a:br>
                        <a:rPr kumimoji="0" lang="en-US" sz="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kumimoji="0" lang="th-TH" sz="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 </a:t>
                      </a:r>
                      <a:r>
                        <a:rPr kumimoji="0" lang="en-US" sz="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16.23</a:t>
                      </a:r>
                    </a:p>
                  </a:txBody>
                  <a:tcPr marL="45720" marR="4572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87313" marR="0" indent="-87313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8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สินค้าปศุสัตว์ที่ผ่านการรับรอง </a:t>
                      </a:r>
                      <a:r>
                        <a:rPr lang="en-US" sz="8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GAP </a:t>
                      </a:r>
                      <a:r>
                        <a:rPr lang="th-TH" sz="8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ขยายตัว ร้อยละ</a:t>
                      </a:r>
                      <a:r>
                        <a:rPr lang="en-US" sz="8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6.77</a:t>
                      </a:r>
                    </a:p>
                    <a:p>
                      <a:pPr marL="87313" marR="0" indent="-87313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8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สินค้าปศุสัตว์ที่ผ่านมาตรฐานเกษตรอินทรีย์</a:t>
                      </a:r>
                      <a:r>
                        <a:rPr lang="en-US" sz="8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8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ขยายตัว ร้อยละ </a:t>
                      </a:r>
                      <a:r>
                        <a:rPr lang="en-US" sz="8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19.1</a:t>
                      </a:r>
                    </a:p>
                    <a:p>
                      <a:pPr marL="87313" marR="0" indent="-87313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8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มูลค่ารวมของสินค้าเกษตรที่ผ่านการรับรอง </a:t>
                      </a:r>
                      <a:r>
                        <a:rPr lang="en-US" sz="8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GAP</a:t>
                      </a:r>
                      <a:r>
                        <a:rPr lang="th-TH" sz="8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ขยายตัว ร้อยละ </a:t>
                      </a:r>
                      <a:r>
                        <a:rPr lang="en-US" sz="8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13.11</a:t>
                      </a:r>
                    </a:p>
                  </a:txBody>
                  <a:tcPr marL="45720" marR="4572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defRPr/>
                      </a:pPr>
                      <a:r>
                        <a:rPr lang="en-US" sz="800" dirty="0">
                          <a:solidFill>
                            <a:srgbClr val="FF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n/a</a:t>
                      </a:r>
                    </a:p>
                  </a:txBody>
                  <a:tcPr marL="45720" marR="4572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8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ขยายตัว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8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 </a:t>
                      </a:r>
                      <a:r>
                        <a:rPr lang="en-US" sz="8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</a:t>
                      </a:r>
                      <a:endParaRPr lang="th-TH" sz="80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4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800" dirty="0">
                          <a:solidFill>
                            <a:srgbClr val="008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ขยายตัว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800" dirty="0">
                          <a:solidFill>
                            <a:srgbClr val="008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 </a:t>
                      </a:r>
                      <a:r>
                        <a:rPr lang="en-US" sz="800" dirty="0">
                          <a:solidFill>
                            <a:srgbClr val="008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h-TH" sz="1600" dirty="0">
                        <a:solidFill>
                          <a:srgbClr val="008000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h-TH" sz="1600" dirty="0">
                        <a:solidFill>
                          <a:srgbClr val="008000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h-TH" sz="1600" dirty="0">
                        <a:solidFill>
                          <a:srgbClr val="008000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169680560"/>
                  </a:ext>
                </a:extLst>
              </a:tr>
            </a:tbl>
          </a:graphicData>
        </a:graphic>
      </p:graphicFrame>
      <p:cxnSp>
        <p:nvCxnSpPr>
          <p:cNvPr id="24" name="Elbow Connector 23"/>
          <p:cNvCxnSpPr>
            <a:cxnSpLocks/>
          </p:cNvCxnSpPr>
          <p:nvPr/>
        </p:nvCxnSpPr>
        <p:spPr>
          <a:xfrm>
            <a:off x="9201421" y="775025"/>
            <a:ext cx="989254" cy="506347"/>
          </a:xfrm>
          <a:prstGeom prst="bentConnector3">
            <a:avLst>
              <a:gd name="adj1" fmla="val 101549"/>
            </a:avLst>
          </a:prstGeom>
          <a:ln>
            <a:solidFill>
              <a:srgbClr val="3B9B33"/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25" name="Table 2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24587783"/>
              </p:ext>
            </p:extLst>
          </p:nvPr>
        </p:nvGraphicFramePr>
        <p:xfrm>
          <a:off x="8099757" y="3263074"/>
          <a:ext cx="4032000" cy="120133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08000">
                  <a:extLst>
                    <a:ext uri="{9D8B030D-6E8A-4147-A177-3AD203B41FA5}">
                      <a16:colId xmlns:a16="http://schemas.microsoft.com/office/drawing/2014/main" val="3290651922"/>
                    </a:ext>
                  </a:extLst>
                </a:gridCol>
                <a:gridCol w="1008000">
                  <a:extLst>
                    <a:ext uri="{9D8B030D-6E8A-4147-A177-3AD203B41FA5}">
                      <a16:colId xmlns:a16="http://schemas.microsoft.com/office/drawing/2014/main" val="1748223117"/>
                    </a:ext>
                  </a:extLst>
                </a:gridCol>
                <a:gridCol w="1008000">
                  <a:extLst>
                    <a:ext uri="{9D8B030D-6E8A-4147-A177-3AD203B41FA5}">
                      <a16:colId xmlns:a16="http://schemas.microsoft.com/office/drawing/2014/main" val="737433306"/>
                    </a:ext>
                  </a:extLst>
                </a:gridCol>
                <a:gridCol w="1008000">
                  <a:extLst>
                    <a:ext uri="{9D8B030D-6E8A-4147-A177-3AD203B41FA5}">
                      <a16:colId xmlns:a16="http://schemas.microsoft.com/office/drawing/2014/main" val="2432731020"/>
                    </a:ext>
                  </a:extLst>
                </a:gridCol>
              </a:tblGrid>
              <a:tr h="322309">
                <a:tc gridSpan="4">
                  <a:txBody>
                    <a:bodyPr/>
                    <a:lstStyle/>
                    <a:p>
                      <a:pPr algn="ctr"/>
                      <a:r>
                        <a:rPr lang="th-TH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ค่าเป้าหมาย</a:t>
                      </a:r>
                      <a:endParaRPr lang="en-US" sz="1000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15317191"/>
                  </a:ext>
                </a:extLst>
              </a:tr>
              <a:tr h="322309">
                <a:tc>
                  <a:txBody>
                    <a:bodyPr/>
                    <a:lstStyle/>
                    <a:p>
                      <a:pPr algn="ctr"/>
                      <a:r>
                        <a:rPr lang="en-US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2561-2565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>
                          <a:solidFill>
                            <a:srgbClr val="008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2566-2570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2571-2575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2576-2580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10430294"/>
                  </a:ext>
                </a:extLst>
              </a:tr>
              <a:tr h="556716">
                <a:tc>
                  <a:txBody>
                    <a:bodyPr/>
                    <a:lstStyle/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r>
                        <a:rPr lang="th-TH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ขยายตัว</a:t>
                      </a:r>
                    </a:p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r>
                        <a:rPr lang="th-TH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 3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r>
                        <a:rPr lang="th-TH" sz="1000" dirty="0">
                          <a:solidFill>
                            <a:srgbClr val="008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ขยายตัว</a:t>
                      </a:r>
                    </a:p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r>
                        <a:rPr lang="th-TH" sz="1000" dirty="0">
                          <a:solidFill>
                            <a:srgbClr val="008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</a:t>
                      </a:r>
                      <a:r>
                        <a:rPr lang="en-US" sz="1000" dirty="0">
                          <a:solidFill>
                            <a:srgbClr val="008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3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r>
                        <a:rPr lang="th-TH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ขยายตัว</a:t>
                      </a:r>
                    </a:p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r>
                        <a:rPr lang="th-TH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 </a:t>
                      </a:r>
                      <a:r>
                        <a:rPr lang="en-US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</a:t>
                      </a:r>
                      <a:endParaRPr lang="th-TH" sz="100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r>
                        <a:rPr lang="th-TH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ขยายตัว</a:t>
                      </a:r>
                    </a:p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r>
                        <a:rPr lang="th-TH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 </a:t>
                      </a:r>
                      <a:r>
                        <a:rPr lang="en-US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</a:t>
                      </a:r>
                      <a:endParaRPr lang="th-TH" sz="100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69615170"/>
                  </a:ext>
                </a:extLst>
              </a:tr>
            </a:tbl>
          </a:graphicData>
        </a:graphic>
      </p:graphicFrame>
      <p:sp>
        <p:nvSpPr>
          <p:cNvPr id="26" name="Rectangle 25"/>
          <p:cNvSpPr/>
          <p:nvPr/>
        </p:nvSpPr>
        <p:spPr>
          <a:xfrm>
            <a:off x="152693" y="6180875"/>
            <a:ext cx="6734673" cy="2154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46100" marR="0" lvl="0" indent="-5461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546100" algn="l"/>
              </a:tabLst>
              <a:defRPr/>
            </a:pPr>
            <a:r>
              <a:rPr kumimoji="0" lang="th-TH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ช่วงเวลารายงานผล </a:t>
            </a:r>
            <a:r>
              <a:rPr kumimoji="0" 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</a:t>
            </a:r>
            <a: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th-TH" sz="100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ทุกปี</a:t>
            </a:r>
            <a:endParaRPr kumimoji="0" lang="en-US" sz="1000" b="0" i="0" u="none" strike="noStrike" kern="1200" cap="none" spc="0" normalizeH="0" baseline="0" noProof="0" dirty="0">
              <a:ln>
                <a:noFill/>
              </a:ln>
              <a:solidFill>
                <a:srgbClr val="0000CC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30" name="Picture 29">
            <a:extLst>
              <a:ext uri="{FF2B5EF4-FFF2-40B4-BE49-F238E27FC236}">
                <a16:creationId xmlns:a16="http://schemas.microsoft.com/office/drawing/2014/main" id="{DC65A2C1-E6FB-40EB-B859-4927F6B5B032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99561" l="0" r="10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8117144" y="1315982"/>
            <a:ext cx="621792" cy="641487"/>
          </a:xfrm>
          <a:prstGeom prst="rect">
            <a:avLst/>
          </a:prstGeom>
        </p:spPr>
      </p:pic>
      <p:pic>
        <p:nvPicPr>
          <p:cNvPr id="31" name="Picture 42" descr="3) แผนแม่บทประเด็น การเกษตร – NSCR">
            <a:extLst>
              <a:ext uri="{FF2B5EF4-FFF2-40B4-BE49-F238E27FC236}">
                <a16:creationId xmlns:a16="http://schemas.microsoft.com/office/drawing/2014/main" id="{9BDFC684-B81D-441E-B37D-19F9DCBD2F6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17672" y="2034034"/>
            <a:ext cx="621792" cy="6217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7" name="Rectangle 26">
            <a:extLst>
              <a:ext uri="{FF2B5EF4-FFF2-40B4-BE49-F238E27FC236}">
                <a16:creationId xmlns:a16="http://schemas.microsoft.com/office/drawing/2014/main" id="{3F496810-4A6D-487A-B733-59D44BA2EB22}"/>
              </a:ext>
            </a:extLst>
          </p:cNvPr>
          <p:cNvSpPr/>
          <p:nvPr/>
        </p:nvSpPr>
        <p:spPr>
          <a:xfrm>
            <a:off x="8036880" y="2947765"/>
            <a:ext cx="4032000" cy="2154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524000" marR="0" lvl="0" indent="-15240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เป้าหมายระดับแผนแม่บทย่อย </a:t>
            </a:r>
            <a:r>
              <a:rPr kumimoji="0" lang="en-US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</a:t>
            </a:r>
            <a:r>
              <a:rPr kumimoji="0" lang="th-TH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th-TH" sz="100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สินค้าเกษตรปลอดภัยมีมูลค่าเพิ่มขึ้น</a:t>
            </a:r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27751DE1-F14B-4FC0-B4BD-AEA4A3B12669}"/>
              </a:ext>
            </a:extLst>
          </p:cNvPr>
          <p:cNvSpPr/>
          <p:nvPr/>
        </p:nvSpPr>
        <p:spPr>
          <a:xfrm>
            <a:off x="8029380" y="2673147"/>
            <a:ext cx="4174740" cy="2154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แผนแม่บทย่อย </a:t>
            </a:r>
            <a:r>
              <a:rPr kumimoji="0" 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 </a:t>
            </a:r>
            <a: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เกษตรปลอดภัย</a:t>
            </a:r>
            <a:endParaRPr kumimoji="0" lang="en-US" sz="1000" b="0" i="0" u="none" strike="noStrike" kern="1200" cap="none" spc="-2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56EBD695-C0D3-467D-8880-05E34347A498}"/>
              </a:ext>
            </a:extLst>
          </p:cNvPr>
          <p:cNvSpPr/>
          <p:nvPr/>
        </p:nvSpPr>
        <p:spPr>
          <a:xfrm>
            <a:off x="152693" y="6425149"/>
            <a:ext cx="4128080" cy="2154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46100" marR="0" lvl="0" indent="-5461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546100" algn="l"/>
              </a:tabLst>
              <a:defRPr/>
            </a:pPr>
            <a:r>
              <a:rPr kumimoji="0" lang="th-TH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เงื่อนไข </a:t>
            </a:r>
            <a:r>
              <a:rPr kumimoji="0" 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</a:t>
            </a:r>
            <a: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kumimoji="0" 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-</a:t>
            </a:r>
            <a:endParaRPr kumimoji="0" lang="en-US" sz="1000" b="0" i="0" u="none" strike="noStrike" kern="1200" cap="none" spc="0" normalizeH="0" baseline="0" noProof="0" dirty="0">
              <a:ln>
                <a:noFill/>
              </a:ln>
              <a:solidFill>
                <a:srgbClr val="0000CC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36" name="Rectangle 35">
            <a:extLst>
              <a:ext uri="{FF2B5EF4-FFF2-40B4-BE49-F238E27FC236}">
                <a16:creationId xmlns:a16="http://schemas.microsoft.com/office/drawing/2014/main" id="{46F4A268-7DE3-4280-BB41-96057FC948FF}"/>
              </a:ext>
            </a:extLst>
          </p:cNvPr>
          <p:cNvSpPr/>
          <p:nvPr/>
        </p:nvSpPr>
        <p:spPr>
          <a:xfrm>
            <a:off x="143967" y="5936601"/>
            <a:ext cx="7953255" cy="2154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46100" marR="0" lvl="0" indent="-5461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546100" algn="l"/>
              </a:tabLst>
              <a:defRPr/>
            </a:pPr>
            <a:r>
              <a:rPr kumimoji="0" lang="th-TH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ผู้รับผิดชอบการรายงานผล </a:t>
            </a:r>
            <a:r>
              <a:rPr kumimoji="0" 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</a:t>
            </a:r>
            <a: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สำนักงานปลัดกระทรวงเกษตรและสหกรณ์ โดยใช้ข้อมูล</a:t>
            </a:r>
            <a:r>
              <a:rPr lang="th-TH" sz="100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จาก</a:t>
            </a:r>
            <a: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สำนักงานสภาพัฒนาการเศรษฐกิจและสังคมแห่งชาติ</a:t>
            </a:r>
            <a:endParaRPr kumimoji="0" lang="en-US" sz="1000" b="0" i="0" u="none" strike="noStrike" kern="1200" cap="none" spc="0" normalizeH="0" baseline="0" noProof="0" dirty="0">
              <a:ln>
                <a:noFill/>
              </a:ln>
              <a:solidFill>
                <a:srgbClr val="0000CC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94C283BA-4F3D-4429-A5C7-E8E65D156CD9}"/>
              </a:ext>
            </a:extLst>
          </p:cNvPr>
          <p:cNvSpPr/>
          <p:nvPr/>
        </p:nvSpPr>
        <p:spPr>
          <a:xfrm>
            <a:off x="152693" y="1093571"/>
            <a:ext cx="7674008" cy="1600438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square">
            <a:spAutoFit/>
          </a:bodyPr>
          <a:lstStyle/>
          <a:p>
            <a:pPr marR="0" lvl="0" algn="thaiDist" defTabSz="914400" rtl="0" eaLnBrk="1" fontAlgn="auto" latinLnBrk="0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คำอธิบาย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 </a:t>
            </a:r>
            <a:endParaRPr kumimoji="0" lang="th-TH" sz="14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R="0" lvl="0" algn="thaiDist" defTabSz="914400" rtl="0" eaLnBrk="1" fontAlgn="auto" latinLnBrk="0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th-TH" sz="12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สินค้าเกษตรปลอดภัย </a:t>
            </a:r>
            <a:r>
              <a:rPr lang="th-TH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หมายถึง การทำการเกษตรที่เป็นมิตรต่อสิ่งแวดล้อม ได้ผลผลิตสินค้าเกษตรที่มีความปลอดภัยจากสารพิษหรือสารปนเปื้อนที่ส่งผลกระทบต่อสุขภาพของผู้ผลิตและผู้บริโภค และสิ่งแวดล้อม รวมทั้งสินค้าเกษตรที่ได้รับการรับรองมาตรฐานต่าง ๆ อาทิ มาตรฐาน </a:t>
            </a:r>
            <a:r>
              <a:rPr lang="en-US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GAP </a:t>
            </a:r>
            <a:r>
              <a:rPr lang="th-TH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มาตรฐานเกษตรอินทรีย์ (ระดับชุมชน ระดับประเทศ และระดับสากล) </a:t>
            </a:r>
            <a:endParaRPr lang="en-US" sz="12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r>
              <a:rPr lang="th-TH" sz="12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สินค้าเกษตร GAP </a:t>
            </a:r>
            <a:r>
              <a:rPr lang="th-TH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ประกอบด้วย ข้าว</a:t>
            </a:r>
            <a:r>
              <a:rPr lang="en-US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GAP</a:t>
            </a:r>
            <a:r>
              <a:rPr lang="th-TH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เมล็ดพันธุ์ข้าว พืชผัก</a:t>
            </a:r>
            <a:r>
              <a:rPr lang="en-US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th-TH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พืชไร่ พืชสวน (ลำไย/ทุเรียน) ยางก้อนถ้วย </a:t>
            </a:r>
            <a:r>
              <a:rPr lang="en-US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GAP </a:t>
            </a:r>
            <a:r>
              <a:rPr lang="th-TH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โคเนื้อ โคนม สุกร ไก่เนื้อ ไก่ไข่ กุ้งทะเล ปลานิล</a:t>
            </a:r>
            <a:endParaRPr lang="en-US" sz="12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r>
              <a:rPr lang="th-TH" sz="12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สินค้าเกษตรอินทรีย์ </a:t>
            </a:r>
            <a:r>
              <a:rPr lang="th-TH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ประกอบด้วย โคนมและน้ำนมดิบ ไก่ไข่และไข่ไก่ ไก่เนื้อ สัตว์น้ำอินทรีย์ ข้าวอินทรีย์</a:t>
            </a:r>
            <a:endParaRPr lang="en-US" sz="12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r>
              <a:rPr lang="en-US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(</a:t>
            </a:r>
            <a:r>
              <a:rPr lang="th-TH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หมายเหตุ </a:t>
            </a:r>
            <a:r>
              <a:rPr lang="en-US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 </a:t>
            </a:r>
            <a:r>
              <a:rPr lang="th-TH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สินค้าข้าวใช้ผลพยากรณ์ในช่วงเดือนกันยายน</a:t>
            </a:r>
            <a:r>
              <a:rPr lang="en-US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)</a:t>
            </a:r>
          </a:p>
        </p:txBody>
      </p:sp>
      <p:sp>
        <p:nvSpPr>
          <p:cNvPr id="38" name="Rectangle 37">
            <a:extLst>
              <a:ext uri="{FF2B5EF4-FFF2-40B4-BE49-F238E27FC236}">
                <a16:creationId xmlns:a16="http://schemas.microsoft.com/office/drawing/2014/main" id="{5A243F3E-BF8C-6842-7635-368FE9458163}"/>
              </a:ext>
            </a:extLst>
          </p:cNvPr>
          <p:cNvSpPr/>
          <p:nvPr/>
        </p:nvSpPr>
        <p:spPr>
          <a:xfrm>
            <a:off x="0" y="4672"/>
            <a:ext cx="12192000" cy="583559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aphicFrame>
        <p:nvGraphicFramePr>
          <p:cNvPr id="29" name="Table 11">
            <a:extLst>
              <a:ext uri="{FF2B5EF4-FFF2-40B4-BE49-F238E27FC236}">
                <a16:creationId xmlns:a16="http://schemas.microsoft.com/office/drawing/2014/main" id="{60FA8DB9-CC80-42E5-9630-5D4D6F11F41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01677297"/>
              </p:ext>
            </p:extLst>
          </p:nvPr>
        </p:nvGraphicFramePr>
        <p:xfrm>
          <a:off x="152693" y="4865992"/>
          <a:ext cx="7674007" cy="75093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528961">
                  <a:extLst>
                    <a:ext uri="{9D8B030D-6E8A-4147-A177-3AD203B41FA5}">
                      <a16:colId xmlns:a16="http://schemas.microsoft.com/office/drawing/2014/main" val="3926386453"/>
                    </a:ext>
                  </a:extLst>
                </a:gridCol>
                <a:gridCol w="2611315">
                  <a:extLst>
                    <a:ext uri="{9D8B030D-6E8A-4147-A177-3AD203B41FA5}">
                      <a16:colId xmlns:a16="http://schemas.microsoft.com/office/drawing/2014/main" val="1230062339"/>
                    </a:ext>
                  </a:extLst>
                </a:gridCol>
                <a:gridCol w="2533731">
                  <a:extLst>
                    <a:ext uri="{9D8B030D-6E8A-4147-A177-3AD203B41FA5}">
                      <a16:colId xmlns:a16="http://schemas.microsoft.com/office/drawing/2014/main" val="614190394"/>
                    </a:ext>
                  </a:extLst>
                </a:gridCol>
              </a:tblGrid>
              <a:tr h="263668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เป้าหมายขั้นต้น</a:t>
                      </a:r>
                      <a:r>
                        <a:rPr lang="en-US" sz="12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(50)</a:t>
                      </a:r>
                      <a:endParaRPr lang="th-TH" sz="1200" b="1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F0D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2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เป้าหมายมาตรฐาน(75)</a:t>
                      </a: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E0B5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2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เป้าหมายขั้นสูง(100)</a:t>
                      </a: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8D18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85119167"/>
                  </a:ext>
                </a:extLst>
              </a:tr>
              <a:tr h="476612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สินค้า </a:t>
                      </a:r>
                      <a:r>
                        <a:rPr lang="en-US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GAP </a:t>
                      </a:r>
                      <a:r>
                        <a:rPr lang="th-TH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ขยายตัวร้อยละ </a:t>
                      </a:r>
                      <a:r>
                        <a:rPr lang="en-US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สินค้าเกษตรอินทรีย์</a:t>
                      </a:r>
                      <a:r>
                        <a:rPr lang="en-US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ขยายตัวร้อยละ</a:t>
                      </a:r>
                      <a:r>
                        <a:rPr lang="en-US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2</a:t>
                      </a:r>
                      <a:endParaRPr lang="th-TH" sz="1200" b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สินค้า </a:t>
                      </a:r>
                      <a:r>
                        <a:rPr lang="en-US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GAP </a:t>
                      </a:r>
                      <a:r>
                        <a:rPr lang="th-TH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ขยายตัวร้อยละ </a:t>
                      </a:r>
                      <a:r>
                        <a:rPr lang="en-US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สินค้าเกษตรอินทรีย์</a:t>
                      </a:r>
                      <a:r>
                        <a:rPr lang="en-US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ขยายตัวร้อยละ </a:t>
                      </a:r>
                      <a:r>
                        <a:rPr lang="en-US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</a:t>
                      </a:r>
                      <a:endParaRPr lang="th-TH" sz="1200" b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สินค้า </a:t>
                      </a:r>
                      <a:r>
                        <a:rPr lang="en-US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GAP </a:t>
                      </a:r>
                      <a:r>
                        <a:rPr lang="th-TH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ขยายตัวร้อยละ </a:t>
                      </a:r>
                      <a:r>
                        <a:rPr lang="en-US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สินค้าเกษตรอินทรีย์</a:t>
                      </a:r>
                      <a:r>
                        <a:rPr lang="en-US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ขยายตัวร้อยละ </a:t>
                      </a:r>
                      <a:r>
                        <a:rPr lang="en-US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</a:t>
                      </a:r>
                      <a:endParaRPr lang="th-TH" sz="1200" b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63391358"/>
                  </a:ext>
                </a:extLst>
              </a:tr>
            </a:tbl>
          </a:graphicData>
        </a:graphic>
      </p:graphicFrame>
      <p:sp>
        <p:nvSpPr>
          <p:cNvPr id="40" name="Rectangle 20">
            <a:extLst>
              <a:ext uri="{FF2B5EF4-FFF2-40B4-BE49-F238E27FC236}">
                <a16:creationId xmlns:a16="http://schemas.microsoft.com/office/drawing/2014/main" id="{1D495C9F-26A6-47CA-A579-C0F937AF4E70}"/>
              </a:ext>
            </a:extLst>
          </p:cNvPr>
          <p:cNvSpPr/>
          <p:nvPr/>
        </p:nvSpPr>
        <p:spPr>
          <a:xfrm>
            <a:off x="91676" y="4614137"/>
            <a:ext cx="3727559" cy="2261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6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เกณฑ์การประเมินผล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9053746" y="133481"/>
            <a:ext cx="2923143" cy="276999"/>
          </a:xfrm>
          <a:prstGeom prst="rect">
            <a:avLst/>
          </a:prstGeom>
          <a:solidFill>
            <a:schemeClr val="accent2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SKPI </a:t>
            </a:r>
            <a:r>
              <a:rPr lang="th-TH" sz="12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ที่ลงทุกกรม </a:t>
            </a:r>
            <a:r>
              <a:rPr lang="en-US" sz="12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(Joint</a:t>
            </a:r>
            <a:r>
              <a:rPr lang="th-TH" sz="12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กระทรวง</a:t>
            </a:r>
            <a:r>
              <a:rPr lang="en-US" sz="12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)</a:t>
            </a:r>
          </a:p>
        </p:txBody>
      </p:sp>
      <p:sp>
        <p:nvSpPr>
          <p:cNvPr id="3" name="สี่เหลี่ยมผืนผ้า 2">
            <a:extLst>
              <a:ext uri="{FF2B5EF4-FFF2-40B4-BE49-F238E27FC236}">
                <a16:creationId xmlns:a16="http://schemas.microsoft.com/office/drawing/2014/main" id="{A0B5FB81-A2A1-4B58-9934-4FF46D5116B4}"/>
              </a:ext>
            </a:extLst>
          </p:cNvPr>
          <p:cNvSpPr/>
          <p:nvPr/>
        </p:nvSpPr>
        <p:spPr>
          <a:xfrm>
            <a:off x="172499" y="5635739"/>
            <a:ext cx="1097395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h-TH" sz="10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หมายเหตุ </a:t>
            </a:r>
            <a:r>
              <a:rPr lang="th-TH"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สินค้าที่วัดในปี 2565 ประกอบด้วย สินค้าปศุสัตว์ที่ผ่านการตรวจรับรอง </a:t>
            </a:r>
            <a:r>
              <a:rPr lang="en-US"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GAP </a:t>
            </a:r>
            <a:r>
              <a:rPr lang="th-TH"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สินค้าปศุสัตว์ที่ผ่านมาตรฐานเกษตรอินทรีย์ และมูลค่ารวมของสินค้าเกษตรที่ผ่านการตรวจรับรอง </a:t>
            </a:r>
            <a:r>
              <a:rPr lang="en-US"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GAP</a:t>
            </a:r>
            <a:endParaRPr lang="th-TH" sz="10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grpSp>
        <p:nvGrpSpPr>
          <p:cNvPr id="35" name="กลุ่ม 4">
            <a:extLst>
              <a:ext uri="{FF2B5EF4-FFF2-40B4-BE49-F238E27FC236}">
                <a16:creationId xmlns:a16="http://schemas.microsoft.com/office/drawing/2014/main" id="{A76182A0-A754-477A-A74B-EB04DEB70873}"/>
              </a:ext>
            </a:extLst>
          </p:cNvPr>
          <p:cNvGrpSpPr>
            <a:grpSpLocks/>
          </p:cNvGrpSpPr>
          <p:nvPr/>
        </p:nvGrpSpPr>
        <p:grpSpPr bwMode="auto">
          <a:xfrm>
            <a:off x="10949935" y="542839"/>
            <a:ext cx="1111788" cy="664796"/>
            <a:chOff x="7140890" y="1707729"/>
            <a:chExt cx="1072343" cy="613365"/>
          </a:xfrm>
        </p:grpSpPr>
        <p:pic>
          <p:nvPicPr>
            <p:cNvPr id="37" name="Picture 1" descr="C:\Users\dathpan\Downloads\056aac9a306aef891367aae43a86394b.jpg">
              <a:extLst>
                <a:ext uri="{FF2B5EF4-FFF2-40B4-BE49-F238E27FC236}">
                  <a16:creationId xmlns:a16="http://schemas.microsoft.com/office/drawing/2014/main" id="{B99F49B8-FAB8-4F74-845D-C8328C7D5DE6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319" t="8192" r="17099" b="14839"/>
            <a:stretch>
              <a:fillRect/>
            </a:stretch>
          </p:blipFill>
          <p:spPr bwMode="auto">
            <a:xfrm>
              <a:off x="7286862" y="1707729"/>
              <a:ext cx="742574" cy="6133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39" name="TextBox 2">
              <a:extLst>
                <a:ext uri="{FF2B5EF4-FFF2-40B4-BE49-F238E27FC236}">
                  <a16:creationId xmlns:a16="http://schemas.microsoft.com/office/drawing/2014/main" id="{2ECA5EEE-AA1F-4F9D-B5D5-582704A8759D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7140890" y="1870019"/>
              <a:ext cx="1072343" cy="32823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1pPr>
              <a:lvl2pPr marL="742950" indent="-28575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2pPr>
              <a:lvl3pPr marL="11430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3pPr>
              <a:lvl4pPr marL="16002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4pPr>
              <a:lvl5pPr marL="20574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9pPr>
            </a:lstStyle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th-TH" altLang="th-TH" sz="1000" b="1" dirty="0">
                  <a:solidFill>
                    <a:prstClr val="black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น้ำหนัก</a:t>
              </a:r>
              <a:br>
                <a:rPr lang="en-US" altLang="th-TH" sz="1000" b="1" dirty="0">
                  <a:solidFill>
                    <a:prstClr val="black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</a:br>
              <a:r>
                <a:rPr lang="en-US" altLang="th-TH" sz="1000" b="1" dirty="0">
                  <a:solidFill>
                    <a:prstClr val="black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10</a:t>
              </a:r>
            </a:p>
          </p:txBody>
        </p:sp>
      </p:grpSp>
      <p:sp>
        <p:nvSpPr>
          <p:cNvPr id="41" name="TextBox 20">
            <a:extLst>
              <a:ext uri="{FF2B5EF4-FFF2-40B4-BE49-F238E27FC236}">
                <a16:creationId xmlns:a16="http://schemas.microsoft.com/office/drawing/2014/main" id="{7EC277AA-ACF1-48EE-ABD3-59AB9539A9C1}"/>
              </a:ext>
            </a:extLst>
          </p:cNvPr>
          <p:cNvSpPr txBox="1"/>
          <p:nvPr/>
        </p:nvSpPr>
        <p:spPr>
          <a:xfrm>
            <a:off x="28705" y="1056"/>
            <a:ext cx="7197911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th-TH" sz="16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ตัวชี้วัดกรมประมง</a:t>
            </a:r>
          </a:p>
          <a:p>
            <a:pPr>
              <a:defRPr/>
            </a:pPr>
            <a:r>
              <a:rPr lang="th-TH" sz="14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ตามมาตรการปรับปรุงประสิทธิภาพในการปฏิบัติราชการ ประจำปีงบประมาณ พ.ศ. </a:t>
            </a:r>
            <a:r>
              <a:rPr lang="en-US" sz="14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2566</a:t>
            </a:r>
            <a:endParaRPr lang="th-TH" sz="1400" b="1" dirty="0">
              <a:solidFill>
                <a:schemeClr val="bg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42" name="Rounded Rectangle 3">
            <a:extLst>
              <a:ext uri="{FF2B5EF4-FFF2-40B4-BE49-F238E27FC236}">
                <a16:creationId xmlns:a16="http://schemas.microsoft.com/office/drawing/2014/main" id="{623210C4-CE7D-46BB-B5DD-FEC365640B77}"/>
              </a:ext>
            </a:extLst>
          </p:cNvPr>
          <p:cNvSpPr/>
          <p:nvPr/>
        </p:nvSpPr>
        <p:spPr bwMode="gray">
          <a:xfrm>
            <a:off x="91676" y="648147"/>
            <a:ext cx="6939859" cy="357313"/>
          </a:xfrm>
          <a:prstGeom prst="roundRect">
            <a:avLst>
              <a:gd name="adj" fmla="val 50000"/>
            </a:avLst>
          </a:prstGeom>
          <a:solidFill>
            <a:srgbClr val="FFC000"/>
          </a:solidFill>
          <a:ln>
            <a:headEnd/>
            <a:tailEnd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vert="horz" wrap="square" lIns="72000" tIns="72000" rIns="72000" bIns="72000" numCol="1" rtlCol="0" anchor="ctr" anchorCtr="0" compatLnSpc="1">
            <a:prstTxWarp prst="textNoShape">
              <a:avLst/>
            </a:prstTxWarp>
            <a:noAutofit/>
          </a:bodyPr>
          <a:lstStyle/>
          <a:p>
            <a:pPr marL="985838" lvl="0" indent="-985838" defTabSz="342900" fontAlgn="t">
              <a:lnSpc>
                <a:spcPct val="80000"/>
              </a:lnSpc>
              <a:tabLst>
                <a:tab pos="985838" algn="l"/>
              </a:tabLst>
              <a:defRPr/>
            </a:pPr>
            <a:r>
              <a:rPr lang="th-TH" sz="1400" b="1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ตัวชี้วัดที่ 2 </a:t>
            </a:r>
            <a:r>
              <a:rPr lang="en-US" sz="1400" b="1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 </a:t>
            </a:r>
            <a:r>
              <a:rPr lang="th-TH" sz="1400" b="1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อัตราการขยายตัวของมูลค่าของสินค้าเกษตรปลอดภัย (เฉลี่ยร้อยละ)</a:t>
            </a:r>
          </a:p>
        </p:txBody>
      </p:sp>
    </p:spTree>
    <p:extLst>
      <p:ext uri="{BB962C8B-B14F-4D97-AF65-F5344CB8AC3E}">
        <p14:creationId xmlns:p14="http://schemas.microsoft.com/office/powerpoint/2010/main" val="158513012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55AC7FF-ACFB-42E5-87A7-16FAB95F58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106025" y="6550025"/>
            <a:ext cx="2057400" cy="365125"/>
          </a:xfrm>
        </p:spPr>
        <p:txBody>
          <a:bodyPr/>
          <a:lstStyle/>
          <a:p>
            <a:fld id="{48F63A3B-78C7-47BE-AE5E-E10140E04643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6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3C818488-1B46-40B8-A07A-FFEDF7B561DF}"/>
              </a:ext>
            </a:extLst>
          </p:cNvPr>
          <p:cNvSpPr txBox="1"/>
          <p:nvPr/>
        </p:nvSpPr>
        <p:spPr>
          <a:xfrm>
            <a:off x="0" y="-21110"/>
            <a:ext cx="12192000" cy="400110"/>
          </a:xfrm>
          <a:prstGeom prst="rect">
            <a:avLst/>
          </a:prstGeom>
          <a:solidFill>
            <a:srgbClr val="1572A1"/>
          </a:solidFill>
        </p:spPr>
        <p:txBody>
          <a:bodyPr wrap="square" rtlCol="0">
            <a:spAutoFit/>
          </a:bodyPr>
          <a:lstStyle/>
          <a:p>
            <a:r>
              <a:rPr lang="th-TH" sz="20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เป้าหมายการดำเนินงานรอบ 6 และ </a:t>
            </a:r>
            <a:r>
              <a:rPr lang="en-US" sz="20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9 </a:t>
            </a:r>
            <a:r>
              <a:rPr lang="th-TH" sz="20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เดือน</a:t>
            </a:r>
          </a:p>
        </p:txBody>
      </p:sp>
      <p:graphicFrame>
        <p:nvGraphicFramePr>
          <p:cNvPr id="10" name="Table 9">
            <a:extLst>
              <a:ext uri="{FF2B5EF4-FFF2-40B4-BE49-F238E27FC236}">
                <a16:creationId xmlns:a16="http://schemas.microsoft.com/office/drawing/2014/main" id="{D87639D9-F60E-7072-09D6-D39CAB400B4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95532431"/>
              </p:ext>
            </p:extLst>
          </p:nvPr>
        </p:nvGraphicFramePr>
        <p:xfrm>
          <a:off x="213360" y="659844"/>
          <a:ext cx="11757660" cy="173697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10896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6487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41743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ชื่อตัวชี้วัดที่ 2  </a:t>
                      </a:r>
                      <a:r>
                        <a:rPr lang="en-US" sz="16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</a:t>
                      </a:r>
                      <a:r>
                        <a:rPr lang="th-TH" sz="16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6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kumimoji="0" lang="th-TH" sz="16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อัตราการขยายตัวของมูลค่าของสินค้าเกษตรปลอดภัย </a:t>
                      </a:r>
                      <a:r>
                        <a:rPr lang="th-TH" sz="1600" dirty="0">
                          <a:solidFill>
                            <a:srgbClr val="FF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kumimoji="0" lang="th-TH" sz="160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(เฉลี่ยร้อยละ)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 b="1" dirty="0">
                          <a:solidFill>
                            <a:srgbClr val="FF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         </a:t>
                      </a:r>
                      <a:r>
                        <a:rPr lang="th-TH" sz="16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</a:t>
                      </a:r>
                      <a:r>
                        <a:rPr lang="th-TH" sz="16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สินค้า </a:t>
                      </a:r>
                      <a:r>
                        <a:rPr lang="en-US" sz="16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GAP</a:t>
                      </a:r>
                      <a:r>
                        <a:rPr lang="th-TH" sz="16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6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r>
                        <a:rPr lang="th-TH" sz="16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กุ้งทะเล</a:t>
                      </a:r>
                      <a:r>
                        <a:rPr lang="th-TH" sz="160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ปลานิล)</a:t>
                      </a:r>
                      <a:endParaRPr lang="th-TH" sz="160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         (</a:t>
                      </a:r>
                      <a:r>
                        <a:rPr lang="th-TH" sz="16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สินค้าเกษตรอินทรีย์ </a:t>
                      </a:r>
                      <a:r>
                        <a:rPr lang="en-US" sz="16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</a:t>
                      </a:r>
                      <a:r>
                        <a:rPr lang="th-TH" sz="16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สัตว์น้ำอินทรีย์)</a:t>
                      </a:r>
                      <a:endParaRPr lang="th-TH" sz="1600" b="1" dirty="0">
                        <a:solidFill>
                          <a:srgbClr val="FF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1428" marR="91428" marT="45666" marB="45666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EAEA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 sz="14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4737">
                <a:tc>
                  <a:txBody>
                    <a:bodyPr/>
                    <a:lstStyle/>
                    <a:p>
                      <a:r>
                        <a:rPr lang="th-TH" sz="1400" b="1" dirty="0">
                          <a:solidFill>
                            <a:prstClr val="black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หน่วยงานรับผิดชอบหลัก</a:t>
                      </a:r>
                    </a:p>
                  </a:txBody>
                  <a:tcPr marT="45689" marB="45689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28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กรมประมง</a:t>
                      </a:r>
                      <a:endParaRPr lang="en-US" sz="140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T="45689" marB="45689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04691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เป้าหมายการดำเนินงานรอบ </a:t>
                      </a:r>
                      <a:r>
                        <a:rPr kumimoji="0" lang="en-US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 </a:t>
                      </a:r>
                      <a:r>
                        <a:rPr kumimoji="0" lang="th-TH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เดือน</a:t>
                      </a:r>
                      <a:endParaRPr kumimoji="0" lang="en-US" sz="1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1428" marR="91428" marT="45666" marB="45666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28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ความสำเร็จตามขั้นตอนที่กำหนด</a:t>
                      </a:r>
                    </a:p>
                  </a:txBody>
                  <a:tcPr marL="91428" marR="91428" marT="45666" marB="45666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เป้าหมายการดำเนินงานรอบ </a:t>
                      </a:r>
                      <a:r>
                        <a:rPr kumimoji="0" lang="en-US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9 </a:t>
                      </a:r>
                      <a:r>
                        <a:rPr kumimoji="0" lang="th-TH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เดือน</a:t>
                      </a:r>
                      <a:endParaRPr kumimoji="0" lang="en-US" sz="1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1428" marR="91428" marT="45666" marB="45666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28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ความสำเร็จตามขั้นตอนที่กำหนด</a:t>
                      </a:r>
                    </a:p>
                  </a:txBody>
                  <a:tcPr marL="91428" marR="91428" marT="45666" marB="45666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1534956"/>
                  </a:ext>
                </a:extLst>
              </a:tr>
            </a:tbl>
          </a:graphicData>
        </a:graphic>
      </p:graphicFrame>
      <p:graphicFrame>
        <p:nvGraphicFramePr>
          <p:cNvPr id="11" name="Table 4">
            <a:extLst>
              <a:ext uri="{FF2B5EF4-FFF2-40B4-BE49-F238E27FC236}">
                <a16:creationId xmlns:a16="http://schemas.microsoft.com/office/drawing/2014/main" id="{6F34F676-19D1-4A56-4042-4EF2749D1B6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24165407"/>
              </p:ext>
            </p:extLst>
          </p:nvPr>
        </p:nvGraphicFramePr>
        <p:xfrm>
          <a:off x="220980" y="2775382"/>
          <a:ext cx="5760720" cy="345018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760720">
                  <a:extLst>
                    <a:ext uri="{9D8B030D-6E8A-4147-A177-3AD203B41FA5}">
                      <a16:colId xmlns:a16="http://schemas.microsoft.com/office/drawing/2014/main" val="1661457189"/>
                    </a:ext>
                  </a:extLst>
                </a:gridCol>
              </a:tblGrid>
              <a:tr h="394538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ขั้นตอนการดำเนินงานรอบ </a:t>
                      </a:r>
                      <a:r>
                        <a:rPr kumimoji="0" lang="en-US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 </a:t>
                      </a:r>
                      <a:r>
                        <a:rPr kumimoji="0" lang="th-TH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เดือน</a:t>
                      </a:r>
                      <a:endParaRPr kumimoji="0" lang="en-US" sz="1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00401" marR="100401" marT="34303" marB="34303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7678567"/>
                  </a:ext>
                </a:extLst>
              </a:tr>
              <a:tr h="1545115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ระดับความสำเร็จ (</a:t>
                      </a:r>
                      <a:r>
                        <a:rPr kumimoji="0" lang="en-US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Milestone</a:t>
                      </a:r>
                      <a:r>
                        <a:rPr kumimoji="0" lang="th-TH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</a:t>
                      </a:r>
                      <a:endParaRPr kumimoji="0" lang="en-US" sz="1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342900" marR="0" lvl="0" indent="-34290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1. จัดทำแผนปฏิบัติงาน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342900" marR="0" lvl="0" indent="-34290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- โครงการยกระดับคุณภาพมาตรฐานสินค้าเกษตร กิจกรรมพัฒนาคุณภาพ  </a:t>
                      </a:r>
                      <a:b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สินค้าประมงสู่มาตรฐาน</a:t>
                      </a:r>
                    </a:p>
                    <a:p>
                      <a:pPr marL="342900" marR="0" lvl="0" indent="-34290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- โครงการพัฒนาเกษตรกรรมยั่งยืน กิจกรรมพัฒนาเกษตรอินทรีย์</a:t>
                      </a:r>
                    </a:p>
                    <a:p>
                      <a:pPr marL="342900" marR="0" lvl="0" indent="-34290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2. ขับเคลื่อนงานตามแผนงานโครงการ </a:t>
                      </a:r>
                    </a:p>
                    <a:p>
                      <a:pPr marL="342900" marR="0" lvl="0" indent="-34290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2.1 โครงการยกระดับคุณภาพมาตรฐานสินค้าเกษตร กิจกรรมพัฒนาคุณภาพสินค้าประมงสู่มาตรฐาน</a:t>
                      </a:r>
                    </a:p>
                    <a:p>
                      <a:pPr marL="342900" marR="0" lvl="0" indent="-34290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- </a:t>
                      </a:r>
                      <a:r>
                        <a:rPr kumimoji="0" lang="th-TH" sz="1400" b="0" i="0" u="none" strike="noStrike" kern="1200" cap="none" spc="-8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กิจกรรมย่อย  เตรียมความพร้อมเกษตรกรเข้าสู่มาตรฐานฟาร์มเพาะเลี้ยงสัตว์น้ำ</a:t>
                      </a:r>
                    </a:p>
                    <a:p>
                      <a:pPr marL="342900" marR="0" lvl="0" indent="-34290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- กิจกรรมย่อย ตรวจประเมินฟาร์มตามมาตรฐานฟาร์มเพาะเลี้ยงสัตว์น้ำ</a:t>
                      </a:r>
                    </a:p>
                    <a:p>
                      <a:pPr marL="342900" marR="0" lvl="0" indent="-34290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2.2 โครงการพัฒนาเกษตรกรรมยั่งยืน กิจกรรมพัฒนาเกษตรอินทรีย์</a:t>
                      </a:r>
                    </a:p>
                    <a:p>
                      <a:pPr marL="342900" marR="0" lvl="0" indent="-34290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- กิจกรรมย่อย สร้างเสริมองค์ความรู้ด้านการเพาะเลี้ยงสัตว์น้ำอินทรีย์</a:t>
                      </a:r>
                    </a:p>
                    <a:p>
                      <a:pPr marL="342900" marR="0" lvl="0" indent="-34290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- กิจกรรมย่อย สนับสนุนปัจจัยการผลิต</a:t>
                      </a:r>
                    </a:p>
                    <a:p>
                      <a:pPr marL="342900" marR="0" lvl="0" indent="-34290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3. ติดตามความก้าวหน้าการปฏิบัติงานตามแผนรอบ </a:t>
                      </a: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6 </a:t>
                      </a: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เดือน</a:t>
                      </a:r>
                    </a:p>
                  </a:txBody>
                  <a:tcPr marL="100401" marR="100401" marT="34303" marB="34303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79571036"/>
                  </a:ext>
                </a:extLst>
              </a:tr>
            </a:tbl>
          </a:graphicData>
        </a:graphic>
      </p:graphicFrame>
      <p:graphicFrame>
        <p:nvGraphicFramePr>
          <p:cNvPr id="12" name="Table 4">
            <a:extLst>
              <a:ext uri="{FF2B5EF4-FFF2-40B4-BE49-F238E27FC236}">
                <a16:creationId xmlns:a16="http://schemas.microsoft.com/office/drawing/2014/main" id="{94015EEA-6434-CF3D-639C-C274F985FE0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48714852"/>
              </p:ext>
            </p:extLst>
          </p:nvPr>
        </p:nvGraphicFramePr>
        <p:xfrm>
          <a:off x="6172495" y="2775382"/>
          <a:ext cx="5813766" cy="303870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813766">
                  <a:extLst>
                    <a:ext uri="{9D8B030D-6E8A-4147-A177-3AD203B41FA5}">
                      <a16:colId xmlns:a16="http://schemas.microsoft.com/office/drawing/2014/main" val="1661457189"/>
                    </a:ext>
                  </a:extLst>
                </a:gridCol>
              </a:tblGrid>
              <a:tr h="409778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ขั้นตอนการดำเนินงานรอบ 9</a:t>
                      </a:r>
                      <a:r>
                        <a:rPr kumimoji="0" lang="en-US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kumimoji="0" lang="th-TH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เดือน</a:t>
                      </a:r>
                      <a:endParaRPr kumimoji="0" lang="en-US" sz="1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00401" marR="100401" marT="34303" marB="34303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7678567"/>
                  </a:ext>
                </a:extLst>
              </a:tr>
              <a:tr h="2135714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ระดับความสำเร็จ (</a:t>
                      </a:r>
                      <a:r>
                        <a:rPr kumimoji="0" lang="en-US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Milestone</a:t>
                      </a:r>
                      <a:r>
                        <a:rPr kumimoji="0" lang="th-TH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</a:t>
                      </a:r>
                    </a:p>
                    <a:p>
                      <a:pPr marL="342900" marR="0" lvl="0" indent="-34290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1. ขับเคลื่อนงานตามแผนงานโครงการ</a:t>
                      </a:r>
                    </a:p>
                    <a:p>
                      <a:pPr marL="342900" marR="0" lvl="0" indent="-34290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1.1 โครงการยกระดับคุณภาพมาตรฐานสินค้าเกษตร กิจกรรมพัฒนาคุณภาพสินค้าประมงสู่มาตรฐาน</a:t>
                      </a:r>
                    </a:p>
                    <a:p>
                      <a:pPr marL="342900" marR="0" lvl="0" indent="-34290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- กิจกรรมย่อย  เตรียมความพร้อมเกษตรกรเข้าสู่มาตรฐานฟาร์มเพาะเลี้ยงสัตว์น้ำ</a:t>
                      </a:r>
                    </a:p>
                    <a:p>
                      <a:pPr marL="342900" marR="0" lvl="0" indent="-34290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- กิจกรรมย่อย ตรวจประเมินฟาร์มตามมาตรฐานฟาร์มเพาะเลี้ยงสัตว์น้ำ</a:t>
                      </a:r>
                    </a:p>
                    <a:p>
                      <a:pPr marL="342900" marR="0" lvl="0" indent="-34290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1.2 โครงการพัฒนาเกษตรกรรมยั่งยืน กิจกรรมพัฒนาเกษตรอินทรีย์</a:t>
                      </a:r>
                    </a:p>
                    <a:p>
                      <a:pPr marL="342900" marR="0" lvl="0" indent="-34290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- กิจกรรมย่อย สร้างเสริมองค์ความรู้ด้านการเพาะเลี้ยงสัตว์น้ำอินทรีย์</a:t>
                      </a:r>
                    </a:p>
                    <a:p>
                      <a:pPr marL="342900" marR="0" lvl="0" indent="-34290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- กิจกรรมย่อย สนับสนุนปัจจัยการผลิต</a:t>
                      </a:r>
                    </a:p>
                    <a:p>
                      <a:pPr marL="342900" marR="0" lvl="0" indent="-34290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2. ติดตามความก้าวหน้าการปฏิบัติงานตามแผนรอบ </a:t>
                      </a: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9 </a:t>
                      </a: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เดือน</a:t>
                      </a:r>
                    </a:p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00401" marR="100401" marT="34303" marB="34303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7957103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30160462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Rectangle 31">
            <a:extLst>
              <a:ext uri="{FF2B5EF4-FFF2-40B4-BE49-F238E27FC236}">
                <a16:creationId xmlns:a16="http://schemas.microsoft.com/office/drawing/2014/main" id="{9F8BF745-AFD7-4472-A0FC-1CDB040E4236}"/>
              </a:ext>
            </a:extLst>
          </p:cNvPr>
          <p:cNvSpPr/>
          <p:nvPr/>
        </p:nvSpPr>
        <p:spPr>
          <a:xfrm>
            <a:off x="-13648" y="6636915"/>
            <a:ext cx="10199639" cy="190821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square">
            <a:spAutoFit/>
          </a:bodyPr>
          <a:lstStyle/>
          <a:p>
            <a:pPr marL="546100" marR="0" lvl="0" indent="-5461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546100" algn="l"/>
              </a:tabLst>
              <a:defRPr/>
            </a:pPr>
            <a:r>
              <a:rPr kumimoji="0" lang="th-TH" sz="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หมายเหตุ </a:t>
            </a:r>
            <a:r>
              <a:rPr kumimoji="0" lang="en-US" sz="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</a:t>
            </a:r>
            <a:r>
              <a:rPr kumimoji="0" lang="th-TH" sz="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kumimoji="0" lang="en-US" sz="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* </a:t>
            </a:r>
            <a:r>
              <a:rPr kumimoji="0" lang="th-TH" sz="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ข้อมูลจาก รายงานสรุปผลการดำเนินการตามยุทธศาสตร์ชาติ ประจำปี 2564</a:t>
            </a:r>
            <a:r>
              <a:rPr kumimoji="0" lang="en-US" sz="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kumimoji="0" lang="th-TH" sz="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ท</a:t>
            </a:r>
            <a:r>
              <a:rPr lang="th-TH" sz="800" dirty="0" err="1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ี่</a:t>
            </a:r>
            <a:r>
              <a:rPr kumimoji="0" lang="th-TH" sz="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มา</a:t>
            </a:r>
            <a:r>
              <a:rPr kumimoji="0" lang="en-US" sz="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kumimoji="0" lang="en-US" sz="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  <a:hlinkClick r:id="rId2"/>
              </a:rPr>
              <a:t>http://nscr.nesdc.go.th/wp-content/uploads/2022/02/9_NS-03_140265.pdf</a:t>
            </a:r>
            <a:r>
              <a:rPr kumimoji="0" lang="th-TH" sz="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endParaRPr kumimoji="0" lang="en-US" sz="800" b="0" i="0" u="none" strike="noStrike" kern="1200" cap="none" spc="0" normalizeH="0" baseline="0" noProof="0" dirty="0">
              <a:ln>
                <a:noFill/>
              </a:ln>
              <a:solidFill>
                <a:srgbClr val="0000CC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20" name="Rectangle 19"/>
          <p:cNvSpPr/>
          <p:nvPr/>
        </p:nvSpPr>
        <p:spPr>
          <a:xfrm>
            <a:off x="8017260" y="1205127"/>
            <a:ext cx="4174740" cy="3662308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99731E13-D5F2-41FB-ABFE-F220E9B05DDC}"/>
              </a:ext>
            </a:extLst>
          </p:cNvPr>
          <p:cNvSpPr/>
          <p:nvPr/>
        </p:nvSpPr>
        <p:spPr>
          <a:xfrm>
            <a:off x="9976513" y="6400800"/>
            <a:ext cx="2229133" cy="470847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787E290-76B0-4EA1-9FB1-BF333C18EEE2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7225664" y="703558"/>
            <a:ext cx="1205779" cy="276999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none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รหัส </a:t>
            </a:r>
            <a:r>
              <a:rPr kumimoji="0" 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</a:t>
            </a:r>
            <a:r>
              <a:rPr kumimoji="0" lang="th-TH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kumimoji="0" 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030</a:t>
            </a:r>
            <a:r>
              <a:rPr lang="en-US" sz="1200" b="1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3</a:t>
            </a:r>
            <a:r>
              <a:rPr kumimoji="0" 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01</a:t>
            </a:r>
          </a:p>
        </p:txBody>
      </p:sp>
      <p:sp>
        <p:nvSpPr>
          <p:cNvPr id="15" name="Rectangle 14"/>
          <p:cNvSpPr/>
          <p:nvPr/>
        </p:nvSpPr>
        <p:spPr>
          <a:xfrm>
            <a:off x="8672701" y="1425675"/>
            <a:ext cx="3459056" cy="2277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1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ยุทธศาสตร์ชาติ</a:t>
            </a:r>
            <a:r>
              <a:rPr kumimoji="0" lang="en-US" sz="11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kumimoji="0" lang="en-US" sz="11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 </a:t>
            </a:r>
            <a:r>
              <a:rPr kumimoji="0" lang="th-TH" sz="11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การสร้างความสามารถในการแข่งขัน</a:t>
            </a:r>
            <a:endParaRPr kumimoji="0" lang="en-US" sz="11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8672701" y="2115529"/>
            <a:ext cx="2473754" cy="20704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6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แผนแม่บท 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</a:t>
            </a:r>
            <a:r>
              <a:rPr kumimoji="0" lang="th-TH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ประเด็นที่ </a:t>
            </a:r>
            <a:r>
              <a:rPr lang="en-US" sz="120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3 </a:t>
            </a:r>
            <a:r>
              <a:rPr kumimoji="0" lang="th-TH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การเกษตร</a:t>
            </a: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222965" y="1072633"/>
            <a:ext cx="7833936" cy="1163395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square">
            <a:spAutoFit/>
          </a:bodyPr>
          <a:lstStyle/>
          <a:p>
            <a:pPr marL="801688" marR="0" lvl="0" indent="-801688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801688" algn="l"/>
              </a:tabLst>
              <a:defRPr/>
            </a:pPr>
            <a:r>
              <a:rPr kumimoji="0" lang="th-TH" sz="1200" b="1" i="0" u="none" strike="noStrike" kern="1200" cap="none" normalizeH="0" baseline="0" noProof="0" dirty="0">
                <a:ln>
                  <a:noFill/>
                </a:ln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คำอธิบาย </a:t>
            </a:r>
            <a:r>
              <a:rPr kumimoji="0" lang="en-US" sz="1200" b="0" i="0" u="none" strike="noStrike" kern="1200" cap="none" normalizeH="0" baseline="0" noProof="0" dirty="0">
                <a:ln>
                  <a:noFill/>
                </a:ln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</a:t>
            </a:r>
            <a:r>
              <a:rPr lang="en-US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	</a:t>
            </a:r>
            <a:endParaRPr lang="th-TH" sz="12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lvl="0"/>
            <a:r>
              <a:rPr lang="th-TH" sz="12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สินค้าเกษตรชีวภาพ </a:t>
            </a:r>
            <a:r>
              <a:rPr lang="th-TH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หมายถึง การนำส่วนประกอบหรือสารสำคัญของทรัพยากรชีวภาพ ทั้งพืช สัตว์ และจุลินทรีย์ มาทำการผลิตสินค้าและผลิตภัณฑ์ เพื่อสร้างมูลค่าเพิ่ม เช่น พลังงานทดแทนจากพืช สารสกัดจากสมุนไพร </a:t>
            </a:r>
            <a:endParaRPr lang="en-US" sz="12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r>
              <a:rPr lang="th-TH" sz="12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สินค้าเกษตรชีวภาพ </a:t>
            </a:r>
            <a:r>
              <a:rPr lang="th-TH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ประกอบด้วย พลังงานทดแทน (มันสำปะหลังและปาล์มน้ำมันที่ใช้ในการผลิตพลังงานทดแทน อ้อย) </a:t>
            </a:r>
            <a:endParaRPr lang="en-US" sz="12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r>
              <a:rPr lang="th-TH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สมุนไพรและเครื่องเทศ (ขมิ้นชัน พริกไทย กระชายดำ ว่านหางจระเข้ ไพล ฟ้าทะลายโจร กระเจี๊ยบแดง) แมลงเศรษฐกิจ ผึ้งพันธุ์ ผึ้งโพรง ชันโรง จิ้งหรีด</a:t>
            </a:r>
          </a:p>
        </p:txBody>
      </p:sp>
      <p:sp>
        <p:nvSpPr>
          <p:cNvPr id="21" name="Rectangle 20"/>
          <p:cNvSpPr/>
          <p:nvPr/>
        </p:nvSpPr>
        <p:spPr>
          <a:xfrm>
            <a:off x="123079" y="2293697"/>
            <a:ext cx="3727559" cy="2261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6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เป้าหมาย ปี </a:t>
            </a:r>
            <a:r>
              <a: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2566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 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ขยายตัว ร้อยละ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3</a:t>
            </a:r>
            <a:endParaRPr kumimoji="0" lang="th-TH" sz="1400" b="0" i="0" u="none" strike="noStrike" kern="1200" cap="none" spc="0" normalizeH="0" baseline="0" noProof="0" dirty="0">
              <a:ln>
                <a:noFill/>
              </a:ln>
              <a:solidFill>
                <a:srgbClr val="0000CC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graphicFrame>
        <p:nvGraphicFramePr>
          <p:cNvPr id="22" name="Table 2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8468095"/>
              </p:ext>
            </p:extLst>
          </p:nvPr>
        </p:nvGraphicFramePr>
        <p:xfrm>
          <a:off x="204697" y="2545841"/>
          <a:ext cx="7582140" cy="16459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31520">
                  <a:extLst>
                    <a:ext uri="{9D8B030D-6E8A-4147-A177-3AD203B41FA5}">
                      <a16:colId xmlns:a16="http://schemas.microsoft.com/office/drawing/2014/main" val="51523606"/>
                    </a:ext>
                  </a:extLst>
                </a:gridCol>
                <a:gridCol w="731520">
                  <a:extLst>
                    <a:ext uri="{9D8B030D-6E8A-4147-A177-3AD203B41FA5}">
                      <a16:colId xmlns:a16="http://schemas.microsoft.com/office/drawing/2014/main" val="2644754066"/>
                    </a:ext>
                  </a:extLst>
                </a:gridCol>
                <a:gridCol w="731520">
                  <a:extLst>
                    <a:ext uri="{9D8B030D-6E8A-4147-A177-3AD203B41FA5}">
                      <a16:colId xmlns:a16="http://schemas.microsoft.com/office/drawing/2014/main" val="1595627643"/>
                    </a:ext>
                  </a:extLst>
                </a:gridCol>
                <a:gridCol w="1223173">
                  <a:extLst>
                    <a:ext uri="{9D8B030D-6E8A-4147-A177-3AD203B41FA5}">
                      <a16:colId xmlns:a16="http://schemas.microsoft.com/office/drawing/2014/main" val="2659447798"/>
                    </a:ext>
                  </a:extLst>
                </a:gridCol>
                <a:gridCol w="501161">
                  <a:extLst>
                    <a:ext uri="{9D8B030D-6E8A-4147-A177-3AD203B41FA5}">
                      <a16:colId xmlns:a16="http://schemas.microsoft.com/office/drawing/2014/main" val="3079781069"/>
                    </a:ext>
                  </a:extLst>
                </a:gridCol>
                <a:gridCol w="826477">
                  <a:extLst>
                    <a:ext uri="{9D8B030D-6E8A-4147-A177-3AD203B41FA5}">
                      <a16:colId xmlns:a16="http://schemas.microsoft.com/office/drawing/2014/main" val="3602311173"/>
                    </a:ext>
                  </a:extLst>
                </a:gridCol>
                <a:gridCol w="712177">
                  <a:extLst>
                    <a:ext uri="{9D8B030D-6E8A-4147-A177-3AD203B41FA5}">
                      <a16:colId xmlns:a16="http://schemas.microsoft.com/office/drawing/2014/main" val="3714185839"/>
                    </a:ext>
                  </a:extLst>
                </a:gridCol>
                <a:gridCol w="720969">
                  <a:extLst>
                    <a:ext uri="{9D8B030D-6E8A-4147-A177-3AD203B41FA5}">
                      <a16:colId xmlns:a16="http://schemas.microsoft.com/office/drawing/2014/main" val="1510311638"/>
                    </a:ext>
                  </a:extLst>
                </a:gridCol>
                <a:gridCol w="668216">
                  <a:extLst>
                    <a:ext uri="{9D8B030D-6E8A-4147-A177-3AD203B41FA5}">
                      <a16:colId xmlns:a16="http://schemas.microsoft.com/office/drawing/2014/main" val="3878331073"/>
                    </a:ext>
                  </a:extLst>
                </a:gridCol>
                <a:gridCol w="735407">
                  <a:extLst>
                    <a:ext uri="{9D8B030D-6E8A-4147-A177-3AD203B41FA5}">
                      <a16:colId xmlns:a16="http://schemas.microsoft.com/office/drawing/2014/main" val="2065998880"/>
                    </a:ext>
                  </a:extLst>
                </a:gridCol>
              </a:tblGrid>
              <a:tr h="214944">
                <a:tc gridSpan="5">
                  <a:txBody>
                    <a:bodyPr/>
                    <a:lstStyle/>
                    <a:p>
                      <a:pPr algn="ctr"/>
                      <a:r>
                        <a:rPr lang="th-TH" sz="9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ข้อมูลพื้นฐาน</a:t>
                      </a:r>
                      <a:r>
                        <a:rPr lang="th-TH" sz="90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(</a:t>
                      </a:r>
                      <a:r>
                        <a:rPr lang="en-US" sz="90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Baseline)</a:t>
                      </a:r>
                      <a:endParaRPr lang="en-US" sz="90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US" sz="16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US" sz="16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5">
                  <a:txBody>
                    <a:bodyPr/>
                    <a:lstStyle/>
                    <a:p>
                      <a:pPr algn="ctr"/>
                      <a:r>
                        <a:rPr lang="th-TH" sz="9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ค่าเป้าหมาย</a:t>
                      </a:r>
                      <a:r>
                        <a:rPr lang="th-TH" sz="90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90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2566 – 2570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321399034"/>
                  </a:ext>
                </a:extLst>
              </a:tr>
              <a:tr h="182781">
                <a:tc>
                  <a:txBody>
                    <a:bodyPr/>
                    <a:lstStyle/>
                    <a:p>
                      <a:pPr algn="ctr"/>
                      <a:r>
                        <a:rPr lang="en-US" sz="9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2561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2562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2563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2564*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2565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dirty="0">
                          <a:solidFill>
                            <a:srgbClr val="0000CC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2566**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2567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2568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2569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2570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08994238"/>
                  </a:ext>
                </a:extLst>
              </a:tr>
              <a:tr h="621310">
                <a:tc>
                  <a:txBody>
                    <a:bodyPr/>
                    <a:lstStyle/>
                    <a:p>
                      <a:pPr marL="55563" marR="0" indent="-73152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900" kern="1200" dirty="0">
                          <a:solidFill>
                            <a:srgbClr val="FF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ภาพรวม </a:t>
                      </a:r>
                      <a:br>
                        <a:rPr lang="en-US" sz="900" kern="1200" dirty="0">
                          <a:solidFill>
                            <a:srgbClr val="FF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lang="th-TH" sz="900" kern="1200" dirty="0">
                          <a:solidFill>
                            <a:srgbClr val="FF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</a:t>
                      </a:r>
                      <a:r>
                        <a:rPr lang="en-US" sz="900" kern="1200" dirty="0">
                          <a:solidFill>
                            <a:srgbClr val="FF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XX</a:t>
                      </a:r>
                    </a:p>
                    <a:p>
                      <a:pPr marL="55563" marR="0" indent="-73152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900" kern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พลังงานฯ</a:t>
                      </a:r>
                      <a:br>
                        <a:rPr lang="th-TH" sz="900" kern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lang="th-TH" sz="900" kern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 </a:t>
                      </a:r>
                      <a:r>
                        <a:rPr lang="en-US" sz="900" kern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-1.76</a:t>
                      </a:r>
                    </a:p>
                    <a:p>
                      <a:pPr marL="55563" marR="0" indent="-73152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900" kern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สมุนไพรฯ </a:t>
                      </a:r>
                      <a:br>
                        <a:rPr lang="th-TH" sz="900" kern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lang="th-TH" sz="900" kern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 </a:t>
                      </a:r>
                      <a:r>
                        <a:rPr lang="en-US" sz="900" kern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125.31</a:t>
                      </a:r>
                    </a:p>
                  </a:txBody>
                  <a:tcPr marL="45720" marR="4572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55563" marR="0" lvl="0" indent="-73152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th-TH" sz="9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ภาพรวม </a:t>
                      </a:r>
                      <a:br>
                        <a:rPr kumimoji="0" lang="en-US" sz="9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kumimoji="0" lang="th-TH" sz="9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</a:t>
                      </a:r>
                      <a:r>
                        <a:rPr kumimoji="0" lang="en-US" sz="9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4.23</a:t>
                      </a:r>
                      <a:endParaRPr kumimoji="0" lang="en-US" sz="9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highlight>
                          <a:srgbClr val="FFFF00"/>
                        </a:highlight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55563" marR="0" lvl="0" indent="-73152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th-TH" sz="9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พลังงานฯ</a:t>
                      </a:r>
                      <a:br>
                        <a:rPr kumimoji="0" lang="th-TH" sz="9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kumimoji="0" lang="th-TH" sz="9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 </a:t>
                      </a:r>
                      <a:r>
                        <a:rPr kumimoji="0" lang="en-US" sz="9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3.34</a:t>
                      </a:r>
                    </a:p>
                    <a:p>
                      <a:pPr marL="55563" marR="0" lvl="0" indent="-73152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th-TH" sz="9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สมุนไพรฯ </a:t>
                      </a:r>
                      <a:br>
                        <a:rPr kumimoji="0" lang="th-TH" sz="9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kumimoji="0" lang="th-TH" sz="9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 </a:t>
                      </a:r>
                      <a:r>
                        <a:rPr kumimoji="0" lang="en-US" sz="9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26.46</a:t>
                      </a:r>
                    </a:p>
                  </a:txBody>
                  <a:tcPr marL="45720" marR="4572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55563" marR="0" indent="-73152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900" dirty="0">
                          <a:solidFill>
                            <a:srgbClr val="FF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ภาพรวม </a:t>
                      </a:r>
                      <a:br>
                        <a:rPr lang="en-US" sz="900" dirty="0">
                          <a:solidFill>
                            <a:srgbClr val="FF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lang="th-TH" sz="900" dirty="0">
                          <a:solidFill>
                            <a:srgbClr val="FF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</a:t>
                      </a:r>
                      <a:r>
                        <a:rPr lang="en-US" sz="900" dirty="0">
                          <a:solidFill>
                            <a:srgbClr val="FF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XX</a:t>
                      </a:r>
                    </a:p>
                    <a:p>
                      <a:pPr marL="55563" marR="0" indent="-73152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9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พลังงานฯ</a:t>
                      </a:r>
                      <a:br>
                        <a:rPr lang="th-TH" sz="9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lang="th-TH" sz="9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 </a:t>
                      </a:r>
                      <a:r>
                        <a:rPr lang="en-US" sz="9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38.08</a:t>
                      </a:r>
                    </a:p>
                    <a:p>
                      <a:pPr marL="55563" marR="0" indent="-73152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9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สมุนไพรฯ </a:t>
                      </a:r>
                      <a:br>
                        <a:rPr lang="th-TH" sz="9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lang="th-TH" sz="9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 </a:t>
                      </a:r>
                      <a:r>
                        <a:rPr lang="en-US" sz="9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-23.80</a:t>
                      </a:r>
                    </a:p>
                  </a:txBody>
                  <a:tcPr marL="45720" marR="4572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55563" marR="0" indent="-73152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9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ภาพรวม ร้อยละ</a:t>
                      </a:r>
                      <a:r>
                        <a:rPr lang="en-US" sz="9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12.05</a:t>
                      </a:r>
                    </a:p>
                    <a:p>
                      <a:pPr marL="55563" marR="0" indent="-73152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9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พลังงานฯ ร้อยละ </a:t>
                      </a:r>
                      <a:r>
                        <a:rPr lang="en-US" sz="9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11.02</a:t>
                      </a:r>
                    </a:p>
                    <a:p>
                      <a:pPr marL="55563" marR="0" indent="-73152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9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สมุนไพร ร้อยละ </a:t>
                      </a:r>
                      <a:r>
                        <a:rPr lang="en-US" sz="9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54.01</a:t>
                      </a:r>
                    </a:p>
                    <a:p>
                      <a:pPr marL="55563" marR="0" indent="-73152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9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แมลงฯ ร้อยละ </a:t>
                      </a:r>
                      <a:r>
                        <a:rPr lang="en-US" sz="9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-0.68</a:t>
                      </a:r>
                    </a:p>
                  </a:txBody>
                  <a:tcPr marL="45720" marR="4572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defRPr/>
                      </a:pPr>
                      <a:r>
                        <a:rPr lang="en-US" sz="900" dirty="0">
                          <a:solidFill>
                            <a:srgbClr val="FF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n/a</a:t>
                      </a:r>
                    </a:p>
                  </a:txBody>
                  <a:tcPr marL="45720" marR="4572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r>
                        <a:rPr lang="th-TH" sz="9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ขยายตัว</a:t>
                      </a:r>
                    </a:p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r>
                        <a:rPr lang="th-TH" sz="9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</a:t>
                      </a:r>
                      <a:r>
                        <a:rPr lang="en-US" sz="9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3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4">
                  <a:txBody>
                    <a:bodyPr/>
                    <a:lstStyle/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r>
                        <a:rPr lang="th-TH" sz="900" dirty="0">
                          <a:solidFill>
                            <a:srgbClr val="008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ขยายตัว</a:t>
                      </a:r>
                    </a:p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r>
                        <a:rPr lang="th-TH" sz="900" dirty="0">
                          <a:solidFill>
                            <a:srgbClr val="008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</a:t>
                      </a:r>
                      <a:r>
                        <a:rPr lang="en-US" sz="900" dirty="0">
                          <a:solidFill>
                            <a:srgbClr val="008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5</a:t>
                      </a:r>
                      <a:endParaRPr lang="th-TH" sz="900" dirty="0">
                        <a:solidFill>
                          <a:srgbClr val="008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endParaRPr lang="en-US" sz="1600" dirty="0">
                        <a:solidFill>
                          <a:srgbClr val="008000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endParaRPr lang="en-US" sz="1600" dirty="0">
                        <a:solidFill>
                          <a:srgbClr val="008000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endParaRPr lang="en-US" sz="1600" dirty="0">
                        <a:solidFill>
                          <a:srgbClr val="008000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169680560"/>
                  </a:ext>
                </a:extLst>
              </a:tr>
            </a:tbl>
          </a:graphicData>
        </a:graphic>
      </p:graphicFrame>
      <p:cxnSp>
        <p:nvCxnSpPr>
          <p:cNvPr id="24" name="Elbow Connector 23"/>
          <p:cNvCxnSpPr>
            <a:cxnSpLocks/>
            <a:stCxn id="10" idx="3"/>
            <a:endCxn id="20" idx="0"/>
          </p:cNvCxnSpPr>
          <p:nvPr/>
        </p:nvCxnSpPr>
        <p:spPr>
          <a:xfrm>
            <a:off x="8431443" y="842058"/>
            <a:ext cx="1673187" cy="363069"/>
          </a:xfrm>
          <a:prstGeom prst="bentConnector2">
            <a:avLst/>
          </a:prstGeom>
          <a:ln>
            <a:solidFill>
              <a:srgbClr val="3B9B33"/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25" name="Table 2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91490625"/>
              </p:ext>
            </p:extLst>
          </p:nvPr>
        </p:nvGraphicFramePr>
        <p:xfrm>
          <a:off x="8097715" y="3242754"/>
          <a:ext cx="4034042" cy="112286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10042">
                  <a:extLst>
                    <a:ext uri="{9D8B030D-6E8A-4147-A177-3AD203B41FA5}">
                      <a16:colId xmlns:a16="http://schemas.microsoft.com/office/drawing/2014/main" val="3290651922"/>
                    </a:ext>
                  </a:extLst>
                </a:gridCol>
                <a:gridCol w="1008000">
                  <a:extLst>
                    <a:ext uri="{9D8B030D-6E8A-4147-A177-3AD203B41FA5}">
                      <a16:colId xmlns:a16="http://schemas.microsoft.com/office/drawing/2014/main" val="1748223117"/>
                    </a:ext>
                  </a:extLst>
                </a:gridCol>
                <a:gridCol w="1008000">
                  <a:extLst>
                    <a:ext uri="{9D8B030D-6E8A-4147-A177-3AD203B41FA5}">
                      <a16:colId xmlns:a16="http://schemas.microsoft.com/office/drawing/2014/main" val="737433306"/>
                    </a:ext>
                  </a:extLst>
                </a:gridCol>
                <a:gridCol w="1008000">
                  <a:extLst>
                    <a:ext uri="{9D8B030D-6E8A-4147-A177-3AD203B41FA5}">
                      <a16:colId xmlns:a16="http://schemas.microsoft.com/office/drawing/2014/main" val="2432731020"/>
                    </a:ext>
                  </a:extLst>
                </a:gridCol>
              </a:tblGrid>
              <a:tr h="322309">
                <a:tc gridSpan="4">
                  <a:txBody>
                    <a:bodyPr/>
                    <a:lstStyle/>
                    <a:p>
                      <a:pPr algn="ctr"/>
                      <a:r>
                        <a:rPr lang="th-TH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ค่าเป้าหมาย</a:t>
                      </a:r>
                      <a:endParaRPr lang="en-US" sz="1000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15317191"/>
                  </a:ext>
                </a:extLst>
              </a:tr>
              <a:tr h="137715">
                <a:tc>
                  <a:txBody>
                    <a:bodyPr/>
                    <a:lstStyle/>
                    <a:p>
                      <a:pPr algn="ctr"/>
                      <a:r>
                        <a:rPr lang="en-US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2561-2565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>
                          <a:solidFill>
                            <a:srgbClr val="008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2566-2570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2571-2575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2576-2580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10430294"/>
                  </a:ext>
                </a:extLst>
              </a:tr>
              <a:tr h="556716">
                <a:tc>
                  <a:txBody>
                    <a:bodyPr/>
                    <a:lstStyle/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r>
                        <a:rPr lang="th-TH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ขยายตัว</a:t>
                      </a:r>
                    </a:p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r>
                        <a:rPr lang="th-TH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 3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r>
                        <a:rPr lang="th-TH" sz="1000" dirty="0">
                          <a:solidFill>
                            <a:srgbClr val="008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ขยายตัว</a:t>
                      </a:r>
                    </a:p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r>
                        <a:rPr lang="th-TH" sz="1000" dirty="0">
                          <a:solidFill>
                            <a:srgbClr val="008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</a:t>
                      </a:r>
                      <a:r>
                        <a:rPr lang="en-US" sz="1000" dirty="0">
                          <a:solidFill>
                            <a:srgbClr val="008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5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r>
                        <a:rPr lang="th-TH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ขยายตัว</a:t>
                      </a:r>
                    </a:p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r>
                        <a:rPr lang="th-TH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 </a:t>
                      </a:r>
                      <a:r>
                        <a:rPr lang="en-US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8</a:t>
                      </a:r>
                      <a:endParaRPr lang="th-TH" sz="100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r>
                        <a:rPr lang="th-TH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ขยายตัว</a:t>
                      </a:r>
                    </a:p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r>
                        <a:rPr lang="th-TH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 </a:t>
                      </a:r>
                      <a:r>
                        <a:rPr lang="en-US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10</a:t>
                      </a:r>
                      <a:endParaRPr lang="th-TH" sz="100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69615170"/>
                  </a:ext>
                </a:extLst>
              </a:tr>
            </a:tbl>
          </a:graphicData>
        </a:graphic>
      </p:graphicFrame>
      <p:sp>
        <p:nvSpPr>
          <p:cNvPr id="26" name="Rectangle 25"/>
          <p:cNvSpPr/>
          <p:nvPr/>
        </p:nvSpPr>
        <p:spPr>
          <a:xfrm>
            <a:off x="124209" y="5966218"/>
            <a:ext cx="6734673" cy="2154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46100" marR="0" lvl="0" indent="-5461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546100" algn="l"/>
              </a:tabLst>
              <a:defRPr/>
            </a:pPr>
            <a:r>
              <a:rPr kumimoji="0" lang="th-TH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ช่วงเวลารายงานผล </a:t>
            </a:r>
            <a:r>
              <a:rPr kumimoji="0" 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</a:t>
            </a:r>
            <a: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ทุกปี</a:t>
            </a:r>
            <a:r>
              <a:rPr kumimoji="0" 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endParaRPr kumimoji="0" lang="en-US" sz="1000" b="0" i="0" u="none" strike="noStrike" kern="1200" cap="none" spc="0" normalizeH="0" baseline="0" noProof="0" dirty="0">
              <a:ln>
                <a:noFill/>
              </a:ln>
              <a:solidFill>
                <a:srgbClr val="0000CC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30" name="Picture 29">
            <a:extLst>
              <a:ext uri="{FF2B5EF4-FFF2-40B4-BE49-F238E27FC236}">
                <a16:creationId xmlns:a16="http://schemas.microsoft.com/office/drawing/2014/main" id="{DC65A2C1-E6FB-40EB-B859-4927F6B5B032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99561" l="0" r="10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8117144" y="1315982"/>
            <a:ext cx="621792" cy="641487"/>
          </a:xfrm>
          <a:prstGeom prst="rect">
            <a:avLst/>
          </a:prstGeom>
        </p:spPr>
      </p:pic>
      <p:pic>
        <p:nvPicPr>
          <p:cNvPr id="31" name="Picture 42" descr="3) แผนแม่บทประเด็น การเกษตร – NSCR">
            <a:extLst>
              <a:ext uri="{FF2B5EF4-FFF2-40B4-BE49-F238E27FC236}">
                <a16:creationId xmlns:a16="http://schemas.microsoft.com/office/drawing/2014/main" id="{9BDFC684-B81D-441E-B37D-19F9DCBD2F6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17672" y="1960464"/>
            <a:ext cx="621792" cy="6217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7" name="Rectangle 26">
            <a:extLst>
              <a:ext uri="{FF2B5EF4-FFF2-40B4-BE49-F238E27FC236}">
                <a16:creationId xmlns:a16="http://schemas.microsoft.com/office/drawing/2014/main" id="{3F496810-4A6D-487A-B733-59D44BA2EB22}"/>
              </a:ext>
            </a:extLst>
          </p:cNvPr>
          <p:cNvSpPr/>
          <p:nvPr/>
        </p:nvSpPr>
        <p:spPr>
          <a:xfrm>
            <a:off x="8036879" y="2886221"/>
            <a:ext cx="4094877" cy="2154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544638" marR="0" lvl="0" indent="-1544638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เป้าหมายระดับแผนแม่บทย่อย </a:t>
            </a:r>
            <a:r>
              <a:rPr kumimoji="0" lang="en-US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 </a:t>
            </a:r>
            <a:r>
              <a:rPr kumimoji="0" lang="th-TH" sz="10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สินค้าเกษตรชีวภาพมีมูลค่าเพิ่มขึ้น</a:t>
            </a:r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27751DE1-F14B-4FC0-B4BD-AEA4A3B12669}"/>
              </a:ext>
            </a:extLst>
          </p:cNvPr>
          <p:cNvSpPr/>
          <p:nvPr/>
        </p:nvSpPr>
        <p:spPr>
          <a:xfrm>
            <a:off x="8029380" y="2611603"/>
            <a:ext cx="4174740" cy="2154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แผนแม่บทย่อย </a:t>
            </a:r>
            <a:r>
              <a:rPr kumimoji="0" 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 </a:t>
            </a:r>
            <a: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เกษตรชีวภาพ</a:t>
            </a:r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56EBD695-C0D3-467D-8880-05E34347A498}"/>
              </a:ext>
            </a:extLst>
          </p:cNvPr>
          <p:cNvSpPr/>
          <p:nvPr/>
        </p:nvSpPr>
        <p:spPr>
          <a:xfrm>
            <a:off x="123079" y="5447845"/>
            <a:ext cx="4870025" cy="2154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46100" marR="0" lvl="0" indent="-5461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546100" algn="l"/>
              </a:tabLst>
              <a:defRPr/>
            </a:pPr>
            <a:r>
              <a:rPr kumimoji="0" lang="th-TH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เงื่อนไข </a:t>
            </a:r>
            <a:r>
              <a:rPr kumimoji="0" 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</a:t>
            </a:r>
            <a: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kumimoji="0" 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-</a:t>
            </a:r>
            <a:endParaRPr kumimoji="0" lang="en-US" sz="1000" b="0" i="0" u="none" strike="noStrike" kern="1200" cap="none" spc="0" normalizeH="0" baseline="0" noProof="0" dirty="0">
              <a:ln>
                <a:noFill/>
              </a:ln>
              <a:solidFill>
                <a:srgbClr val="0000CC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36" name="Rectangle 35">
            <a:extLst>
              <a:ext uri="{FF2B5EF4-FFF2-40B4-BE49-F238E27FC236}">
                <a16:creationId xmlns:a16="http://schemas.microsoft.com/office/drawing/2014/main" id="{46F4A268-7DE3-4280-BB41-96057FC948FF}"/>
              </a:ext>
            </a:extLst>
          </p:cNvPr>
          <p:cNvSpPr/>
          <p:nvPr/>
        </p:nvSpPr>
        <p:spPr>
          <a:xfrm>
            <a:off x="115483" y="5726218"/>
            <a:ext cx="8157151" cy="2154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46100" marR="0" lvl="0" indent="-5461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546100" algn="l"/>
              </a:tabLst>
              <a:defRPr/>
            </a:pPr>
            <a:r>
              <a:rPr kumimoji="0" lang="th-TH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ผู้รับผิดชอบการรายงานผล </a:t>
            </a:r>
            <a:r>
              <a:rPr kumimoji="0" 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</a:t>
            </a:r>
            <a: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ส</a:t>
            </a:r>
            <a:r>
              <a:rPr lang="th-TH" sz="100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ำนักงานปลัด</a:t>
            </a:r>
            <a: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กระทรวงเกษตรและสหกรณ์ โดยใช้ข้อมูลจากสำนักงานสภาพัฒนาการเศรษฐกิจและสังคมแห่งชาติ</a:t>
            </a:r>
            <a:endParaRPr kumimoji="0" lang="en-US" sz="1000" b="0" i="0" u="none" strike="noStrike" kern="1200" cap="none" spc="0" normalizeH="0" baseline="0" noProof="0" dirty="0">
              <a:ln>
                <a:noFill/>
              </a:ln>
              <a:solidFill>
                <a:srgbClr val="0000CC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68BAEBFC-7E64-6D06-4F05-9BA8D1667E01}"/>
              </a:ext>
            </a:extLst>
          </p:cNvPr>
          <p:cNvSpPr/>
          <p:nvPr/>
        </p:nvSpPr>
        <p:spPr>
          <a:xfrm>
            <a:off x="0" y="-4120"/>
            <a:ext cx="12192000" cy="575621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aphicFrame>
        <p:nvGraphicFramePr>
          <p:cNvPr id="29" name="Table 11">
            <a:extLst>
              <a:ext uri="{FF2B5EF4-FFF2-40B4-BE49-F238E27FC236}">
                <a16:creationId xmlns:a16="http://schemas.microsoft.com/office/drawing/2014/main" id="{02D2C10D-6176-428A-B0D1-E93B9958208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76279228"/>
              </p:ext>
            </p:extLst>
          </p:nvPr>
        </p:nvGraphicFramePr>
        <p:xfrm>
          <a:off x="184839" y="4504074"/>
          <a:ext cx="7621856" cy="60787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397613">
                  <a:extLst>
                    <a:ext uri="{9D8B030D-6E8A-4147-A177-3AD203B41FA5}">
                      <a16:colId xmlns:a16="http://schemas.microsoft.com/office/drawing/2014/main" val="4953110"/>
                    </a:ext>
                  </a:extLst>
                </a:gridCol>
                <a:gridCol w="2367458">
                  <a:extLst>
                    <a:ext uri="{9D8B030D-6E8A-4147-A177-3AD203B41FA5}">
                      <a16:colId xmlns:a16="http://schemas.microsoft.com/office/drawing/2014/main" val="1230062339"/>
                    </a:ext>
                  </a:extLst>
                </a:gridCol>
                <a:gridCol w="2856785">
                  <a:extLst>
                    <a:ext uri="{9D8B030D-6E8A-4147-A177-3AD203B41FA5}">
                      <a16:colId xmlns:a16="http://schemas.microsoft.com/office/drawing/2014/main" val="614190394"/>
                    </a:ext>
                  </a:extLst>
                </a:gridCol>
              </a:tblGrid>
              <a:tr h="337759">
                <a:tc>
                  <a:txBody>
                    <a:bodyPr/>
                    <a:lstStyle/>
                    <a:p>
                      <a:pPr algn="ctr"/>
                      <a:r>
                        <a:rPr lang="th-TH" sz="12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เป้าหมายขั้นต้น</a:t>
                      </a:r>
                      <a:r>
                        <a:rPr lang="en-US" sz="12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(50)</a:t>
                      </a:r>
                      <a:endParaRPr lang="th-TH" sz="1200" b="1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F0D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2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เป้าหมายมาตรฐาน(75)</a:t>
                      </a: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E0B5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2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เป้าหมายขั้นสูง(100)</a:t>
                      </a: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8D18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85119167"/>
                  </a:ext>
                </a:extLst>
              </a:tr>
              <a:tr h="270120">
                <a:tc>
                  <a:txBody>
                    <a:bodyPr/>
                    <a:lstStyle/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r>
                        <a:rPr lang="th-TH" sz="1200" dirty="0">
                          <a:solidFill>
                            <a:srgbClr val="0000CC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ขยายตัวร้อยละ</a:t>
                      </a:r>
                      <a:r>
                        <a:rPr lang="en-US" sz="1200" dirty="0">
                          <a:solidFill>
                            <a:srgbClr val="0000CC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2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r>
                        <a:rPr lang="th-TH" sz="1200" dirty="0">
                          <a:solidFill>
                            <a:srgbClr val="0000CC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ขยายตัวร้อยละ</a:t>
                      </a:r>
                      <a:r>
                        <a:rPr lang="en-US" sz="1200" dirty="0">
                          <a:solidFill>
                            <a:srgbClr val="0000CC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3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r>
                        <a:rPr lang="th-TH" sz="1200" dirty="0">
                          <a:solidFill>
                            <a:srgbClr val="0000CC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ขยายตัวร้อยละ</a:t>
                      </a:r>
                      <a:r>
                        <a:rPr lang="en-US" sz="1200" dirty="0">
                          <a:solidFill>
                            <a:srgbClr val="0000CC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4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63391358"/>
                  </a:ext>
                </a:extLst>
              </a:tr>
            </a:tbl>
          </a:graphicData>
        </a:graphic>
      </p:graphicFrame>
      <p:sp>
        <p:nvSpPr>
          <p:cNvPr id="39" name="Rectangle 20">
            <a:extLst>
              <a:ext uri="{FF2B5EF4-FFF2-40B4-BE49-F238E27FC236}">
                <a16:creationId xmlns:a16="http://schemas.microsoft.com/office/drawing/2014/main" id="{107F014E-48E2-420B-BE8C-A50F1A01C1D0}"/>
              </a:ext>
            </a:extLst>
          </p:cNvPr>
          <p:cNvSpPr/>
          <p:nvPr/>
        </p:nvSpPr>
        <p:spPr>
          <a:xfrm>
            <a:off x="163888" y="4243114"/>
            <a:ext cx="3727559" cy="2261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6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เกณฑ์การประเมินผล</a:t>
            </a:r>
          </a:p>
        </p:txBody>
      </p:sp>
      <p:sp>
        <p:nvSpPr>
          <p:cNvPr id="37" name="TextBox 36"/>
          <p:cNvSpPr txBox="1"/>
          <p:nvPr/>
        </p:nvSpPr>
        <p:spPr>
          <a:xfrm>
            <a:off x="9014184" y="124987"/>
            <a:ext cx="2923143" cy="276999"/>
          </a:xfrm>
          <a:prstGeom prst="rect">
            <a:avLst/>
          </a:prstGeom>
          <a:solidFill>
            <a:schemeClr val="accent2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SKPI </a:t>
            </a:r>
            <a:r>
              <a:rPr lang="th-TH" sz="12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ที่ลงทุกกรม </a:t>
            </a:r>
            <a:r>
              <a:rPr lang="en-US" sz="12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(Joint</a:t>
            </a:r>
            <a:r>
              <a:rPr lang="th-TH" sz="12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กระทรวง</a:t>
            </a:r>
            <a:r>
              <a:rPr lang="en-US" sz="12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)</a:t>
            </a:r>
          </a:p>
        </p:txBody>
      </p:sp>
      <p:sp>
        <p:nvSpPr>
          <p:cNvPr id="3" name="สี่เหลี่ยมผืนผ้า 2">
            <a:extLst>
              <a:ext uri="{FF2B5EF4-FFF2-40B4-BE49-F238E27FC236}">
                <a16:creationId xmlns:a16="http://schemas.microsoft.com/office/drawing/2014/main" id="{B3C83698-B08F-4830-8337-372181EFF733}"/>
              </a:ext>
            </a:extLst>
          </p:cNvPr>
          <p:cNvSpPr/>
          <p:nvPr/>
        </p:nvSpPr>
        <p:spPr>
          <a:xfrm>
            <a:off x="135305" y="5149146"/>
            <a:ext cx="8157150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h-TH" sz="10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หมายเหตุ </a:t>
            </a:r>
            <a:r>
              <a:rPr lang="th-TH"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มูลค่าวัตถุดิบที่ใช้ในการผลิตพลังงานทดแทน (มันสำปะหลังและปาล์มน้ำมัน) มูลค่าสินค้าสมุนไพรและเครื่องเทศ และมูลค่าสินค้าแมลงเศรษฐกิจ</a:t>
            </a:r>
          </a:p>
        </p:txBody>
      </p:sp>
      <p:grpSp>
        <p:nvGrpSpPr>
          <p:cNvPr id="35" name="กลุ่ม 4">
            <a:extLst>
              <a:ext uri="{FF2B5EF4-FFF2-40B4-BE49-F238E27FC236}">
                <a16:creationId xmlns:a16="http://schemas.microsoft.com/office/drawing/2014/main" id="{9F911911-764C-46A4-9B9C-F31156903301}"/>
              </a:ext>
            </a:extLst>
          </p:cNvPr>
          <p:cNvGrpSpPr>
            <a:grpSpLocks/>
          </p:cNvGrpSpPr>
          <p:nvPr/>
        </p:nvGrpSpPr>
        <p:grpSpPr bwMode="auto">
          <a:xfrm>
            <a:off x="10949935" y="543075"/>
            <a:ext cx="1111788" cy="629154"/>
            <a:chOff x="7140891" y="1707729"/>
            <a:chExt cx="1072343" cy="516131"/>
          </a:xfrm>
        </p:grpSpPr>
        <p:pic>
          <p:nvPicPr>
            <p:cNvPr id="38" name="Picture 1" descr="C:\Users\dathpan\Downloads\056aac9a306aef891367aae43a86394b.jpg">
              <a:extLst>
                <a:ext uri="{FF2B5EF4-FFF2-40B4-BE49-F238E27FC236}">
                  <a16:creationId xmlns:a16="http://schemas.microsoft.com/office/drawing/2014/main" id="{1738A337-E513-4A8E-A1CE-8F980BC44BAB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319" t="8192" r="17099" b="14839"/>
            <a:stretch>
              <a:fillRect/>
            </a:stretch>
          </p:blipFill>
          <p:spPr bwMode="auto">
            <a:xfrm>
              <a:off x="7286862" y="1707729"/>
              <a:ext cx="742574" cy="5161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40" name="TextBox 2">
              <a:extLst>
                <a:ext uri="{FF2B5EF4-FFF2-40B4-BE49-F238E27FC236}">
                  <a16:creationId xmlns:a16="http://schemas.microsoft.com/office/drawing/2014/main" id="{E349C393-9BB3-4C30-B79A-9100F22003A1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7140891" y="1797444"/>
              <a:ext cx="1072343" cy="32823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1pPr>
              <a:lvl2pPr marL="742950" indent="-28575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2pPr>
              <a:lvl3pPr marL="11430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3pPr>
              <a:lvl4pPr marL="16002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4pPr>
              <a:lvl5pPr marL="20574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9pPr>
            </a:lstStyle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th-TH" altLang="th-TH" sz="1000" b="1" dirty="0">
                  <a:solidFill>
                    <a:prstClr val="black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น้ำหนัก</a:t>
              </a:r>
              <a:br>
                <a:rPr lang="en-US" altLang="th-TH" sz="1000" b="1" dirty="0">
                  <a:solidFill>
                    <a:prstClr val="black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</a:br>
              <a:r>
                <a:rPr lang="en-US" altLang="th-TH" sz="1000" b="1" dirty="0">
                  <a:solidFill>
                    <a:prstClr val="black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10</a:t>
              </a:r>
            </a:p>
          </p:txBody>
        </p:sp>
      </p:grpSp>
      <p:sp>
        <p:nvSpPr>
          <p:cNvPr id="41" name="TextBox 20">
            <a:extLst>
              <a:ext uri="{FF2B5EF4-FFF2-40B4-BE49-F238E27FC236}">
                <a16:creationId xmlns:a16="http://schemas.microsoft.com/office/drawing/2014/main" id="{084735CF-D181-4AF3-BA70-A086DADCE4EB}"/>
              </a:ext>
            </a:extLst>
          </p:cNvPr>
          <p:cNvSpPr txBox="1"/>
          <p:nvPr/>
        </p:nvSpPr>
        <p:spPr>
          <a:xfrm>
            <a:off x="28705" y="1056"/>
            <a:ext cx="7197911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th-TH" sz="16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ตัวชี้วัดกรมประมง</a:t>
            </a:r>
          </a:p>
          <a:p>
            <a:pPr>
              <a:defRPr/>
            </a:pPr>
            <a:r>
              <a:rPr lang="th-TH" sz="14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ตามมาตรการปรับปรุงประสิทธิภาพในการปฏิบัติราชการ ประจำปีงบประมาณ พ.ศ. </a:t>
            </a:r>
            <a:r>
              <a:rPr lang="en-US" sz="14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2566</a:t>
            </a:r>
            <a:endParaRPr lang="th-TH" sz="1400" b="1" dirty="0">
              <a:solidFill>
                <a:schemeClr val="bg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42" name="Rounded Rectangle 3">
            <a:extLst>
              <a:ext uri="{FF2B5EF4-FFF2-40B4-BE49-F238E27FC236}">
                <a16:creationId xmlns:a16="http://schemas.microsoft.com/office/drawing/2014/main" id="{28583896-6045-42C2-AC27-3EB91EB6BFBF}"/>
              </a:ext>
            </a:extLst>
          </p:cNvPr>
          <p:cNvSpPr/>
          <p:nvPr/>
        </p:nvSpPr>
        <p:spPr bwMode="gray">
          <a:xfrm>
            <a:off x="181673" y="623417"/>
            <a:ext cx="6528023" cy="357313"/>
          </a:xfrm>
          <a:prstGeom prst="roundRect">
            <a:avLst>
              <a:gd name="adj" fmla="val 50000"/>
            </a:avLst>
          </a:prstGeom>
          <a:solidFill>
            <a:srgbClr val="FFC000"/>
          </a:solidFill>
          <a:ln>
            <a:headEnd/>
            <a:tailEnd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vert="horz" wrap="square" lIns="72000" tIns="72000" rIns="72000" bIns="72000" numCol="1" rtlCol="0" anchor="ctr" anchorCtr="0" compatLnSpc="1">
            <a:prstTxWarp prst="textNoShape">
              <a:avLst/>
            </a:prstTxWarp>
            <a:noAutofit/>
          </a:bodyPr>
          <a:lstStyle/>
          <a:p>
            <a:pPr marL="985838" lvl="0" indent="-985838" defTabSz="342900" fontAlgn="t">
              <a:lnSpc>
                <a:spcPct val="80000"/>
              </a:lnSpc>
              <a:tabLst>
                <a:tab pos="985838" algn="l"/>
              </a:tabLst>
              <a:defRPr/>
            </a:pPr>
            <a:r>
              <a:rPr lang="th-TH" sz="1400" b="1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ตัวชี้วัดที่ 3 </a:t>
            </a:r>
            <a:r>
              <a:rPr lang="en-US" sz="1400" b="1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</a:t>
            </a:r>
            <a:r>
              <a:rPr lang="th-TH" sz="1400" b="1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อัตราการขยายตัวของมูลค่าของสินค้าเกษตรชีวภาพ (เฉลี่ยร้อยละ)</a:t>
            </a:r>
          </a:p>
        </p:txBody>
      </p:sp>
    </p:spTree>
    <p:extLst>
      <p:ext uri="{BB962C8B-B14F-4D97-AF65-F5344CB8AC3E}">
        <p14:creationId xmlns:p14="http://schemas.microsoft.com/office/powerpoint/2010/main" val="277788027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55AC7FF-ACFB-42E5-87A7-16FAB95F58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106025" y="6550025"/>
            <a:ext cx="2057400" cy="365125"/>
          </a:xfrm>
        </p:spPr>
        <p:txBody>
          <a:bodyPr/>
          <a:lstStyle/>
          <a:p>
            <a:fld id="{48F63A3B-78C7-47BE-AE5E-E10140E04643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8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3C818488-1B46-40B8-A07A-FFEDF7B561DF}"/>
              </a:ext>
            </a:extLst>
          </p:cNvPr>
          <p:cNvSpPr txBox="1"/>
          <p:nvPr/>
        </p:nvSpPr>
        <p:spPr>
          <a:xfrm>
            <a:off x="0" y="-21110"/>
            <a:ext cx="12192000" cy="369332"/>
          </a:xfrm>
          <a:prstGeom prst="rect">
            <a:avLst/>
          </a:prstGeom>
          <a:solidFill>
            <a:srgbClr val="1572A1"/>
          </a:solidFill>
        </p:spPr>
        <p:txBody>
          <a:bodyPr wrap="square" rtlCol="0" anchor="ctr">
            <a:spAutoFit/>
          </a:bodyPr>
          <a:lstStyle/>
          <a:p>
            <a:r>
              <a:rPr lang="th-TH" sz="18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เป้าหมายการดำเนินงานรอบ 6 และ </a:t>
            </a:r>
            <a:r>
              <a:rPr lang="en-US" sz="18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9 </a:t>
            </a:r>
            <a:r>
              <a:rPr lang="th-TH" sz="18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เดือน</a:t>
            </a:r>
          </a:p>
        </p:txBody>
      </p:sp>
      <p:graphicFrame>
        <p:nvGraphicFramePr>
          <p:cNvPr id="10" name="Table 9">
            <a:extLst>
              <a:ext uri="{FF2B5EF4-FFF2-40B4-BE49-F238E27FC236}">
                <a16:creationId xmlns:a16="http://schemas.microsoft.com/office/drawing/2014/main" id="{D87639D9-F60E-7072-09D6-D39CAB400B4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39509196"/>
              </p:ext>
            </p:extLst>
          </p:nvPr>
        </p:nvGraphicFramePr>
        <p:xfrm>
          <a:off x="70646" y="476964"/>
          <a:ext cx="11877676" cy="153654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87642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00125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17734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ชื่อตัวชี้วัดที่ 3 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r>
                        <a:rPr kumimoji="0" lang="en-US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:</a:t>
                      </a:r>
                      <a:r>
                        <a:rPr kumimoji="0" lang="th-TH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kumimoji="0" lang="th-TH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อัตราการขยายตัวของมูลค่าของสินค้าเกษตรชีวภาพ </a:t>
                      </a:r>
                      <a:r>
                        <a:rPr kumimoji="0" lang="th-TH" sz="140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(เฉลี่ยร้อยละ)</a:t>
                      </a:r>
                      <a:endParaRPr lang="th-TH" sz="1400" b="1" dirty="0">
                        <a:solidFill>
                          <a:srgbClr val="FF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1428" marR="91428" marT="45666" marB="45666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EAEA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 sz="14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4737">
                <a:tc>
                  <a:txBody>
                    <a:bodyPr/>
                    <a:lstStyle/>
                    <a:p>
                      <a:r>
                        <a:rPr lang="th-TH" sz="1400" dirty="0">
                          <a:solidFill>
                            <a:prstClr val="black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หน่วยงานรับผิดชอบหลัก</a:t>
                      </a:r>
                    </a:p>
                  </a:txBody>
                  <a:tcPr marT="45689" marB="45689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28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พลังงานทดแทน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(สศก.</a:t>
                      </a:r>
                      <a:r>
                        <a:rPr lang="th-TH" sz="140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</a:t>
                      </a: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/ </a:t>
                      </a: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สมุนไพรและเครื่องเทศ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, </a:t>
                      </a: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แมลงเศรษฐกิจ 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</a:t>
                      </a: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กสก.) </a:t>
                      </a:r>
                    </a:p>
                  </a:txBody>
                  <a:tcPr marT="45689" marB="45689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04691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หน่วยงานสนับสนุน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1428" marR="91428" marT="45666" marB="45666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28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สป.กษ./ชป./กปม./ปศ./พด./กวก./กสส./กตส./ส.ป.ก./มกอช./มม./กข./ฝล.</a:t>
                      </a:r>
                    </a:p>
                  </a:txBody>
                  <a:tcPr marL="91428" marR="91428" marT="45666" marB="45666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9683891"/>
                  </a:ext>
                </a:extLst>
              </a:tr>
              <a:tr h="304691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เป้าหมายการดำเนินงานรอบ </a:t>
                      </a: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 </a:t>
                      </a: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เดือน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1428" marR="91428" marT="45666" marB="45666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28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ความสำเร็จตามขั้นตอนที่กำหนด</a:t>
                      </a:r>
                    </a:p>
                  </a:txBody>
                  <a:tcPr marL="91428" marR="91428" marT="45666" marB="45666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เป้าหมายการดำเนินงานรอบ </a:t>
                      </a: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9 </a:t>
                      </a: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เดือน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1428" marR="91428" marT="45666" marB="45666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28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ความสำเร็จตามขั้นตอนที่กำหนด</a:t>
                      </a:r>
                    </a:p>
                  </a:txBody>
                  <a:tcPr marL="91428" marR="91428" marT="45666" marB="45666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1534956"/>
                  </a:ext>
                </a:extLst>
              </a:tr>
            </a:tbl>
          </a:graphicData>
        </a:graphic>
      </p:graphicFrame>
      <p:graphicFrame>
        <p:nvGraphicFramePr>
          <p:cNvPr id="11" name="Table 4">
            <a:extLst>
              <a:ext uri="{FF2B5EF4-FFF2-40B4-BE49-F238E27FC236}">
                <a16:creationId xmlns:a16="http://schemas.microsoft.com/office/drawing/2014/main" id="{6F34F676-19D1-4A56-4042-4EF2749D1B6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26467359"/>
              </p:ext>
            </p:extLst>
          </p:nvPr>
        </p:nvGraphicFramePr>
        <p:xfrm>
          <a:off x="130792" y="2355615"/>
          <a:ext cx="5841372" cy="13686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841372">
                  <a:extLst>
                    <a:ext uri="{9D8B030D-6E8A-4147-A177-3AD203B41FA5}">
                      <a16:colId xmlns:a16="http://schemas.microsoft.com/office/drawing/2014/main" val="1661457189"/>
                    </a:ext>
                  </a:extLst>
                </a:gridCol>
              </a:tblGrid>
              <a:tr h="204793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ขั้นตอนการดำเนินงานรอบ </a:t>
                      </a:r>
                      <a:r>
                        <a:rPr kumimoji="0" lang="en-US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 </a:t>
                      </a:r>
                      <a:r>
                        <a:rPr kumimoji="0" lang="th-TH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เดือน</a:t>
                      </a:r>
                      <a:endParaRPr kumimoji="0" lang="en-US" sz="1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00401" marR="100401" marT="34303" marB="34303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7678567"/>
                  </a:ext>
                </a:extLst>
              </a:tr>
              <a:tr h="1086694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ระดับความสำเร็จ (</a:t>
                      </a:r>
                      <a:r>
                        <a:rPr kumimoji="0" lang="en-US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Milestone</a:t>
                      </a:r>
                      <a:r>
                        <a:rPr kumimoji="0" lang="th-TH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</a:t>
                      </a:r>
                      <a:endParaRPr kumimoji="0" lang="en-US" sz="1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342900" marR="0" lvl="0" indent="-34290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จัดทำแผนปฏิบัติงาน</a:t>
                      </a:r>
                    </a:p>
                    <a:p>
                      <a:pPr marL="342900" marR="0" lvl="0" indent="-34290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ขับเคลื่อนงานตามแผนงานโครงการ </a:t>
                      </a:r>
                    </a:p>
                    <a:p>
                      <a:pPr marL="342900" marR="0" lvl="0" indent="-34290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ติดตามความก้าวหน้าการปฏิบัติงานตามแผนรอบ </a:t>
                      </a: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6 </a:t>
                      </a: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เดือน</a:t>
                      </a:r>
                    </a:p>
                  </a:txBody>
                  <a:tcPr marL="100401" marR="100401" marT="34303" marB="34303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79571036"/>
                  </a:ext>
                </a:extLst>
              </a:tr>
            </a:tbl>
          </a:graphicData>
        </a:graphic>
      </p:graphicFrame>
      <p:graphicFrame>
        <p:nvGraphicFramePr>
          <p:cNvPr id="12" name="Table 4">
            <a:extLst>
              <a:ext uri="{FF2B5EF4-FFF2-40B4-BE49-F238E27FC236}">
                <a16:creationId xmlns:a16="http://schemas.microsoft.com/office/drawing/2014/main" id="{94015EEA-6434-CF3D-639C-C274F985FE0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16162497"/>
              </p:ext>
            </p:extLst>
          </p:nvPr>
        </p:nvGraphicFramePr>
        <p:xfrm>
          <a:off x="6096000" y="2337461"/>
          <a:ext cx="5916012" cy="137728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916012">
                  <a:extLst>
                    <a:ext uri="{9D8B030D-6E8A-4147-A177-3AD203B41FA5}">
                      <a16:colId xmlns:a16="http://schemas.microsoft.com/office/drawing/2014/main" val="1661457189"/>
                    </a:ext>
                  </a:extLst>
                </a:gridCol>
              </a:tblGrid>
              <a:tr h="254967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ขั้นตอนการดำเนินงานรอบ 9</a:t>
                      </a:r>
                      <a:r>
                        <a:rPr kumimoji="0" lang="en-US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kumimoji="0" lang="th-TH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เดือน</a:t>
                      </a:r>
                      <a:endParaRPr kumimoji="0" lang="en-US" sz="1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00401" marR="100401" marT="34303" marB="34303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7678567"/>
                  </a:ext>
                </a:extLst>
              </a:tr>
              <a:tr h="1095323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ระดับความสำเร็จ (</a:t>
                      </a:r>
                      <a:r>
                        <a:rPr kumimoji="0" lang="en-US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Milestone</a:t>
                      </a:r>
                      <a:r>
                        <a:rPr kumimoji="0" lang="th-TH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</a:t>
                      </a:r>
                    </a:p>
                    <a:p>
                      <a:pPr marL="342900" marR="0" lvl="0" indent="-34290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ขับเคลื่อนงานตามแผนงานโครงการ </a:t>
                      </a:r>
                    </a:p>
                    <a:p>
                      <a:pPr marL="342900" marR="0" lvl="0" indent="-34290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ติดตามความก้าวหน้าการปฏิบัติงานตามแผนรอบ </a:t>
                      </a: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9 </a:t>
                      </a: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เดือน</a:t>
                      </a:r>
                    </a:p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00401" marR="100401" marT="34303" marB="34303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7957103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97671708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55AC7FF-ACFB-42E5-87A7-16FAB95F58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134600" y="6492875"/>
            <a:ext cx="2057400" cy="365125"/>
          </a:xfrm>
        </p:spPr>
        <p:txBody>
          <a:bodyPr/>
          <a:lstStyle/>
          <a:p>
            <a:fld id="{48F63A3B-78C7-47BE-AE5E-E10140E04643}" type="slidenum">
              <a:rPr lang="en-US" smtClean="0"/>
              <a:pPr/>
              <a:t>9</a:t>
            </a:fld>
            <a:endParaRPr lang="en-US" dirty="0"/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7365C460-D6DF-4C6E-91FC-A586EAF126E0}"/>
              </a:ext>
            </a:extLst>
          </p:cNvPr>
          <p:cNvSpPr txBox="1"/>
          <p:nvPr/>
        </p:nvSpPr>
        <p:spPr>
          <a:xfrm>
            <a:off x="8517277" y="1220065"/>
            <a:ext cx="48104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th-TH" dirty="0"/>
          </a:p>
        </p:txBody>
      </p:sp>
      <p:graphicFrame>
        <p:nvGraphicFramePr>
          <p:cNvPr id="20" name="ตาราง 9">
            <a:extLst>
              <a:ext uri="{FF2B5EF4-FFF2-40B4-BE49-F238E27FC236}">
                <a16:creationId xmlns:a16="http://schemas.microsoft.com/office/drawing/2014/main" id="{623CEE0F-8B86-4D69-9340-F6B4EBA8AFB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24564803"/>
              </p:ext>
            </p:extLst>
          </p:nvPr>
        </p:nvGraphicFramePr>
        <p:xfrm>
          <a:off x="110169" y="1049311"/>
          <a:ext cx="11938320" cy="126608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93832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208265">
                <a:tc>
                  <a:txBody>
                    <a:bodyPr/>
                    <a:lstStyle/>
                    <a:p>
                      <a:pPr marL="0" marR="0" lvl="0" indent="0" algn="thaiDi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kumimoji="0" lang="th-TH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คำอธิบาย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20443036"/>
                  </a:ext>
                </a:extLst>
              </a:tr>
              <a:tr h="961287">
                <a:tc>
                  <a:txBody>
                    <a:bodyPr/>
                    <a:lstStyle/>
                    <a:p>
                      <a:pPr lvl="0"/>
                      <a:r>
                        <a:rPr kumimoji="0" lang="th-TH" sz="1100" b="1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รายได้เงินสดทางการเกษตร </a:t>
                      </a:r>
                      <a:r>
                        <a:rPr kumimoji="0" lang="th-TH" sz="11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หมายถึง รายได้ที่เป็นเงินสดจากการจำหน่ายผลผลิต ผลพลอยได้และสิ่งอื่นใดจากกระบวนการผลิตทางการเกษตร ประกอบด้วย รายได้เงินสดเกษตรทางพืช รายได้เงินสดเกษตรทางสัตว์ และรายได้เงินสดเกษตรอื่น ๆ ที่เกิดขึ้นในฟาร์ม </a:t>
                      </a:r>
                    </a:p>
                    <a:p>
                      <a:pPr lvl="0"/>
                      <a:r>
                        <a:rPr kumimoji="0" lang="th-TH" sz="1100" b="1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รายจ่ายเงินสดทางการเกษตร </a:t>
                      </a:r>
                      <a:r>
                        <a:rPr kumimoji="0" lang="th-TH" sz="11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หมายถึง ค่าใช้จ่ายที่เป็นเงินสดในการซื้อวัสดุปัจจัยการผลิตและค่าจ้างแรงงานที่ใช้ในกระบวนการผลิตทางการเกษตร ทั้งการปลูกพืชเลี้ยงสัตว์ และกิจกรรมอื่นที่เกี่ยวกับการเกษตร ที่เกิดขึ้นในฟาร์ม </a:t>
                      </a:r>
                      <a:endParaRPr kumimoji="0" lang="en-US" sz="1100" b="0" i="0" u="none" strike="noStrike" kern="1200" cap="none" spc="0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r>
                        <a:rPr kumimoji="0" lang="th-TH" sz="1100" b="1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รายได้เงินสดสุทธิทางการเกษตร </a:t>
                      </a:r>
                      <a:r>
                        <a:rPr kumimoji="0" lang="th-TH" sz="11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หมายถึง รายได้เงินสดทางการเกษตรหักด้วยรายจ่ายเงินสดทางการเกษตร  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21" name="Table 12">
            <a:extLst>
              <a:ext uri="{FF2B5EF4-FFF2-40B4-BE49-F238E27FC236}">
                <a16:creationId xmlns:a16="http://schemas.microsoft.com/office/drawing/2014/main" id="{C117E2D1-BAFF-4E6E-B028-227AD4ED3A4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75743756"/>
              </p:ext>
            </p:extLst>
          </p:nvPr>
        </p:nvGraphicFramePr>
        <p:xfrm>
          <a:off x="139708" y="2395727"/>
          <a:ext cx="8651973" cy="2522220"/>
        </p:xfrm>
        <a:graphic>
          <a:graphicData uri="http://schemas.openxmlformats.org/drawingml/2006/table">
            <a:tbl>
              <a:tblPr firstRow="1"/>
              <a:tblGrid>
                <a:gridCol w="182879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07374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80010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949569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1055077">
                  <a:extLst>
                    <a:ext uri="{9D8B030D-6E8A-4147-A177-3AD203B41FA5}">
                      <a16:colId xmlns:a16="http://schemas.microsoft.com/office/drawing/2014/main" val="4041828440"/>
                    </a:ext>
                  </a:extLst>
                </a:gridCol>
                <a:gridCol w="967154">
                  <a:extLst>
                    <a:ext uri="{9D8B030D-6E8A-4147-A177-3AD203B41FA5}">
                      <a16:colId xmlns:a16="http://schemas.microsoft.com/office/drawing/2014/main" val="4161316149"/>
                    </a:ext>
                  </a:extLst>
                </a:gridCol>
                <a:gridCol w="1121954">
                  <a:extLst>
                    <a:ext uri="{9D8B030D-6E8A-4147-A177-3AD203B41FA5}">
                      <a16:colId xmlns:a16="http://schemas.microsoft.com/office/drawing/2014/main" val="1528232098"/>
                    </a:ext>
                  </a:extLst>
                </a:gridCol>
                <a:gridCol w="1121954">
                  <a:extLst>
                    <a:ext uri="{9D8B030D-6E8A-4147-A177-3AD203B41FA5}">
                      <a16:colId xmlns:a16="http://schemas.microsoft.com/office/drawing/2014/main" val="1215610202"/>
                    </a:ext>
                  </a:extLst>
                </a:gridCol>
              </a:tblGrid>
              <a:tr h="0">
                <a:tc gridSpan="8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ข้อมูลพื้นฐาน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US" sz="90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US" sz="90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US" sz="900" b="1" baseline="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US" sz="900" b="1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9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4594757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lvl="0" algn="ctr"/>
                      <a:r>
                        <a:rPr lang="th-TH" sz="1050" b="1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ปีงบประมาณ</a:t>
                      </a:r>
                      <a:endParaRPr lang="en-US" sz="1050" b="1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050" b="1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2558</a:t>
                      </a:r>
                      <a:endParaRPr lang="en-US" sz="105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050" b="1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2559</a:t>
                      </a:r>
                      <a:endParaRPr lang="en-US" sz="105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050" b="1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2560</a:t>
                      </a:r>
                      <a:endParaRPr lang="en-US" sz="105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050" b="1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2561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50" b="1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2562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050" b="1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2563</a:t>
                      </a:r>
                      <a:endParaRPr lang="en-US" sz="1050" b="1" baseline="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050" b="1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2564</a:t>
                      </a:r>
                      <a:endParaRPr lang="en-US" sz="1050" b="1" baseline="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70720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050" b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รายได้เงินสดทางการเกษตร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050" b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(บาท/ครัวเรือน/ปี)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14</a:t>
                      </a:r>
                      <a:r>
                        <a:rPr lang="th-TH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8,</a:t>
                      </a:r>
                      <a:r>
                        <a:rPr lang="en-US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390</a:t>
                      </a:r>
                      <a:br>
                        <a:rPr lang="en-US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</a:br>
                      <a:endParaRPr lang="th-TH" sz="1050" b="0" i="0" u="none" strike="noStrike" dirty="0">
                        <a:solidFill>
                          <a:srgbClr val="0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50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157</a:t>
                      </a:r>
                      <a:r>
                        <a:rPr lang="th-TH" sz="1050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,</a:t>
                      </a:r>
                      <a:r>
                        <a:rPr lang="en-US" sz="1050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249</a:t>
                      </a:r>
                      <a:br>
                        <a:rPr lang="en-US" sz="1050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</a:br>
                      <a:r>
                        <a:rPr lang="en-US" sz="1050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(+5.97%)</a:t>
                      </a:r>
                      <a:endParaRPr lang="th-TH" sz="105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50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160</a:t>
                      </a:r>
                      <a:r>
                        <a:rPr lang="th-TH" sz="1050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,</a:t>
                      </a:r>
                      <a:r>
                        <a:rPr lang="en-US" sz="1050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932</a:t>
                      </a:r>
                      <a:br>
                        <a:rPr lang="en-US" sz="1050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</a:br>
                      <a:r>
                        <a:rPr lang="en-US" sz="1050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(+2.34%)</a:t>
                      </a:r>
                      <a:endParaRPr lang="th-TH" sz="105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dirty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197,373</a:t>
                      </a:r>
                      <a:br>
                        <a:rPr lang="en-US" sz="1050" dirty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</a:br>
                      <a:r>
                        <a:rPr lang="en-US" sz="1050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(+22.64%)</a:t>
                      </a:r>
                      <a:endParaRPr lang="th-TH" sz="1050" dirty="0"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0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204,066</a:t>
                      </a:r>
                      <a:br>
                        <a:rPr kumimoji="0" lang="en-US" sz="10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</a:br>
                      <a:r>
                        <a:rPr lang="en-US" sz="1050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(+3.39%)</a:t>
                      </a:r>
                      <a:endParaRPr kumimoji="0" lang="en-US" sz="105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0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184,409.47</a:t>
                      </a:r>
                    </a:p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0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(-9.63)</a:t>
                      </a:r>
                      <a:endParaRPr kumimoji="0" lang="en-US" sz="105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187,081</a:t>
                      </a:r>
                    </a:p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(+1.45%)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98590706"/>
                  </a:ext>
                </a:extLst>
              </a:tr>
              <a:tr h="170720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050" b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รายจ่ายเงินสดทางการเกษตร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050" b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(บาท/ครัวเรือน/ปี)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91</a:t>
                      </a:r>
                      <a:r>
                        <a:rPr lang="th-TH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,</a:t>
                      </a:r>
                      <a:r>
                        <a:rPr lang="en-US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326</a:t>
                      </a:r>
                      <a:br>
                        <a:rPr lang="en-US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</a:br>
                      <a:endParaRPr lang="th-TH" sz="1050" b="0" i="0" u="none" strike="noStrike" dirty="0">
                        <a:solidFill>
                          <a:srgbClr val="0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50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100</a:t>
                      </a:r>
                      <a:r>
                        <a:rPr lang="th-TH" sz="1050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,</a:t>
                      </a:r>
                      <a:r>
                        <a:rPr lang="en-US" sz="1050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281</a:t>
                      </a:r>
                    </a:p>
                    <a:p>
                      <a:pPr algn="ctr"/>
                      <a:r>
                        <a:rPr lang="en-US" sz="1050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(+9.81%)</a:t>
                      </a:r>
                      <a:endParaRPr lang="th-TH" sz="105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50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101</a:t>
                      </a:r>
                      <a:r>
                        <a:rPr lang="th-TH" sz="1050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,</a:t>
                      </a:r>
                      <a:r>
                        <a:rPr lang="en-US" sz="1050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9</a:t>
                      </a:r>
                      <a:r>
                        <a:rPr lang="th-TH" sz="1050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57</a:t>
                      </a:r>
                      <a:br>
                        <a:rPr lang="en-US" sz="1050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</a:br>
                      <a:r>
                        <a:rPr lang="en-US" sz="1050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(+1.67%)</a:t>
                      </a:r>
                      <a:endParaRPr lang="th-TH" sz="105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50" b="0" i="0" u="none" strike="noStrike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1</a:t>
                      </a:r>
                      <a:r>
                        <a:rPr lang="th-TH" sz="1050" b="0" i="0" u="none" strike="noStrike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</a:t>
                      </a:r>
                      <a:r>
                        <a:rPr lang="en-US" sz="1050" b="0" i="0" u="none" strike="noStrike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</a:t>
                      </a:r>
                      <a:r>
                        <a:rPr lang="th-TH" sz="1050" b="0" i="0" u="none" strike="noStrike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,8</a:t>
                      </a:r>
                      <a:r>
                        <a:rPr lang="en-US" sz="1050" b="0" i="0" u="none" strike="noStrike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90</a:t>
                      </a:r>
                      <a:br>
                        <a:rPr lang="en-US" sz="1050" b="0" i="0" u="none" strike="noStrike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</a:br>
                      <a:r>
                        <a:rPr lang="en-US" sz="1050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(+20.53%)</a:t>
                      </a:r>
                      <a:endParaRPr lang="th-TH" sz="1050" b="0" i="0" u="none" strike="noStrike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0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125,462</a:t>
                      </a:r>
                      <a:br>
                        <a:rPr kumimoji="0" lang="en-US" sz="10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</a:br>
                      <a:r>
                        <a:rPr lang="en-US" sz="1050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(+2.09%)</a:t>
                      </a:r>
                      <a:endParaRPr kumimoji="0" lang="en-US" sz="105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0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104,923.86</a:t>
                      </a:r>
                    </a:p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0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(-16.37)</a:t>
                      </a:r>
                      <a:endParaRPr kumimoji="0" lang="en-US" sz="105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108,759</a:t>
                      </a:r>
                    </a:p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(+3.66%)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70720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050" b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รายได้เงินสดสุทธิทางการเกษตร</a:t>
                      </a:r>
                      <a:endParaRPr lang="en-US" sz="1050" b="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050" b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(บาท/ครัวเรือน/ปี)</a:t>
                      </a: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tabLst>
                          <a:tab pos="266700" algn="l"/>
                        </a:tabLst>
                      </a:pPr>
                      <a:r>
                        <a:rPr lang="en-US" sz="1050" b="1" i="0" u="none" strike="noStrike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57,063</a:t>
                      </a:r>
                      <a:endParaRPr lang="th-TH" sz="1050" b="1" i="0" u="none" strike="noStrike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05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  5</a:t>
                      </a:r>
                      <a:r>
                        <a:rPr kumimoji="0" lang="en-US" sz="105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6</a:t>
                      </a:r>
                      <a:r>
                        <a:rPr kumimoji="0" lang="th-TH" sz="105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,9</a:t>
                      </a:r>
                      <a:r>
                        <a:rPr kumimoji="0" lang="en-US" sz="105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67</a:t>
                      </a:r>
                      <a:endParaRPr kumimoji="0" lang="th-TH" sz="105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05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58,975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50" b="1" i="0" u="none" strike="noStrike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74,483</a:t>
                      </a:r>
                      <a:endParaRPr lang="th-TH" sz="1050" b="1" i="0" u="none" strike="noStrike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05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 78,604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050" b="1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79,485.62</a:t>
                      </a:r>
                      <a:endParaRPr kumimoji="0" lang="en-US" sz="105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78</a:t>
                      </a:r>
                      <a:r>
                        <a:rPr kumimoji="0" lang="en-US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,</a:t>
                      </a:r>
                      <a:r>
                        <a:rPr kumimoji="0" lang="th-TH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322</a:t>
                      </a:r>
                      <a:endParaRPr kumimoji="0" lang="en-US" sz="10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uLnTx/>
                        <a:uFillTx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70720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050" b="1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อัตราการขยายตัวของรายได้เงินสดสุทธิทางการเกษตร </a:t>
                      </a:r>
                      <a:r>
                        <a:rPr lang="en-US" sz="1050" b="1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(</a:t>
                      </a:r>
                      <a:r>
                        <a:rPr lang="th-TH" sz="1050" b="1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ร้อยละ</a:t>
                      </a:r>
                      <a:r>
                        <a:rPr lang="en-US" sz="1050" b="1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)</a:t>
                      </a:r>
                      <a:endParaRPr lang="th-TH" sz="1050" b="1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50" b="1" i="0" u="none" strike="noStrike" dirty="0">
                          <a:solidFill>
                            <a:srgbClr val="000000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-</a:t>
                      </a:r>
                      <a:endParaRPr lang="th-TH" sz="1050" b="1" i="0" u="none" strike="noStrike" dirty="0">
                        <a:solidFill>
                          <a:srgbClr val="0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50" b="1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-0.17</a:t>
                      </a:r>
                      <a:endParaRPr lang="th-TH" sz="1050" b="1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50" b="1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+3.52</a:t>
                      </a:r>
                      <a:endParaRPr lang="th-TH" sz="1050" b="1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b="1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+26.30</a:t>
                      </a:r>
                    </a:p>
                  </a:txBody>
                  <a:tcPr marL="68580" marR="6858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05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+5.53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05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+1.12</a:t>
                      </a:r>
                      <a:endParaRPr kumimoji="0" lang="en-US" sz="105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-</a:t>
                      </a:r>
                      <a:r>
                        <a:rPr kumimoji="0" lang="th-TH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1.46</a:t>
                      </a:r>
                      <a:endParaRPr kumimoji="0" lang="en-US" sz="10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graphicFrame>
        <p:nvGraphicFramePr>
          <p:cNvPr id="22" name="ตาราง 9">
            <a:extLst>
              <a:ext uri="{FF2B5EF4-FFF2-40B4-BE49-F238E27FC236}">
                <a16:creationId xmlns:a16="http://schemas.microsoft.com/office/drawing/2014/main" id="{F2304922-51C3-42A4-B003-64ED85CE1EE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89694925"/>
              </p:ext>
            </p:extLst>
          </p:nvPr>
        </p:nvGraphicFramePr>
        <p:xfrm>
          <a:off x="8862017" y="2697324"/>
          <a:ext cx="3180153" cy="105887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18015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296873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ประโยชน์ที่ประชาชนจะได้รับ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551155"/>
                  </a:ext>
                </a:extLst>
              </a:tr>
              <a:tr h="755675">
                <a:tc>
                  <a:txBody>
                    <a:bodyPr/>
                    <a:lstStyle/>
                    <a:p>
                      <a:pPr marL="114300" marR="0" lvl="0" indent="-1143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lang="th-TH" sz="11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ครัวเรือนเกษตรกรมีรายได้เงินสดสุทธิทางการเกษตรเพิ่มขึ้นจากปีที่ผ่านมา</a:t>
                      </a:r>
                    </a:p>
                    <a:p>
                      <a:pPr marL="114300" marR="0" lvl="0" indent="-1143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lang="th-TH" sz="1100" b="0" i="0" kern="120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การยกระดับรายได้ของครัวเรือนเกษตรให้สูงขึ้น ลดความเหลื่อมล้ำทางรายได้ในภาคเกษตร</a:t>
                      </a:r>
                      <a:endParaRPr lang="th-TH" sz="1100" b="0" baseline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solidFill>
                      <a:srgbClr val="CCE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27" name="กล่องข้อความ 2">
            <a:extLst>
              <a:ext uri="{FF2B5EF4-FFF2-40B4-BE49-F238E27FC236}">
                <a16:creationId xmlns:a16="http://schemas.microsoft.com/office/drawing/2014/main" id="{0BF49919-E326-4FDB-84D9-C24FCDBAB9D4}"/>
              </a:ext>
            </a:extLst>
          </p:cNvPr>
          <p:cNvSpPr txBox="1"/>
          <p:nvPr/>
        </p:nvSpPr>
        <p:spPr>
          <a:xfrm>
            <a:off x="8883425" y="3802283"/>
            <a:ext cx="3172506" cy="1169551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square" rtlCol="0">
            <a:spAutoFit/>
          </a:bodyPr>
          <a:lstStyle/>
          <a:p>
            <a:r>
              <a:rPr lang="th-TH" sz="10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เงื่อนไข </a:t>
            </a:r>
          </a:p>
          <a:p>
            <a:r>
              <a:rPr lang="th-TH"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1. หากมูลค่าการบริโภคสินค้าเกษตรภายในประเทศปี </a:t>
            </a:r>
            <a:br>
              <a:rPr lang="th-TH"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th-TH"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   2565 ลดลงมากกว่าจากที่ประมาณการไว้</a:t>
            </a:r>
            <a:r>
              <a:rPr lang="en-US"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th-TH"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จะไม่นำ </a:t>
            </a:r>
            <a:br>
              <a:rPr lang="th-TH"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th-TH"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   ตัวชี้วัดนี้มาประเมินผลหน่วยงาน</a:t>
            </a:r>
          </a:p>
          <a:p>
            <a:r>
              <a:rPr lang="th-TH"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2. หากระยะต่อไปมีมาตรการป้องกันการแพร่ระบาดของ</a:t>
            </a:r>
            <a:br>
              <a:rPr lang="th-TH"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th-TH"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   โรคติดเชื้อไวรัสโค</a:t>
            </a:r>
            <a:r>
              <a:rPr lang="th-TH" sz="10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โร</a:t>
            </a:r>
            <a:r>
              <a:rPr lang="th-TH"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นา-2019 (เช่นเดียวกับช่วงที่ได้รับ  </a:t>
            </a:r>
            <a:br>
              <a:rPr lang="th-TH"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th-TH"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   ผลกระทบสูง) จะไม่นำตัวชี้วัดนี้มาประเมินผลหน่วยงาน</a:t>
            </a:r>
          </a:p>
        </p:txBody>
      </p:sp>
      <p:sp>
        <p:nvSpPr>
          <p:cNvPr id="28" name="สี่เหลี่ยมผืนผ้า 6">
            <a:extLst>
              <a:ext uri="{FF2B5EF4-FFF2-40B4-BE49-F238E27FC236}">
                <a16:creationId xmlns:a16="http://schemas.microsoft.com/office/drawing/2014/main" id="{E626CE44-2B09-43CC-B5F8-17465D742B7A}"/>
              </a:ext>
            </a:extLst>
          </p:cNvPr>
          <p:cNvSpPr/>
          <p:nvPr/>
        </p:nvSpPr>
        <p:spPr>
          <a:xfrm>
            <a:off x="90249" y="4917947"/>
            <a:ext cx="11596255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 fontAlgn="b">
              <a:defRPr/>
            </a:pPr>
            <a:r>
              <a:rPr lang="th-TH" sz="1100" b="1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หมายเหตุ </a:t>
            </a:r>
            <a:r>
              <a:rPr lang="th-TH" sz="1100" b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ประเมินผลการดำเนินงานโดยใช้ข้อมูลผลการสำรวจฯ (ตัวเลขจริง) ในปีงบประมาณ พ.ศ. 2565 ของสำนักงานเศรษฐกิจการเกษตร</a:t>
            </a:r>
            <a:endParaRPr lang="th-TH" sz="1100" dirty="0">
              <a:solidFill>
                <a:prstClr val="black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18" name="Rectangle 27">
            <a:extLst>
              <a:ext uri="{FF2B5EF4-FFF2-40B4-BE49-F238E27FC236}">
                <a16:creationId xmlns:a16="http://schemas.microsoft.com/office/drawing/2014/main" id="{79E43E9A-FAB1-4B2D-8FE1-29BB3A036ABB}"/>
              </a:ext>
            </a:extLst>
          </p:cNvPr>
          <p:cNvSpPr/>
          <p:nvPr/>
        </p:nvSpPr>
        <p:spPr>
          <a:xfrm>
            <a:off x="0" y="4673"/>
            <a:ext cx="12192000" cy="584710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9114778" y="184316"/>
            <a:ext cx="2923143" cy="276999"/>
          </a:xfrm>
          <a:prstGeom prst="rect">
            <a:avLst/>
          </a:prstGeom>
          <a:solidFill>
            <a:schemeClr val="accent2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SKPI </a:t>
            </a:r>
            <a:r>
              <a:rPr lang="th-TH" sz="12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ที่ลงทุกกรม </a:t>
            </a:r>
            <a:r>
              <a:rPr lang="en-US" sz="12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(Joint</a:t>
            </a:r>
            <a:r>
              <a:rPr lang="th-TH" sz="12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กระทรวง</a:t>
            </a:r>
            <a:r>
              <a:rPr lang="en-US" sz="12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)</a:t>
            </a:r>
          </a:p>
        </p:txBody>
      </p:sp>
      <p:sp>
        <p:nvSpPr>
          <p:cNvPr id="14" name="TextBox 20">
            <a:extLst>
              <a:ext uri="{FF2B5EF4-FFF2-40B4-BE49-F238E27FC236}">
                <a16:creationId xmlns:a16="http://schemas.microsoft.com/office/drawing/2014/main" id="{373D5F70-47E4-4FCF-A89E-85EE9C44E8E4}"/>
              </a:ext>
            </a:extLst>
          </p:cNvPr>
          <p:cNvSpPr txBox="1"/>
          <p:nvPr/>
        </p:nvSpPr>
        <p:spPr>
          <a:xfrm>
            <a:off x="90249" y="1056"/>
            <a:ext cx="7197911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th-TH" sz="16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ตัวชี้วัดกรมประมง</a:t>
            </a:r>
          </a:p>
          <a:p>
            <a:pPr>
              <a:defRPr/>
            </a:pPr>
            <a:r>
              <a:rPr lang="th-TH" sz="14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ตามมาตรการปรับปรุงประสิทธิภาพในการปฏิบัติราชการ ประจำปีงบประมาณ พ.ศ. </a:t>
            </a:r>
            <a:r>
              <a:rPr lang="en-US" sz="14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2566</a:t>
            </a:r>
            <a:endParaRPr lang="th-TH" sz="1400" b="1" dirty="0">
              <a:solidFill>
                <a:schemeClr val="bg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grpSp>
        <p:nvGrpSpPr>
          <p:cNvPr id="15" name="กลุ่ม 4">
            <a:extLst>
              <a:ext uri="{FF2B5EF4-FFF2-40B4-BE49-F238E27FC236}">
                <a16:creationId xmlns:a16="http://schemas.microsoft.com/office/drawing/2014/main" id="{4AEAF23D-A26F-4E74-8401-E38BF21B3BFE}"/>
              </a:ext>
            </a:extLst>
          </p:cNvPr>
          <p:cNvGrpSpPr>
            <a:grpSpLocks/>
          </p:cNvGrpSpPr>
          <p:nvPr/>
        </p:nvGrpSpPr>
        <p:grpSpPr bwMode="auto">
          <a:xfrm>
            <a:off x="10926133" y="518220"/>
            <a:ext cx="1111788" cy="701846"/>
            <a:chOff x="7140891" y="1707729"/>
            <a:chExt cx="1072343" cy="613365"/>
          </a:xfrm>
        </p:grpSpPr>
        <p:pic>
          <p:nvPicPr>
            <p:cNvPr id="16" name="Picture 1" descr="C:\Users\dathpan\Downloads\056aac9a306aef891367aae43a86394b.jpg">
              <a:extLst>
                <a:ext uri="{FF2B5EF4-FFF2-40B4-BE49-F238E27FC236}">
                  <a16:creationId xmlns:a16="http://schemas.microsoft.com/office/drawing/2014/main" id="{35E3846A-94E5-4DAC-A1D3-480ADCBF380C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319" t="8192" r="17099" b="14839"/>
            <a:stretch>
              <a:fillRect/>
            </a:stretch>
          </p:blipFill>
          <p:spPr bwMode="auto">
            <a:xfrm>
              <a:off x="7286862" y="1707729"/>
              <a:ext cx="742574" cy="6133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7" name="TextBox 2">
              <a:extLst>
                <a:ext uri="{FF2B5EF4-FFF2-40B4-BE49-F238E27FC236}">
                  <a16:creationId xmlns:a16="http://schemas.microsoft.com/office/drawing/2014/main" id="{63C3A11C-2930-4A63-87C6-239358B65FDB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7140891" y="1797444"/>
              <a:ext cx="1072343" cy="37873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1pPr>
              <a:lvl2pPr marL="742950" indent="-28575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2pPr>
              <a:lvl3pPr marL="11430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3pPr>
              <a:lvl4pPr marL="16002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4pPr>
              <a:lvl5pPr marL="20574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9pPr>
            </a:lstStyle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th-TH" altLang="th-TH" sz="1200" b="1" dirty="0">
                  <a:solidFill>
                    <a:prstClr val="black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น้ำหนัก</a:t>
              </a:r>
              <a:br>
                <a:rPr lang="en-US" altLang="th-TH" sz="1200" b="1" dirty="0">
                  <a:solidFill>
                    <a:prstClr val="black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</a:br>
              <a:r>
                <a:rPr lang="en-US" altLang="th-TH" sz="1200" b="1" dirty="0">
                  <a:solidFill>
                    <a:prstClr val="black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10</a:t>
              </a:r>
            </a:p>
          </p:txBody>
        </p:sp>
      </p:grpSp>
      <p:graphicFrame>
        <p:nvGraphicFramePr>
          <p:cNvPr id="3" name="ตาราง 2">
            <a:extLst>
              <a:ext uri="{FF2B5EF4-FFF2-40B4-BE49-F238E27FC236}">
                <a16:creationId xmlns:a16="http://schemas.microsoft.com/office/drawing/2014/main" id="{FC49EEA6-FF40-47D3-99EF-091FAE7B4F0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53051324"/>
              </p:ext>
            </p:extLst>
          </p:nvPr>
        </p:nvGraphicFramePr>
        <p:xfrm>
          <a:off x="126840" y="5473808"/>
          <a:ext cx="10799294" cy="99226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673761">
                  <a:extLst>
                    <a:ext uri="{9D8B030D-6E8A-4147-A177-3AD203B41FA5}">
                      <a16:colId xmlns:a16="http://schemas.microsoft.com/office/drawing/2014/main" val="1420872954"/>
                    </a:ext>
                  </a:extLst>
                </a:gridCol>
                <a:gridCol w="2459736">
                  <a:extLst>
                    <a:ext uri="{9D8B030D-6E8A-4147-A177-3AD203B41FA5}">
                      <a16:colId xmlns:a16="http://schemas.microsoft.com/office/drawing/2014/main" val="2522858270"/>
                    </a:ext>
                  </a:extLst>
                </a:gridCol>
                <a:gridCol w="3665797">
                  <a:extLst>
                    <a:ext uri="{9D8B030D-6E8A-4147-A177-3AD203B41FA5}">
                      <a16:colId xmlns:a16="http://schemas.microsoft.com/office/drawing/2014/main" val="927783396"/>
                    </a:ext>
                  </a:extLst>
                </a:gridCol>
              </a:tblGrid>
              <a:tr h="352182">
                <a:tc>
                  <a:txBody>
                    <a:bodyPr/>
                    <a:lstStyle/>
                    <a:p>
                      <a:pPr algn="ctr"/>
                      <a:r>
                        <a:rPr lang="th-TH" sz="12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เป้าหมายขั้นต้น</a:t>
                      </a:r>
                      <a:r>
                        <a:rPr lang="en-US" sz="12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(50)</a:t>
                      </a:r>
                      <a:endParaRPr lang="th-TH" sz="1200" b="1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F0D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2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เป้าหมายมาตรฐาน(75)</a:t>
                      </a: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E0B5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2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เป้าหมายขั้นสูง(100)</a:t>
                      </a: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8D18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7463823"/>
                  </a:ext>
                </a:extLst>
              </a:tr>
              <a:tr h="572068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b="0" kern="0" spc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76</a:t>
                      </a:r>
                      <a:r>
                        <a:rPr lang="en-US" sz="1200" b="0" kern="0" spc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,967.03</a:t>
                      </a:r>
                      <a:r>
                        <a:rPr lang="th-TH" sz="1200" b="0" kern="0" spc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บาท/ครัวเรือน/ปี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0" kern="0" spc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</a:t>
                      </a:r>
                      <a:r>
                        <a:rPr lang="th-TH" sz="1200" b="0" kern="0" spc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ค่าเป้าหมายมาตรฐาน-</a:t>
                      </a:r>
                      <a:r>
                        <a:rPr lang="en-US" sz="1200" b="0" kern="0" spc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</a:t>
                      </a:r>
                      <a:r>
                        <a:rPr lang="th-TH" sz="1200" b="0" kern="0" spc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ค่าเป้าหมายขั้นสูง-ค่าเป้าหมายมาตรฐาน</a:t>
                      </a:r>
                      <a:r>
                        <a:rPr lang="en-US" sz="1200" b="0" kern="0" spc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</a:t>
                      </a:r>
                      <a:endParaRPr lang="th-TH" sz="1200" b="0" kern="0" spc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b="0" kern="0" spc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78,322 บาท/ครัวเรือน/ปี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b="0" kern="0" spc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(ผลการดำเนินงานปี 6</a:t>
                      </a:r>
                      <a:r>
                        <a:rPr lang="en-US" sz="1200" b="0" kern="0" spc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</a:t>
                      </a:r>
                      <a:r>
                        <a:rPr lang="th-TH" sz="1200" b="0" kern="0" spc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2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79</a:t>
                      </a:r>
                      <a:r>
                        <a:rPr kumimoji="0" lang="en-US" sz="12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,676.97 </a:t>
                      </a:r>
                      <a:r>
                        <a:rPr lang="th-TH" sz="1200" b="0" kern="0" spc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บาท/ครัวเรือน/ปี</a:t>
                      </a:r>
                      <a:endParaRPr kumimoji="0" lang="en-US" sz="1200" b="0" i="0" u="none" strike="noStrike" kern="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</a:t>
                      </a:r>
                      <a:r>
                        <a:rPr kumimoji="0" lang="th-TH" sz="12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ผลการดำเนินงานปี 2564+</a:t>
                      </a:r>
                      <a:r>
                        <a:rPr kumimoji="0" lang="en-US" sz="12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%Growth </a:t>
                      </a:r>
                      <a:r>
                        <a:rPr kumimoji="0" lang="th-TH" sz="12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เฉลี่ย 3 ปี</a:t>
                      </a:r>
                      <a:r>
                        <a:rPr kumimoji="0" lang="en-US" sz="12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(78,322+1.73%)</a:t>
                      </a:r>
                      <a:endParaRPr kumimoji="0" lang="th-TH" sz="1200" b="0" i="0" u="none" strike="noStrike" kern="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69155707"/>
                  </a:ext>
                </a:extLst>
              </a:tr>
            </a:tbl>
          </a:graphicData>
        </a:graphic>
      </p:graphicFrame>
      <p:sp>
        <p:nvSpPr>
          <p:cNvPr id="24" name="Rectangle 20">
            <a:extLst>
              <a:ext uri="{FF2B5EF4-FFF2-40B4-BE49-F238E27FC236}">
                <a16:creationId xmlns:a16="http://schemas.microsoft.com/office/drawing/2014/main" id="{59C13A29-CE44-436B-8708-5FC17C8CED07}"/>
              </a:ext>
            </a:extLst>
          </p:cNvPr>
          <p:cNvSpPr/>
          <p:nvPr/>
        </p:nvSpPr>
        <p:spPr>
          <a:xfrm>
            <a:off x="79450" y="5247656"/>
            <a:ext cx="3727559" cy="2261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6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เกณฑ์การประเมินผล</a:t>
            </a:r>
          </a:p>
        </p:txBody>
      </p:sp>
      <p:sp>
        <p:nvSpPr>
          <p:cNvPr id="25" name="Rounded Rectangle 3">
            <a:extLst>
              <a:ext uri="{FF2B5EF4-FFF2-40B4-BE49-F238E27FC236}">
                <a16:creationId xmlns:a16="http://schemas.microsoft.com/office/drawing/2014/main" id="{BDEA2A62-8590-43FE-A4FB-9E75459A599D}"/>
              </a:ext>
            </a:extLst>
          </p:cNvPr>
          <p:cNvSpPr/>
          <p:nvPr/>
        </p:nvSpPr>
        <p:spPr bwMode="gray">
          <a:xfrm>
            <a:off x="110169" y="626059"/>
            <a:ext cx="8440257" cy="357313"/>
          </a:xfrm>
          <a:prstGeom prst="roundRect">
            <a:avLst>
              <a:gd name="adj" fmla="val 50000"/>
            </a:avLst>
          </a:prstGeom>
          <a:solidFill>
            <a:srgbClr val="FFC000"/>
          </a:solidFill>
          <a:ln>
            <a:headEnd/>
            <a:tailEnd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vert="horz" wrap="square" lIns="72000" tIns="72000" rIns="72000" bIns="72000" numCol="1" rtlCol="0" anchor="ctr" anchorCtr="0" compatLnSpc="1">
            <a:prstTxWarp prst="textNoShape">
              <a:avLst/>
            </a:prstTxWarp>
            <a:noAutofit/>
          </a:bodyPr>
          <a:lstStyle/>
          <a:p>
            <a:pPr marL="985838" lvl="0" indent="-985838" defTabSz="342900" fontAlgn="t">
              <a:lnSpc>
                <a:spcPct val="80000"/>
              </a:lnSpc>
              <a:tabLst>
                <a:tab pos="985838" algn="l"/>
              </a:tabLst>
              <a:defRPr/>
            </a:pPr>
            <a:r>
              <a:rPr lang="th-TH" sz="1400" b="1" dirty="0">
                <a:latin typeface="Tahoma" pitchFamily="34" charset="0"/>
                <a:ea typeface="Tahoma" pitchFamily="34" charset="0"/>
                <a:cs typeface="Tahoma" pitchFamily="34" charset="0"/>
              </a:rPr>
              <a:t>ตัวชี้วัดที่ 4 </a:t>
            </a:r>
            <a:r>
              <a:rPr lang="en-US" sz="1400" b="1" dirty="0">
                <a:latin typeface="Tahoma" pitchFamily="34" charset="0"/>
                <a:ea typeface="Tahoma" pitchFamily="34" charset="0"/>
                <a:cs typeface="Tahoma" pitchFamily="34" charset="0"/>
              </a:rPr>
              <a:t>: </a:t>
            </a:r>
            <a:r>
              <a:rPr lang="th-TH" sz="1400" b="1" dirty="0">
                <a:latin typeface="Tahoma" pitchFamily="34" charset="0"/>
                <a:ea typeface="Tahoma" pitchFamily="34" charset="0"/>
                <a:cs typeface="Tahoma" pitchFamily="34" charset="0"/>
              </a:rPr>
              <a:t>รายได้เงินสดสุทธิทางการเกษตรของเกษตรกรเฉลี่ยต่อครัวเรือนเพิ่มขึ้น (บาท/ครัวเรือน/ปี)</a:t>
            </a:r>
          </a:p>
        </p:txBody>
      </p:sp>
    </p:spTree>
    <p:extLst>
      <p:ext uri="{BB962C8B-B14F-4D97-AF65-F5344CB8AC3E}">
        <p14:creationId xmlns:p14="http://schemas.microsoft.com/office/powerpoint/2010/main" val="37746268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55AC7FF-ACFB-42E5-87A7-16FAB95F58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106025" y="6550025"/>
            <a:ext cx="2057400" cy="365125"/>
          </a:xfrm>
        </p:spPr>
        <p:txBody>
          <a:bodyPr/>
          <a:lstStyle/>
          <a:p>
            <a:fld id="{48F63A3B-78C7-47BE-AE5E-E10140E04643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3C818488-1B46-40B8-A07A-FFEDF7B561DF}"/>
              </a:ext>
            </a:extLst>
          </p:cNvPr>
          <p:cNvSpPr txBox="1"/>
          <p:nvPr/>
        </p:nvSpPr>
        <p:spPr>
          <a:xfrm>
            <a:off x="0" y="-21110"/>
            <a:ext cx="12192000" cy="369332"/>
          </a:xfrm>
          <a:prstGeom prst="rect">
            <a:avLst/>
          </a:prstGeom>
          <a:solidFill>
            <a:srgbClr val="1572A1"/>
          </a:solidFill>
        </p:spPr>
        <p:txBody>
          <a:bodyPr wrap="square" rtlCol="0">
            <a:spAutoFit/>
          </a:bodyPr>
          <a:lstStyle/>
          <a:p>
            <a:r>
              <a:rPr lang="th-TH" sz="18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เป้าหมายการดำเนินงานรอบ 6 และ </a:t>
            </a:r>
            <a:r>
              <a:rPr lang="en-US" sz="18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9 </a:t>
            </a:r>
            <a:r>
              <a:rPr lang="th-TH" sz="18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เดือน</a:t>
            </a:r>
          </a:p>
        </p:txBody>
      </p:sp>
      <p:graphicFrame>
        <p:nvGraphicFramePr>
          <p:cNvPr id="10" name="Table 9">
            <a:extLst>
              <a:ext uri="{FF2B5EF4-FFF2-40B4-BE49-F238E27FC236}">
                <a16:creationId xmlns:a16="http://schemas.microsoft.com/office/drawing/2014/main" id="{D87639D9-F60E-7072-09D6-D39CAB400B4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30670768"/>
              </p:ext>
            </p:extLst>
          </p:nvPr>
        </p:nvGraphicFramePr>
        <p:xfrm>
          <a:off x="390524" y="572214"/>
          <a:ext cx="11391901" cy="153654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99085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4010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17734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ชื่อตัวชี้วัดที่ 4 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r>
                        <a:rPr kumimoji="0" lang="en-US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:</a:t>
                      </a:r>
                      <a:r>
                        <a:rPr kumimoji="0" lang="th-TH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kumimoji="0" lang="th-TH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รายได้เงินสดสุทธิทางการเกษตรของเกษตรกรเฉลี่ยต่อครัวเรือนเพิ่มขึ้น (บาท/ครัวเรือน/ปี)</a:t>
                      </a:r>
                      <a:endParaRPr lang="th-TH" sz="1400" b="1" dirty="0">
                        <a:solidFill>
                          <a:srgbClr val="FF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1428" marR="91428" marT="45666" marB="45666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EAEA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 sz="14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4737">
                <a:tc>
                  <a:txBody>
                    <a:bodyPr/>
                    <a:lstStyle/>
                    <a:p>
                      <a:r>
                        <a:rPr lang="th-TH" sz="1400" dirty="0">
                          <a:solidFill>
                            <a:prstClr val="black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หน่วยงานรับผิดชอบหลัก</a:t>
                      </a:r>
                    </a:p>
                  </a:txBody>
                  <a:tcPr marT="45689" marB="45689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28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dirty="0" err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สศ</a:t>
                      </a: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ก.</a:t>
                      </a:r>
                    </a:p>
                  </a:txBody>
                  <a:tcPr marT="45689" marB="45689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04691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หน่วยงานสนับสนุน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1428" marR="91428" marT="45666" marB="45666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28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Font typeface="+mj-lt"/>
                        <a:buNone/>
                      </a:pPr>
                      <a:r>
                        <a:rPr lang="th-TH" sz="14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ทุกกรม และทุกองค์การมหาชน</a:t>
                      </a:r>
                      <a:endParaRPr lang="en-US" sz="14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1428" marR="91428" marT="45666" marB="45666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9683891"/>
                  </a:ext>
                </a:extLst>
              </a:tr>
              <a:tr h="304691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เป้าหมายการดำเนินงานรอบ </a:t>
                      </a: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 </a:t>
                      </a: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เดือน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1428" marR="91428" marT="45666" marB="45666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28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นำผลการดำเนินงานที่ได้เป็นค่าคะแนนในรอบ 6 และ 12 เดือน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1428" marR="91428" marT="45666" marB="45666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เป้าหมายการดำเนินงานรอบ </a:t>
                      </a: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9 </a:t>
                      </a: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เดือน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1428" marR="91428" marT="45666" marB="45666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28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-</a:t>
                      </a:r>
                    </a:p>
                  </a:txBody>
                  <a:tcPr marL="91428" marR="91428" marT="45666" marB="45666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153495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27302349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สี่เหลี่ยมผืนผ้า 11">
            <a:extLst>
              <a:ext uri="{FF2B5EF4-FFF2-40B4-BE49-F238E27FC236}">
                <a16:creationId xmlns:a16="http://schemas.microsoft.com/office/drawing/2014/main" id="{1E306E17-08E6-4917-8259-ED9F649CFAEE}"/>
              </a:ext>
            </a:extLst>
          </p:cNvPr>
          <p:cNvSpPr/>
          <p:nvPr/>
        </p:nvSpPr>
        <p:spPr>
          <a:xfrm>
            <a:off x="0" y="0"/>
            <a:ext cx="12192000" cy="671024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>
              <a:solidFill>
                <a:schemeClr val="tx1"/>
              </a:solidFill>
            </a:endParaRPr>
          </a:p>
        </p:txBody>
      </p:sp>
      <p:sp>
        <p:nvSpPr>
          <p:cNvPr id="48" name="Rounded Rectangle 3">
            <a:extLst>
              <a:ext uri="{FF2B5EF4-FFF2-40B4-BE49-F238E27FC236}">
                <a16:creationId xmlns:a16="http://schemas.microsoft.com/office/drawing/2014/main" id="{CABFCFFF-E7A4-4E76-9CFF-0B29BC5B3A89}"/>
              </a:ext>
            </a:extLst>
          </p:cNvPr>
          <p:cNvSpPr/>
          <p:nvPr/>
        </p:nvSpPr>
        <p:spPr bwMode="gray">
          <a:xfrm>
            <a:off x="231096" y="967547"/>
            <a:ext cx="9034389" cy="318138"/>
          </a:xfrm>
          <a:prstGeom prst="roundRect">
            <a:avLst>
              <a:gd name="adj" fmla="val 50000"/>
            </a:avLst>
          </a:prstGeom>
          <a:ln>
            <a:headEnd/>
            <a:tailEnd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vert="horz" wrap="square" lIns="72000" tIns="72000" rIns="72000" bIns="72000" numCol="1" rtlCol="0" anchor="t" anchorCtr="0" compatLnSpc="1">
            <a:prstTxWarp prst="textNoShape">
              <a:avLst/>
            </a:prstTxWarp>
            <a:noAutofit/>
          </a:bodyPr>
          <a:lstStyle/>
          <a:p>
            <a:pPr algn="ctr" fontAlgn="base">
              <a:spcAft>
                <a:spcPts val="600"/>
              </a:spcAft>
              <a:defRPr/>
            </a:pPr>
            <a:endParaRPr lang="en-US" sz="1000" kern="0" dirty="0">
              <a:solidFill>
                <a:prstClr val="white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31" name="Rectangle 30">
            <a:extLst>
              <a:ext uri="{FF2B5EF4-FFF2-40B4-BE49-F238E27FC236}">
                <a16:creationId xmlns:a16="http://schemas.microsoft.com/office/drawing/2014/main" id="{6A4D2973-A49A-4ECB-A3A2-8D82CB7D3579}"/>
              </a:ext>
            </a:extLst>
          </p:cNvPr>
          <p:cNvSpPr/>
          <p:nvPr/>
        </p:nvSpPr>
        <p:spPr>
          <a:xfrm>
            <a:off x="256719" y="972727"/>
            <a:ext cx="8155497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622300" indent="-622300">
              <a:defRPr/>
            </a:pPr>
            <a:r>
              <a:rPr lang="th-TH" sz="1400" b="1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ตัวชี้วัดที่ 5  :  ประสิทธิภาพผลผลิตสัตว์น้ำพันธุ์ดี </a:t>
            </a:r>
            <a:r>
              <a:rPr lang="en-US" sz="1400" b="1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 </a:t>
            </a:r>
            <a:r>
              <a:rPr lang="th-TH" sz="1400" b="1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กุ้งขาวแวนนาไมพันธุ์ปรับปรุง </a:t>
            </a:r>
            <a:r>
              <a:rPr lang="th-TH" sz="1400" b="1" baseline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“กุ้งขาว สิชล 1” </a:t>
            </a:r>
            <a:endParaRPr lang="en-US" sz="1400" b="1" dirty="0">
              <a:solidFill>
                <a:prstClr val="black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FB91237C-0B6E-4673-9D90-F06956E202FC}"/>
              </a:ext>
            </a:extLst>
          </p:cNvPr>
          <p:cNvSpPr txBox="1"/>
          <p:nvPr/>
        </p:nvSpPr>
        <p:spPr>
          <a:xfrm>
            <a:off x="66817" y="0"/>
            <a:ext cx="10561172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th-TH" sz="2000" b="1" dirty="0">
                <a:solidFill>
                  <a:schemeClr val="bg1"/>
                </a:solidFill>
                <a:latin typeface="Tahoma" pitchFamily="34" charset="0"/>
                <a:cs typeface="Tahoma" pitchFamily="34" charset="0"/>
              </a:rPr>
              <a:t>ตัวชี้วัด</a:t>
            </a:r>
            <a:r>
              <a:rPr lang="th-TH" sz="20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กรมประมง</a:t>
            </a:r>
          </a:p>
          <a:p>
            <a:pPr>
              <a:defRPr/>
            </a:pPr>
            <a:r>
              <a:rPr lang="th-TH" sz="1400" b="1" dirty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ตามมาตรการปรับปรุงประสิทธิภาพในการปฏิบัติราชการ ประจำปีงบประมาณ พ.ศ. </a:t>
            </a:r>
            <a:r>
              <a:rPr lang="en-US" sz="1400" b="1" dirty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2566</a:t>
            </a:r>
            <a:endParaRPr lang="th-TH" sz="900" b="1" dirty="0">
              <a:solidFill>
                <a:schemeClr val="bg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grpSp>
        <p:nvGrpSpPr>
          <p:cNvPr id="13" name="กลุ่ม 4">
            <a:extLst>
              <a:ext uri="{FF2B5EF4-FFF2-40B4-BE49-F238E27FC236}">
                <a16:creationId xmlns:a16="http://schemas.microsoft.com/office/drawing/2014/main" id="{9CE8E153-8471-4286-A40E-9F41179C2FA2}"/>
              </a:ext>
            </a:extLst>
          </p:cNvPr>
          <p:cNvGrpSpPr>
            <a:grpSpLocks/>
          </p:cNvGrpSpPr>
          <p:nvPr/>
        </p:nvGrpSpPr>
        <p:grpSpPr bwMode="auto">
          <a:xfrm>
            <a:off x="10884011" y="803807"/>
            <a:ext cx="1107285" cy="615553"/>
            <a:chOff x="7094187" y="1707729"/>
            <a:chExt cx="1164188" cy="613365"/>
          </a:xfrm>
        </p:grpSpPr>
        <p:pic>
          <p:nvPicPr>
            <p:cNvPr id="14" name="Picture 1" descr="C:\Users\dathpan\Downloads\056aac9a306aef891367aae43a86394b.jpg">
              <a:extLst>
                <a:ext uri="{FF2B5EF4-FFF2-40B4-BE49-F238E27FC236}">
                  <a16:creationId xmlns:a16="http://schemas.microsoft.com/office/drawing/2014/main" id="{D6AD7F85-097D-46BE-9D75-92D22E813BFD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319" t="8192" r="17099" b="14839"/>
            <a:stretch>
              <a:fillRect/>
            </a:stretch>
          </p:blipFill>
          <p:spPr bwMode="auto">
            <a:xfrm>
              <a:off x="7286862" y="1707729"/>
              <a:ext cx="742574" cy="6133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5" name="TextBox 2">
              <a:extLst>
                <a:ext uri="{FF2B5EF4-FFF2-40B4-BE49-F238E27FC236}">
                  <a16:creationId xmlns:a16="http://schemas.microsoft.com/office/drawing/2014/main" id="{0314B78D-38DD-48ED-8595-CA297CCAE676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7094187" y="1848543"/>
              <a:ext cx="1164188" cy="36801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1pPr>
              <a:lvl2pPr marL="742950" indent="-28575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2pPr>
              <a:lvl3pPr marL="11430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3pPr>
              <a:lvl4pPr marL="16002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4pPr>
              <a:lvl5pPr marL="20574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9pPr>
            </a:lstStyle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th-TH" altLang="th-TH" sz="900" b="1" dirty="0">
                  <a:solidFill>
                    <a:prstClr val="black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น้ำหนัก</a:t>
              </a:r>
              <a:br>
                <a:rPr lang="en-US" altLang="th-TH" sz="900" b="1" dirty="0">
                  <a:solidFill>
                    <a:prstClr val="black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</a:br>
              <a:r>
                <a:rPr lang="en-US" altLang="th-TH" sz="900" b="1" dirty="0">
                  <a:solidFill>
                    <a:prstClr val="black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15</a:t>
              </a:r>
            </a:p>
          </p:txBody>
        </p:sp>
      </p:grpSp>
      <p:graphicFrame>
        <p:nvGraphicFramePr>
          <p:cNvPr id="17" name="Table 36">
            <a:extLst>
              <a:ext uri="{FF2B5EF4-FFF2-40B4-BE49-F238E27FC236}">
                <a16:creationId xmlns:a16="http://schemas.microsoft.com/office/drawing/2014/main" id="{32282DA0-052E-4A6C-A9E0-78663BC194C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40933504"/>
              </p:ext>
            </p:extLst>
          </p:nvPr>
        </p:nvGraphicFramePr>
        <p:xfrm>
          <a:off x="195927" y="2996952"/>
          <a:ext cx="4866147" cy="975786"/>
        </p:xfrm>
        <a:graphic>
          <a:graphicData uri="http://schemas.openxmlformats.org/drawingml/2006/table">
            <a:tbl>
              <a:tblPr firstRow="1"/>
              <a:tblGrid>
                <a:gridCol w="179183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024772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1024772">
                  <a:extLst>
                    <a:ext uri="{9D8B030D-6E8A-4147-A177-3AD203B41FA5}">
                      <a16:colId xmlns:a16="http://schemas.microsoft.com/office/drawing/2014/main" val="4041828440"/>
                    </a:ext>
                  </a:extLst>
                </a:gridCol>
                <a:gridCol w="1024772">
                  <a:extLst>
                    <a:ext uri="{9D8B030D-6E8A-4147-A177-3AD203B41FA5}">
                      <a16:colId xmlns:a16="http://schemas.microsoft.com/office/drawing/2014/main" val="4161316149"/>
                    </a:ext>
                  </a:extLst>
                </a:gridCol>
              </a:tblGrid>
              <a:tr h="0">
                <a:tc gridSpan="4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ข้อมูลพื้นฐาน </a:t>
                      </a:r>
                    </a:p>
                  </a:txBody>
                  <a:tcPr marL="100584" marR="100584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US" sz="900" b="1" baseline="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US" sz="900" b="1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9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45947573"/>
                  </a:ext>
                </a:extLst>
              </a:tr>
              <a:tr h="163859">
                <a:tc>
                  <a:txBody>
                    <a:bodyPr/>
                    <a:lstStyle/>
                    <a:p>
                      <a:pPr lvl="0" algn="ctr"/>
                      <a:r>
                        <a:rPr lang="th-TH" sz="1200" b="1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ปีงบประมาณ</a:t>
                      </a:r>
                      <a:endParaRPr lang="en-US" sz="1200" b="1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75438" marR="75438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200" b="1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256</a:t>
                      </a:r>
                      <a:r>
                        <a:rPr lang="th-TH" sz="1200" b="1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3</a:t>
                      </a:r>
                      <a:endParaRPr lang="en-US" sz="120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75438" marR="75438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200" b="1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256</a:t>
                      </a:r>
                      <a:r>
                        <a:rPr lang="th-TH" sz="1200" b="1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4</a:t>
                      </a:r>
                      <a:endParaRPr lang="en-US" sz="1200" b="1" baseline="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75438" marR="75438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1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256</a:t>
                      </a:r>
                      <a:r>
                        <a:rPr lang="th-TH" sz="1200" b="1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5</a:t>
                      </a:r>
                      <a:endParaRPr lang="en-US" sz="1200" b="1" baseline="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75438" marR="75438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27146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b="1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ผลการดำเนินงาน</a:t>
                      </a:r>
                    </a:p>
                  </a:txBody>
                  <a:tcPr marL="75438" marR="75438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-</a:t>
                      </a:r>
                    </a:p>
                  </a:txBody>
                  <a:tcPr marL="7858" marR="7858" marT="9525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8.20</a:t>
                      </a:r>
                    </a:p>
                  </a:txBody>
                  <a:tcPr marL="7858" marR="7858" marT="9525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8.30</a:t>
                      </a:r>
                    </a:p>
                  </a:txBody>
                  <a:tcPr marL="7858" marR="7858" marT="9525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18" name="Table 37">
            <a:extLst>
              <a:ext uri="{FF2B5EF4-FFF2-40B4-BE49-F238E27FC236}">
                <a16:creationId xmlns:a16="http://schemas.microsoft.com/office/drawing/2014/main" id="{6B34D3A3-69C5-412E-93C5-697A0DE24B4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85587025"/>
              </p:ext>
            </p:extLst>
          </p:nvPr>
        </p:nvGraphicFramePr>
        <p:xfrm>
          <a:off x="197902" y="4005064"/>
          <a:ext cx="11771665" cy="111619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965796">
                  <a:extLst>
                    <a:ext uri="{9D8B030D-6E8A-4147-A177-3AD203B41FA5}">
                      <a16:colId xmlns:a16="http://schemas.microsoft.com/office/drawing/2014/main" val="1661457189"/>
                    </a:ext>
                  </a:extLst>
                </a:gridCol>
                <a:gridCol w="4206131">
                  <a:extLst>
                    <a:ext uri="{9D8B030D-6E8A-4147-A177-3AD203B41FA5}">
                      <a16:colId xmlns:a16="http://schemas.microsoft.com/office/drawing/2014/main" val="2395773697"/>
                    </a:ext>
                  </a:extLst>
                </a:gridCol>
                <a:gridCol w="3599738">
                  <a:extLst>
                    <a:ext uri="{9D8B030D-6E8A-4147-A177-3AD203B41FA5}">
                      <a16:colId xmlns:a16="http://schemas.microsoft.com/office/drawing/2014/main" val="2019525282"/>
                    </a:ext>
                  </a:extLst>
                </a:gridCol>
              </a:tblGrid>
              <a:tr h="243239">
                <a:tc gridSpan="3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เกณฑ์การประเมิน</a:t>
                      </a:r>
                      <a:endParaRPr kumimoji="0" lang="en-US" sz="12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00584" marR="100584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b="1" dirty="0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b="1" dirty="0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17566634"/>
                  </a:ext>
                </a:extLst>
              </a:tr>
              <a:tr h="243239">
                <a:tc>
                  <a:txBody>
                    <a:bodyPr/>
                    <a:lstStyle/>
                    <a:p>
                      <a:pPr algn="ctr"/>
                      <a:r>
                        <a:rPr lang="th-TH" sz="1200" b="1" dirty="0">
                          <a:solidFill>
                            <a:sysClr val="windowText" lastClr="00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เป้าหมายขั้นต้น (50)</a:t>
                      </a:r>
                    </a:p>
                  </a:txBody>
                  <a:tcPr marL="75438" marR="75438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200" b="1" dirty="0">
                          <a:solidFill>
                            <a:sysClr val="windowText" lastClr="00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เป้าหมายมาตรฐาน (</a:t>
                      </a:r>
                      <a:r>
                        <a:rPr lang="en-US" sz="1200" b="1" dirty="0">
                          <a:solidFill>
                            <a:sysClr val="windowText" lastClr="00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75</a:t>
                      </a:r>
                      <a:r>
                        <a:rPr lang="th-TH" sz="1200" b="1" dirty="0">
                          <a:solidFill>
                            <a:sysClr val="windowText" lastClr="00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</a:t>
                      </a:r>
                    </a:p>
                  </a:txBody>
                  <a:tcPr marL="75438" marR="75438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200" b="1" dirty="0">
                          <a:solidFill>
                            <a:sysClr val="windowText" lastClr="00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เป้าหมายขั้นสูง (100)</a:t>
                      </a:r>
                    </a:p>
                  </a:txBody>
                  <a:tcPr marL="75438" marR="75438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33969053"/>
                  </a:ext>
                </a:extLst>
              </a:tr>
              <a:tr h="567557"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8.30</a:t>
                      </a:r>
                      <a:br>
                        <a:rPr kumimoji="0" lang="th-TH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kumimoji="0" lang="th-TH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ตัน/ลูกกุ้งล้านตัว </a:t>
                      </a:r>
                      <a:endParaRPr kumimoji="0" lang="en-US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75438" marR="75438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8.</a:t>
                      </a:r>
                      <a:r>
                        <a:rPr kumimoji="0" lang="th-TH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</a:t>
                      </a:r>
                      <a:r>
                        <a:rPr kumimoji="0" lang="en-US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</a:t>
                      </a:r>
                      <a:br>
                        <a:rPr kumimoji="0" lang="th-TH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kumimoji="0" lang="th-TH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ตัน/ลูกกุ้งล้านตัว </a:t>
                      </a:r>
                      <a:endParaRPr kumimoji="0" lang="en-US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75438" marR="75438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8.50</a:t>
                      </a:r>
                      <a:br>
                        <a:rPr kumimoji="0" lang="th-TH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kumimoji="0" lang="th-TH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ตัน/ลูกกุ้งล้านตัว </a:t>
                      </a:r>
                      <a:endParaRPr kumimoji="0" lang="en-US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75438" marR="75438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4745697"/>
                  </a:ext>
                </a:extLst>
              </a:tr>
            </a:tbl>
          </a:graphicData>
        </a:graphic>
      </p:graphicFrame>
      <p:graphicFrame>
        <p:nvGraphicFramePr>
          <p:cNvPr id="24" name="ตาราง 9">
            <a:extLst>
              <a:ext uri="{FF2B5EF4-FFF2-40B4-BE49-F238E27FC236}">
                <a16:creationId xmlns:a16="http://schemas.microsoft.com/office/drawing/2014/main" id="{42BD58F7-3C14-4AAE-B48F-32F2C09018D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58515060"/>
              </p:ext>
            </p:extLst>
          </p:nvPr>
        </p:nvGraphicFramePr>
        <p:xfrm>
          <a:off x="197902" y="6021288"/>
          <a:ext cx="11771665" cy="55406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77166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214384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ประโยชน์ที่ประชาชนจะได้รับ</a:t>
                      </a:r>
                    </a:p>
                  </a:txBody>
                  <a:tcPr marL="75438" marR="75438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551155"/>
                  </a:ext>
                </a:extLst>
              </a:tr>
              <a:tr h="279748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เกษตรกรผู้เพาะเลี้ยงกุ้งขาวแวนนาไมพันธุ์ปรับปรุง</a:t>
                      </a:r>
                      <a:r>
                        <a:rPr lang="en-US" sz="12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</a:t>
                      </a:r>
                      <a:r>
                        <a:rPr lang="th-TH" sz="12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</a:t>
                      </a:r>
                      <a:r>
                        <a:rPr lang="en-US" sz="12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“</a:t>
                      </a:r>
                      <a:r>
                        <a:rPr lang="th-TH" sz="12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กุ้งขาว สิชล 1</a:t>
                      </a:r>
                      <a:r>
                        <a:rPr lang="en-US" sz="12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”</a:t>
                      </a:r>
                      <a:r>
                        <a:rPr lang="th-TH" sz="12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ที่มีคุณภาพ ส่งผลให้ได้ประสิทธิภาพการผลิตจากการเลี้ยง</a:t>
                      </a:r>
                      <a:r>
                        <a:rPr kumimoji="0" lang="th-TH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ไม่น้อยกว่า 8.40 ตัน/ลูกกุ้งล้านตัว </a:t>
                      </a:r>
                      <a:endParaRPr kumimoji="0" lang="en-US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75438" marR="75438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25" name="ตาราง 9">
            <a:extLst>
              <a:ext uri="{FF2B5EF4-FFF2-40B4-BE49-F238E27FC236}">
                <a16:creationId xmlns:a16="http://schemas.microsoft.com/office/drawing/2014/main" id="{635C277D-BE56-4129-BD5B-55AD0FEB84B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70755064"/>
              </p:ext>
            </p:extLst>
          </p:nvPr>
        </p:nvGraphicFramePr>
        <p:xfrm>
          <a:off x="197903" y="5085184"/>
          <a:ext cx="11771663" cy="9014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77166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277473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เงื่อนไข</a:t>
                      </a:r>
                    </a:p>
                  </a:txBody>
                  <a:tcPr marL="75438" marR="75438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551155"/>
                  </a:ext>
                </a:extLst>
              </a:tr>
              <a:tr h="623987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lang="th-TH" sz="12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ข้อมูลที่นำมาประเมินผล ไม่นับรวมฟาร์มที่ประสบปัญหาการเลี้ยงที่ส่งผลกระทบโดยตรงต่อผลผลิตสัตว์น้ำ เช่น โรคระบาด อุทกภัย ภัยแล้ง หรือปัจจัยแวดล้อมอื่นๆที่ไม่สามารถควบคุมได้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lang="th-TH" sz="12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กำหนดให้วัดผลตัวชี้วัดนี้ต่อเนื่องกันเป็นเวลาอย่างน้อย 3 ปี (ปี 2566 – 2568)</a:t>
                      </a:r>
                    </a:p>
                  </a:txBody>
                  <a:tcPr marL="75438" marR="75438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26" name="Table 51">
            <a:extLst>
              <a:ext uri="{FF2B5EF4-FFF2-40B4-BE49-F238E27FC236}">
                <a16:creationId xmlns:a16="http://schemas.microsoft.com/office/drawing/2014/main" id="{A9040195-2958-433C-AAD3-D49FD512859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61385489"/>
              </p:ext>
            </p:extLst>
          </p:nvPr>
        </p:nvGraphicFramePr>
        <p:xfrm>
          <a:off x="5539154" y="3018217"/>
          <a:ext cx="6259293" cy="968827"/>
        </p:xfrm>
        <a:graphic>
          <a:graphicData uri="http://schemas.openxmlformats.org/drawingml/2006/table">
            <a:tbl>
              <a:tblPr firstRow="1"/>
              <a:tblGrid>
                <a:gridCol w="137938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066972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953234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953234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953234">
                  <a:extLst>
                    <a:ext uri="{9D8B030D-6E8A-4147-A177-3AD203B41FA5}">
                      <a16:colId xmlns:a16="http://schemas.microsoft.com/office/drawing/2014/main" val="4041828440"/>
                    </a:ext>
                  </a:extLst>
                </a:gridCol>
                <a:gridCol w="953234">
                  <a:extLst>
                    <a:ext uri="{9D8B030D-6E8A-4147-A177-3AD203B41FA5}">
                      <a16:colId xmlns:a16="http://schemas.microsoft.com/office/drawing/2014/main" val="4161316149"/>
                    </a:ext>
                  </a:extLst>
                </a:gridCol>
              </a:tblGrid>
              <a:tr h="263326">
                <a:tc gridSpan="6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แผนระยะยาว / </a:t>
                      </a:r>
                      <a:r>
                        <a:rPr kumimoji="0" lang="en-US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Roadmap</a:t>
                      </a:r>
                      <a:r>
                        <a:rPr kumimoji="0" lang="th-TH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</a:t>
                      </a:r>
                      <a:endParaRPr kumimoji="0" lang="th-TH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100584" marR="100584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US" sz="90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US" sz="90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US" sz="900" b="1" baseline="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US" sz="900" b="1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9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45947573"/>
                  </a:ext>
                </a:extLst>
              </a:tr>
              <a:tr h="254606">
                <a:tc>
                  <a:txBody>
                    <a:bodyPr/>
                    <a:lstStyle/>
                    <a:p>
                      <a:pPr lvl="0" algn="ctr"/>
                      <a:r>
                        <a:rPr lang="th-TH" sz="1200" b="1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ปีงบประมาณ</a:t>
                      </a:r>
                      <a:endParaRPr lang="en-US" sz="1200" b="1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75438" marR="75438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1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256</a:t>
                      </a:r>
                      <a:r>
                        <a:rPr lang="th-TH" sz="1200" b="1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6</a:t>
                      </a:r>
                      <a:endParaRPr lang="en-US" sz="1200" b="1" baseline="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75438" marR="75438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1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256</a:t>
                      </a:r>
                      <a:r>
                        <a:rPr lang="th-TH" sz="1200" b="1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7</a:t>
                      </a:r>
                      <a:endParaRPr lang="en-US" sz="1200" b="1" baseline="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75438" marR="75438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200" b="1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256</a:t>
                      </a:r>
                      <a:r>
                        <a:rPr lang="th-TH" sz="1200" b="1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8</a:t>
                      </a:r>
                      <a:endParaRPr lang="en-US" sz="1200" b="1" baseline="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75438" marR="75438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1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256</a:t>
                      </a:r>
                      <a:r>
                        <a:rPr lang="th-TH" sz="1200" b="1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9</a:t>
                      </a:r>
                      <a:endParaRPr lang="en-US" sz="1200" b="1" baseline="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75438" marR="75438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1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2570</a:t>
                      </a:r>
                    </a:p>
                  </a:txBody>
                  <a:tcPr marL="75438" marR="75438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20187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b="1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ค่าเป้าหมาย</a:t>
                      </a:r>
                    </a:p>
                  </a:txBody>
                  <a:tcPr marL="75438" marR="75438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8.50</a:t>
                      </a:r>
                      <a:endParaRPr kumimoji="0" lang="en-US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7858" marR="7858" marT="9525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8.60</a:t>
                      </a:r>
                      <a:endParaRPr kumimoji="0" lang="en-US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7858" marR="7858" marT="9525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8.70</a:t>
                      </a:r>
                      <a:endParaRPr kumimoji="0" lang="en-US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7858" marR="7858" marT="9525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-</a:t>
                      </a:r>
                      <a:r>
                        <a:rPr kumimoji="0" lang="th-TH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endParaRPr kumimoji="0" lang="en-US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7858" marR="7858" marT="9525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-</a:t>
                      </a:r>
                      <a:r>
                        <a:rPr kumimoji="0" lang="th-TH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endParaRPr kumimoji="0" lang="en-US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7858" marR="7858" marT="9525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27" name="ตาราง 9">
            <a:extLst>
              <a:ext uri="{FF2B5EF4-FFF2-40B4-BE49-F238E27FC236}">
                <a16:creationId xmlns:a16="http://schemas.microsoft.com/office/drawing/2014/main" id="{81E70264-49F8-44CE-9E2E-ADEB0EDE842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03783207"/>
              </p:ext>
            </p:extLst>
          </p:nvPr>
        </p:nvGraphicFramePr>
        <p:xfrm>
          <a:off x="176171" y="1408384"/>
          <a:ext cx="11815125" cy="14019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8151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140917">
                <a:tc>
                  <a:txBody>
                    <a:bodyPr/>
                    <a:lstStyle/>
                    <a:p>
                      <a:pPr marL="0" marR="0" lvl="0" indent="0" algn="thaiDi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kumimoji="0" lang="th-TH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คำอธิบาย</a:t>
                      </a:r>
                    </a:p>
                  </a:txBody>
                  <a:tcPr marL="100584" marR="100584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20443036"/>
                  </a:ext>
                </a:extLst>
              </a:tr>
              <a:tr h="1127640">
                <a:tc>
                  <a:txBody>
                    <a:bodyPr/>
                    <a:lstStyle/>
                    <a:p>
                      <a:pPr marL="228600" marR="0" lvl="0" indent="-228600" algn="thaiDi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AutoNum type="arabicPeriod"/>
                        <a:tabLst/>
                        <a:defRPr/>
                      </a:pPr>
                      <a:r>
                        <a:rPr lang="th-TH" sz="1050" b="0" dirty="0">
                          <a:solidFill>
                            <a:prstClr val="black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นิยาม </a:t>
                      </a:r>
                      <a:r>
                        <a:rPr lang="en-US" sz="1050" b="0" dirty="0">
                          <a:solidFill>
                            <a:prstClr val="black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:</a:t>
                      </a:r>
                      <a:r>
                        <a:rPr lang="th-TH" sz="1050" b="0" dirty="0">
                          <a:solidFill>
                            <a:prstClr val="black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กุ้งขาวแวนนาไมพันธุ์</a:t>
                      </a:r>
                      <a:r>
                        <a:rPr lang="th-TH" sz="1000" b="0" dirty="0">
                          <a:solidFill>
                            <a:prstClr val="black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ปรับปรุง </a:t>
                      </a:r>
                      <a:r>
                        <a:rPr lang="en-US" sz="10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“</a:t>
                      </a:r>
                      <a:r>
                        <a:rPr lang="th-TH" sz="10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กุ้งขาว สิชล 1</a:t>
                      </a:r>
                      <a:r>
                        <a:rPr lang="en-US" sz="10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”</a:t>
                      </a:r>
                      <a:r>
                        <a:rPr lang="th-TH" sz="10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กองวิจัยและพัฒนาพันธุกรรมสัตว์น้ำ กรมประมง</a:t>
                      </a:r>
                      <a:r>
                        <a:rPr lang="th-TH" sz="1000" b="0" dirty="0">
                          <a:solidFill>
                            <a:prstClr val="black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ได้ดำเนินการ</a:t>
                      </a:r>
                      <a:r>
                        <a:rPr lang="th-TH" sz="1050" b="0" dirty="0">
                          <a:solidFill>
                            <a:prstClr val="black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ปรับปรุงพันธุ์ลักษณะการเจริญเติบโตดี  เพื่อให้เป็นสัตว์น้ำพันธุ์ดี</a:t>
                      </a:r>
                      <a:r>
                        <a:rPr lang="th-TH" sz="105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สำหรับเป็นพ่อแม่พันธุ์ในการผลิตลูกพันธุ์สู่เกษตรกรผู้เพาะเลี้ยง</a:t>
                      </a:r>
                      <a:endParaRPr lang="en-US" sz="1050" b="1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pPr marL="228600" marR="0" lvl="0" indent="-228600" algn="thaiDi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AutoNum type="arabicPeriod"/>
                        <a:tabLst/>
                        <a:defRPr/>
                      </a:pPr>
                      <a:r>
                        <a:rPr lang="th-TH" sz="105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รายละเอียดของกิจกรรมหรือการดำเนินงาน / ขอบเขตการประเมิน ประเมินประสิทธิภาพผลผลิตสัตว์น้ำพันธุ์ดีจากปริมาณผลผลิตกุ้งขาวพันธุ์ปรับปรุงจากการกระจายลูกพันธุ์สู่เกษตรกรผู้เพาะเลี้ยงกุ้งทะเลที่ขึ้นทะเบียนกับกรมประมงและมีการออกหนังสือกำกับการซื้อขายสัตวน้ำ (</a:t>
                      </a:r>
                      <a:r>
                        <a:rPr lang="en-US" sz="105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APD)</a:t>
                      </a:r>
                      <a:r>
                        <a:rPr lang="th-TH" sz="105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ที่ให้ผลผลิตระหว่าง วันที่ 1 ตุลาคม 2565 –31 สิงหาคม 2566  โดยคำนวณข้อมูลผลผลิตและลูกพันธุ์กุ้งของกรมประมง โดยคำนวณประสิทธิภาพเฉลี่ยจากผลผลิตกุ้งขาวในระบบ </a:t>
                      </a:r>
                      <a:r>
                        <a:rPr lang="en-US" sz="105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APD</a:t>
                      </a:r>
                      <a:r>
                        <a:rPr lang="th-TH" sz="105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ของกรมประมง หารด้วยจำนวนลูกพันธุ์กุ้งขาวฯ หลังปล่อย 60-90 วัน (ขึ้นกับการเลี้ยงของเกษตรกร) ในระบบ </a:t>
                      </a:r>
                      <a:r>
                        <a:rPr lang="en-US" sz="105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APD </a:t>
                      </a:r>
                      <a:r>
                        <a:rPr lang="th-TH" sz="105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และการเก็บข้อมูลจากการสัมภาษณ์เกษตรกร</a:t>
                      </a:r>
                      <a:endParaRPr lang="en-US" sz="1050" b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pPr marL="228600" marR="0" lvl="0" indent="-228600" algn="thaiDi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AutoNum type="arabicPeriod"/>
                        <a:tabLst/>
                        <a:defRPr/>
                      </a:pPr>
                      <a:r>
                        <a:rPr lang="th-TH" sz="105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แหล่งที่มาของข้อมูล / แผน จากระบบการออกหนังสือกำกับการซื้อขายสัตวน</a:t>
                      </a:r>
                      <a:r>
                        <a:rPr lang="th-TH" sz="1050" b="0" dirty="0" err="1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้ำ</a:t>
                      </a:r>
                      <a:r>
                        <a:rPr lang="th-TH" sz="105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(</a:t>
                      </a:r>
                      <a:r>
                        <a:rPr lang="en-US" sz="105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APD)</a:t>
                      </a:r>
                      <a:r>
                        <a:rPr lang="th-TH" sz="105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และการเก็บข้อมูลจากการสัมภาษณ์เกษตรกร</a:t>
                      </a:r>
                    </a:p>
                  </a:txBody>
                  <a:tcPr marL="100584" marR="100584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19" name="Slide Number Placeholder 3">
            <a:extLst>
              <a:ext uri="{FF2B5EF4-FFF2-40B4-BE49-F238E27FC236}">
                <a16:creationId xmlns:a16="http://schemas.microsoft.com/office/drawing/2014/main" id="{155AC7FF-ACFB-42E5-87A7-16FAB95F58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134601" y="6492876"/>
            <a:ext cx="2057400" cy="365125"/>
          </a:xfrm>
        </p:spPr>
        <p:txBody>
          <a:bodyPr/>
          <a:lstStyle/>
          <a:p>
            <a:fld id="{48F63A3B-78C7-47BE-AE5E-E10140E04643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11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26483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Slide Number Placeholder 3">
            <a:extLst>
              <a:ext uri="{FF2B5EF4-FFF2-40B4-BE49-F238E27FC236}">
                <a16:creationId xmlns:a16="http://schemas.microsoft.com/office/drawing/2014/main" id="{CF42F21F-B310-C47E-6530-07CEE12F43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xfrm>
            <a:off x="10106025" y="6550025"/>
            <a:ext cx="2057400" cy="3651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fld id="{A595417D-62D8-4E28-A3AD-EB398E4F2986}" type="slidenum">
              <a:rPr lang="en-US" altLang="th-TH" sz="1200">
                <a:solidFill>
                  <a:srgbClr val="898989"/>
                </a:solidFill>
                <a:cs typeface="Angsana New" panose="02020603050405020304" pitchFamily="18" charset="-34"/>
              </a:rPr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t>12</a:t>
            </a:fld>
            <a:endParaRPr lang="en-US" altLang="th-TH" sz="1200">
              <a:solidFill>
                <a:srgbClr val="898989"/>
              </a:solidFill>
              <a:cs typeface="Angsana New" panose="02020603050405020304" pitchFamily="18" charset="-34"/>
            </a:endParaRPr>
          </a:p>
        </p:txBody>
      </p:sp>
      <p:sp>
        <p:nvSpPr>
          <p:cNvPr id="37891" name="TextBox 1">
            <a:extLst>
              <a:ext uri="{FF2B5EF4-FFF2-40B4-BE49-F238E27FC236}">
                <a16:creationId xmlns:a16="http://schemas.microsoft.com/office/drawing/2014/main" id="{5465F150-2212-3588-9D9E-DBA2E42E45C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solidFill>
            <a:srgbClr val="1572A1"/>
          </a:solidFill>
          <a:ln>
            <a:noFill/>
          </a:ln>
        </p:spPr>
        <p:txBody>
          <a:bodyPr wrap="square" anchor="ctr">
            <a:no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th-TH" altLang="th-TH" sz="1800" b="1" dirty="0">
                <a:solidFill>
                  <a:schemeClr val="bg1"/>
                </a:solidFill>
                <a:latin typeface="Tahoma" panose="020B0604030504040204" pitchFamily="34" charset="0"/>
                <a:cs typeface="Tahoma" panose="020B0604030504040204" pitchFamily="34" charset="0"/>
              </a:rPr>
              <a:t>เป้าหมายการดำเนินงานรอบ 6 และ 9 เดือน</a:t>
            </a:r>
          </a:p>
        </p:txBody>
      </p:sp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D87639D9-F60E-7072-09D6-D39CAB400B4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68991643"/>
              </p:ext>
            </p:extLst>
          </p:nvPr>
        </p:nvGraphicFramePr>
        <p:xfrm>
          <a:off x="159487" y="730250"/>
          <a:ext cx="11799151" cy="144521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19387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60527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17734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ชื่อตัวชี้วัดที่ 5 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</a:t>
                      </a: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ประสิทธิภาพผลผลิตสัตว์น้ำพันธุ์ดี : กุ้งขาวแวนนาไมพันธุ์ปรับปรุง “กุ้งขาว สิชล 1” </a:t>
                      </a:r>
                    </a:p>
                  </a:txBody>
                  <a:tcPr marL="91428" marR="91428" marT="45666" marB="45666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EAEA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 sz="14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4737">
                <a:tc>
                  <a:txBody>
                    <a:bodyPr/>
                    <a:lstStyle/>
                    <a:p>
                      <a:r>
                        <a:rPr lang="th-TH" sz="1400" b="1" dirty="0">
                          <a:solidFill>
                            <a:prstClr val="black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หน่วยงานรับผิดชอบหลัก</a:t>
                      </a:r>
                    </a:p>
                  </a:txBody>
                  <a:tcPr marT="45689" marB="45689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28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กรมประมง กองวิจัยและพัฒนาพันธุกรรมสัตว์น้ำ</a:t>
                      </a:r>
                    </a:p>
                  </a:txBody>
                  <a:tcPr marT="45689" marB="45689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04691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เป้าหมายการดำเนินงานรอบ </a:t>
                      </a:r>
                      <a:r>
                        <a:rPr kumimoji="0" lang="en-US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 </a:t>
                      </a:r>
                      <a:r>
                        <a:rPr kumimoji="0" lang="th-TH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เดือน</a:t>
                      </a:r>
                      <a:endParaRPr kumimoji="0" lang="en-US" sz="1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1428" marR="91428" marT="45666" marB="45666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28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ผลิตลูกพันธุ์และกระจายพันธุ์สู่เกษตรกรผู้เพาะเลี้ยงสัตว์น้ำ จำนวน ไม่น้อยกว่า 10 ล้านตัว</a:t>
                      </a:r>
                      <a:endParaRPr lang="th-TH" sz="140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1428" marR="91428" marT="45666" marB="45666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เป้าหมายการดำเนินงานรอบ </a:t>
                      </a:r>
                      <a:r>
                        <a:rPr kumimoji="0" lang="en-US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9 </a:t>
                      </a:r>
                      <a:r>
                        <a:rPr kumimoji="0" lang="th-TH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เดือน</a:t>
                      </a:r>
                      <a:endParaRPr kumimoji="0" lang="en-US" sz="1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1428" marR="91428" marT="45666" marB="45666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28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ผลิตลูกพันธุ์และกระจายพันธุ์สู่เกษตรกรผู้เพาะเลี้ยงสัตว์น้ำเพิ่มขึ้นเป็นจำนวนไม่น้อยกว่า 20 ล้านตัว และได้ผลการประเมินประสิทธิภาพพันธุ์ไม่น้อยกว่า 8.4 ตันต่อลูกกุ้งล้านตัว</a:t>
                      </a:r>
                    </a:p>
                  </a:txBody>
                  <a:tcPr marL="91428" marR="91428" marT="45666" marB="45666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1534956"/>
                  </a:ext>
                </a:extLst>
              </a:tr>
            </a:tbl>
          </a:graphicData>
        </a:graphic>
      </p:graphicFrame>
      <p:graphicFrame>
        <p:nvGraphicFramePr>
          <p:cNvPr id="11" name="Table 4">
            <a:extLst>
              <a:ext uri="{FF2B5EF4-FFF2-40B4-BE49-F238E27FC236}">
                <a16:creationId xmlns:a16="http://schemas.microsoft.com/office/drawing/2014/main" id="{6F34F676-19D1-4A56-4042-4EF2749D1B6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59299318"/>
              </p:ext>
            </p:extLst>
          </p:nvPr>
        </p:nvGraphicFramePr>
        <p:xfrm>
          <a:off x="148857" y="2453220"/>
          <a:ext cx="5947144" cy="248417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947144">
                  <a:extLst>
                    <a:ext uri="{9D8B030D-6E8A-4147-A177-3AD203B41FA5}">
                      <a16:colId xmlns:a16="http://schemas.microsoft.com/office/drawing/2014/main" val="1661457189"/>
                    </a:ext>
                  </a:extLst>
                </a:gridCol>
              </a:tblGrid>
              <a:tr h="236313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kern="1200" noProof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ขั้นตอนการ</a:t>
                      </a:r>
                      <a:r>
                        <a:rPr lang="th-TH" sz="1400" b="1" kern="1200" noProof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ดำเนิ</a:t>
                      </a:r>
                      <a:r>
                        <a:rPr lang="th-TH" sz="1400" kern="1200" noProof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นงานรอบ </a:t>
                      </a:r>
                      <a:r>
                        <a:rPr lang="en-US" sz="1400" kern="1200" noProof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 </a:t>
                      </a:r>
                      <a:r>
                        <a:rPr lang="th-TH" sz="1400" kern="1200" noProof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เดือน</a:t>
                      </a:r>
                      <a:endParaRPr lang="en-US" sz="1400" kern="1200" noProof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00401" marR="100401" marT="34303" marB="34303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7678567"/>
                  </a:ext>
                </a:extLst>
              </a:tr>
              <a:tr h="876645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lang="th-TH" sz="1400" kern="1200" noProof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กองวิจัยและพัฒนาพันธุกรรมสัตว์น้ำ ผลิตพ่อแม่พันธุ์กุ้งขาว สิชล 1 เพื่อกระจายพ่อแม่พันธุ์ให้หน่วยงานภายใต้สังกัดกรมประมงใช้ในการผลิตลูกพันธุ์</a:t>
                      </a:r>
                    </a:p>
                    <a:p>
                      <a:pPr marL="342900" marR="0" lvl="0" indent="-34290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lang="th-TH" sz="1400" kern="1200" spc="-30" baseline="0" noProof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หน่วยงานภายใต้สังกัดกรมประมง  ผลิตลูกพันธุ์และกระจายพันธุ์สู่เกษตรกรผู้เพาะเลี้ยงสัตว์น้ำ ในระหว่างเดือน ต.ค. 65 - มี.ค. 66 จำนวน ไม่น้อยกว่า 10 ล้านตัว</a:t>
                      </a:r>
                    </a:p>
                    <a:p>
                      <a:pPr marL="342900" marR="0" lvl="0" indent="-34290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lang="th-TH" sz="1400" kern="1200" noProof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หน่วยงานภายใต้สังกัดกรมประมง เก็บข้อมูลผลผลิตกุ้งขาว สิชล 1 ที่ได้กระจายพันธุ์ ในช่วงระหว่างเดือน </a:t>
                      </a:r>
                      <a:r>
                        <a:rPr lang="th-TH" sz="1400" kern="1200" noProof="0" dirty="0" err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ตค</a:t>
                      </a:r>
                      <a:r>
                        <a:rPr lang="th-TH" sz="1400" kern="1200" noProof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. -  </a:t>
                      </a:r>
                      <a:r>
                        <a:rPr lang="th-TH" sz="1400" kern="1200" noProof="0" dirty="0" err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ธค</a:t>
                      </a:r>
                      <a:r>
                        <a:rPr lang="th-TH" sz="1400" kern="1200" noProof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. 65 จากระบบ </a:t>
                      </a:r>
                      <a:r>
                        <a:rPr lang="en-US" sz="1400" kern="1200" noProof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APD  </a:t>
                      </a:r>
                      <a:r>
                        <a:rPr lang="th-TH" sz="1400" kern="1200" noProof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และการเก็บข้อมูลจากการสัมภาษณ์เกษตรกร</a:t>
                      </a:r>
                    </a:p>
                    <a:p>
                      <a:pPr marL="342900" marR="0" lvl="0" indent="-34290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lang="th-TH" sz="1400" kern="1200" noProof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คำนวณประสิทธิภาพเฉลี่ยจากผลผลิตกุ้งขาวหลังปล่อย 60-90 วัน</a:t>
                      </a:r>
                    </a:p>
                    <a:p>
                      <a:pPr marL="342900" marR="0" lvl="0" indent="-34290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endParaRPr lang="th-TH" sz="1400" kern="1200" noProof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00401" marR="100401" marT="34303" marB="34303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79571036"/>
                  </a:ext>
                </a:extLst>
              </a:tr>
            </a:tbl>
          </a:graphicData>
        </a:graphic>
      </p:graphicFrame>
      <p:graphicFrame>
        <p:nvGraphicFramePr>
          <p:cNvPr id="13" name="Table 4">
            <a:extLst>
              <a:ext uri="{FF2B5EF4-FFF2-40B4-BE49-F238E27FC236}">
                <a16:creationId xmlns:a16="http://schemas.microsoft.com/office/drawing/2014/main" id="{94015EEA-6434-CF3D-639C-C274F985FE0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94845071"/>
              </p:ext>
            </p:extLst>
          </p:nvPr>
        </p:nvGraphicFramePr>
        <p:xfrm>
          <a:off x="6259032" y="2455955"/>
          <a:ext cx="5713893" cy="100479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713893">
                  <a:extLst>
                    <a:ext uri="{9D8B030D-6E8A-4147-A177-3AD203B41FA5}">
                      <a16:colId xmlns:a16="http://schemas.microsoft.com/office/drawing/2014/main" val="1661457189"/>
                    </a:ext>
                  </a:extLst>
                </a:gridCol>
              </a:tblGrid>
              <a:tr h="232494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noProof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ขั้นตอนการดำเนินงานรอบ </a:t>
                      </a:r>
                      <a:r>
                        <a:rPr lang="en-US" sz="1400" b="1" kern="1200" noProof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9 </a:t>
                      </a:r>
                      <a:r>
                        <a:rPr lang="th-TH" sz="1400" b="1" kern="1200" noProof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เดือน</a:t>
                      </a:r>
                      <a:endParaRPr lang="en-US" sz="1400" b="1" kern="1200" noProof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00401" marR="100401" marT="34303" marB="34303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7678567"/>
                  </a:ext>
                </a:extLst>
              </a:tr>
              <a:tr h="722833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0" kern="1200" noProof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ดำเนินการเช่นเดียวกันในรอบ 6 เดือน และดำเนินการผลิตลูกพันธุ์กระจายพันธุ์สู่เกษตรกรผู้เพาะเลี้ยงสัตว์น้ำเพิ่มขึ้น ในระหว่างเดือน ต.ค. 65 -  ก.ค. 66 เพิ่มเป็นจำนวน ไม่น้อยกว่า 20 ล้านตัว</a:t>
                      </a:r>
                    </a:p>
                  </a:txBody>
                  <a:tcPr marL="100401" marR="100401" marT="34303" marB="34303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7957103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28011665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Rounded Rectangle 3">
            <a:extLst>
              <a:ext uri="{FF2B5EF4-FFF2-40B4-BE49-F238E27FC236}">
                <a16:creationId xmlns:a16="http://schemas.microsoft.com/office/drawing/2014/main" id="{CABFCFFF-E7A4-4E76-9CFF-0B29BC5B3A89}"/>
              </a:ext>
            </a:extLst>
          </p:cNvPr>
          <p:cNvSpPr/>
          <p:nvPr/>
        </p:nvSpPr>
        <p:spPr bwMode="gray">
          <a:xfrm>
            <a:off x="200830" y="735835"/>
            <a:ext cx="7945948" cy="323206"/>
          </a:xfrm>
          <a:prstGeom prst="roundRect">
            <a:avLst>
              <a:gd name="adj" fmla="val 50000"/>
            </a:avLst>
          </a:prstGeom>
          <a:solidFill>
            <a:srgbClr val="F4A810"/>
          </a:solidFill>
          <a:ln>
            <a:headEnd/>
            <a:tailEnd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vert="horz" wrap="square" lIns="72000" tIns="72000" rIns="72000" bIns="72000" numCol="1" rtlCol="0" anchor="ctr" anchorCtr="0" compatLnSpc="1">
            <a:prstTxWarp prst="textNoShape">
              <a:avLst/>
            </a:prstTxWarp>
            <a:noAutofit/>
          </a:bodyPr>
          <a:lstStyle/>
          <a:p>
            <a:pPr>
              <a:defRPr/>
            </a:pPr>
            <a:r>
              <a:rPr lang="th-TH" sz="1400" b="1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ตัวชี้วัด 6 : ตัวชี้วัดร้อยละเฉลี่ยของปริมาณสัตว์น้ำต่อหน่วยการลงแรงประมง </a:t>
            </a:r>
            <a:r>
              <a:rPr lang="en-US" sz="1400" b="1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(CPUE)</a:t>
            </a:r>
            <a:r>
              <a:rPr lang="th-TH" sz="1400" b="1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เพิ่มขึ้น</a:t>
            </a:r>
            <a:endParaRPr lang="en-US" sz="1400" b="1" dirty="0">
              <a:solidFill>
                <a:prstClr val="black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graphicFrame>
        <p:nvGraphicFramePr>
          <p:cNvPr id="18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28510630"/>
              </p:ext>
            </p:extLst>
          </p:nvPr>
        </p:nvGraphicFramePr>
        <p:xfrm>
          <a:off x="228599" y="4040495"/>
          <a:ext cx="11612165" cy="11049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531028">
                  <a:extLst>
                    <a:ext uri="{9D8B030D-6E8A-4147-A177-3AD203B41FA5}">
                      <a16:colId xmlns:a16="http://schemas.microsoft.com/office/drawing/2014/main" val="1661457189"/>
                    </a:ext>
                  </a:extLst>
                </a:gridCol>
                <a:gridCol w="3736894">
                  <a:extLst>
                    <a:ext uri="{9D8B030D-6E8A-4147-A177-3AD203B41FA5}">
                      <a16:colId xmlns:a16="http://schemas.microsoft.com/office/drawing/2014/main" val="2395773697"/>
                    </a:ext>
                  </a:extLst>
                </a:gridCol>
                <a:gridCol w="4344243">
                  <a:extLst>
                    <a:ext uri="{9D8B030D-6E8A-4147-A177-3AD203B41FA5}">
                      <a16:colId xmlns:a16="http://schemas.microsoft.com/office/drawing/2014/main" val="2019525282"/>
                    </a:ext>
                  </a:extLst>
                </a:gridCol>
              </a:tblGrid>
              <a:tr h="250961">
                <a:tc gridSpan="3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05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เกณฑ์การประเมิน</a:t>
                      </a:r>
                      <a:endParaRPr kumimoji="0" lang="en-US" sz="105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b="1" dirty="0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b="1" dirty="0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17566634"/>
                  </a:ext>
                </a:extLst>
              </a:tr>
              <a:tr h="243356">
                <a:tc>
                  <a:txBody>
                    <a:bodyPr/>
                    <a:lstStyle/>
                    <a:p>
                      <a:pPr algn="ctr"/>
                      <a:r>
                        <a:rPr lang="th-TH" sz="1000" b="1" dirty="0">
                          <a:solidFill>
                            <a:sysClr val="windowText" lastClr="00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เป้าหมายขั้นต้น (50)</a:t>
                      </a:r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000" b="1" dirty="0">
                          <a:solidFill>
                            <a:sysClr val="windowText" lastClr="00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เป้าหมายมาตรฐาน (</a:t>
                      </a:r>
                      <a:r>
                        <a:rPr lang="en-US" sz="1000" b="1" dirty="0">
                          <a:solidFill>
                            <a:sysClr val="windowText" lastClr="00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75</a:t>
                      </a:r>
                      <a:r>
                        <a:rPr lang="th-TH" sz="1000" b="1" dirty="0">
                          <a:solidFill>
                            <a:sysClr val="windowText" lastClr="00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</a:t>
                      </a:r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000" b="1" dirty="0">
                          <a:solidFill>
                            <a:sysClr val="windowText" lastClr="00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เป้าหมายขั้นสูง (100)</a:t>
                      </a:r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33969053"/>
                  </a:ext>
                </a:extLst>
              </a:tr>
              <a:tr h="60839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1000" b="0" kern="120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ปริมาณสัตว์น้ำต่อหน่วยการลงแรงประมง </a:t>
                      </a:r>
                      <a:r>
                        <a:rPr lang="en-US" sz="1000" b="0" kern="120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(CPUE)</a:t>
                      </a:r>
                      <a:r>
                        <a:rPr lang="th-TH" sz="1000" b="0" kern="120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ปี 2565 </a:t>
                      </a:r>
                      <a:r>
                        <a:rPr lang="th-TH" sz="1000" b="1" kern="120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(28.68</a:t>
                      </a:r>
                      <a:r>
                        <a:rPr lang="th-TH" sz="1000" b="1" kern="120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กิโลกรัม/ชั่วโมง)</a:t>
                      </a:r>
                    </a:p>
                  </a:txBody>
                  <a:tcPr marL="114300" marR="114300" marT="0" marB="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1000" b="0" kern="120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ปริมาณสัตว์น้ำต่อหน่วยการลงแรงประมง </a:t>
                      </a:r>
                      <a:r>
                        <a:rPr lang="en-US" sz="1000" b="0" kern="120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(CPUE)</a:t>
                      </a:r>
                      <a:r>
                        <a:rPr lang="th-TH" sz="1000" b="0" kern="120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</a:t>
                      </a:r>
                      <a:br>
                        <a:rPr lang="th-TH" sz="1000" b="0" kern="120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</a:br>
                      <a:r>
                        <a:rPr lang="th-TH" sz="1000" b="0" kern="120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เพิ่มขึ้นร้อยละ 1 ของปี 2565</a:t>
                      </a:r>
                      <a:endParaRPr lang="en-US" sz="1000" b="0" kern="120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1000" b="1" kern="120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(28.97</a:t>
                      </a:r>
                      <a:r>
                        <a:rPr lang="th-TH" sz="1000" b="1" kern="120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กิโลกรัม/ชั่วโมง)</a:t>
                      </a:r>
                      <a:br>
                        <a:rPr lang="en-US" sz="1000" b="0" kern="120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</a:br>
                      <a:endParaRPr lang="th-TH" sz="1000" b="0" kern="1200" baseline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114300" marR="114300" marT="0" marB="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000" b="0" kern="120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ปริมาณสัตว์น้ำต่อหน่วยการลงแรงประมง </a:t>
                      </a:r>
                      <a:r>
                        <a:rPr lang="en-US" sz="1000" b="0" kern="120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(CPUE)</a:t>
                      </a:r>
                      <a:r>
                        <a:rPr lang="th-TH" sz="1000" b="0" kern="120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</a:t>
                      </a:r>
                      <a:br>
                        <a:rPr lang="th-TH" sz="1000" b="0" kern="120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</a:br>
                      <a:r>
                        <a:rPr lang="th-TH" sz="1000" b="0" kern="120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เพิ่มขึ้นไม่น้อยกว่าร้อยละ </a:t>
                      </a:r>
                      <a:r>
                        <a:rPr lang="en-US" sz="1000" b="0" kern="120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 </a:t>
                      </a:r>
                      <a:r>
                        <a:rPr lang="th-TH" sz="1000" b="0" kern="120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ของปี 2565</a:t>
                      </a:r>
                      <a:endParaRPr lang="en-US" sz="1000" b="0" kern="120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1000" b="0" kern="120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(</a:t>
                      </a:r>
                      <a:r>
                        <a:rPr lang="th-TH" sz="1000" b="1" kern="120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29.25 </a:t>
                      </a:r>
                      <a:r>
                        <a:rPr lang="th-TH" sz="1000" b="1" kern="120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กิโลกรัม/ชั่วโมง</a:t>
                      </a:r>
                      <a:r>
                        <a:rPr lang="th-TH" sz="1000" b="0" kern="120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)</a:t>
                      </a:r>
                      <a:br>
                        <a:rPr lang="th-TH" sz="1000" b="0" kern="120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</a:br>
                      <a:endParaRPr lang="en-US" sz="1000" b="0" kern="120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114300" marR="114300" marT="0" marB="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4745697"/>
                  </a:ext>
                </a:extLst>
              </a:tr>
            </a:tbl>
          </a:graphicData>
        </a:graphic>
      </p:graphicFrame>
      <p:graphicFrame>
        <p:nvGraphicFramePr>
          <p:cNvPr id="20" name="Table 4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26787517"/>
              </p:ext>
            </p:extLst>
          </p:nvPr>
        </p:nvGraphicFramePr>
        <p:xfrm>
          <a:off x="200831" y="3291442"/>
          <a:ext cx="5598560" cy="754380"/>
        </p:xfrm>
        <a:graphic>
          <a:graphicData uri="http://schemas.openxmlformats.org/drawingml/2006/table">
            <a:tbl>
              <a:tblPr firstRow="1"/>
              <a:tblGrid>
                <a:gridCol w="167055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461466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1350726">
                  <a:extLst>
                    <a:ext uri="{9D8B030D-6E8A-4147-A177-3AD203B41FA5}">
                      <a16:colId xmlns:a16="http://schemas.microsoft.com/office/drawing/2014/main" val="4041828440"/>
                    </a:ext>
                  </a:extLst>
                </a:gridCol>
                <a:gridCol w="1115817">
                  <a:extLst>
                    <a:ext uri="{9D8B030D-6E8A-4147-A177-3AD203B41FA5}">
                      <a16:colId xmlns:a16="http://schemas.microsoft.com/office/drawing/2014/main" val="4161316149"/>
                    </a:ext>
                  </a:extLst>
                </a:gridCol>
              </a:tblGrid>
              <a:tr h="194921">
                <a:tc gridSpan="4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05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ข้อมูลพื้นฐาน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US" sz="900" b="1" baseline="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US" sz="900" b="1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9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45947573"/>
                  </a:ext>
                </a:extLst>
              </a:tr>
              <a:tr h="194921">
                <a:tc>
                  <a:txBody>
                    <a:bodyPr/>
                    <a:lstStyle/>
                    <a:p>
                      <a:pPr lvl="0" algn="ctr"/>
                      <a:r>
                        <a:rPr lang="th-TH" sz="1050" b="1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ปีงบประมาณ</a:t>
                      </a:r>
                      <a:endParaRPr lang="en-US" sz="1050" b="1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050" b="1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2563</a:t>
                      </a:r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50" b="1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2564</a:t>
                      </a:r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50" b="1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2565</a:t>
                      </a:r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81780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050" b="1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ผลการดำเนินงาน</a:t>
                      </a:r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5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27.81</a:t>
                      </a:r>
                      <a:endParaRPr lang="th-TH" sz="1050" b="0" i="0" u="none" strike="noStrike" kern="1200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5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28.22</a:t>
                      </a:r>
                      <a:endParaRPr lang="th-TH" sz="1050" b="0" i="0" u="none" strike="noStrike" kern="1200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05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28.68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21" name="Table 51">
            <a:extLst>
              <a:ext uri="{FF2B5EF4-FFF2-40B4-BE49-F238E27FC236}">
                <a16:creationId xmlns:a16="http://schemas.microsoft.com/office/drawing/2014/main" id="{A9040195-2958-433C-AAD3-D49FD512859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60050959"/>
              </p:ext>
            </p:extLst>
          </p:nvPr>
        </p:nvGraphicFramePr>
        <p:xfrm>
          <a:off x="6096000" y="3297063"/>
          <a:ext cx="5744765" cy="754380"/>
        </p:xfrm>
        <a:graphic>
          <a:graphicData uri="http://schemas.openxmlformats.org/drawingml/2006/table">
            <a:tbl>
              <a:tblPr firstRow="1"/>
              <a:tblGrid>
                <a:gridCol w="151358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46236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846236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846236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846236">
                  <a:extLst>
                    <a:ext uri="{9D8B030D-6E8A-4147-A177-3AD203B41FA5}">
                      <a16:colId xmlns:a16="http://schemas.microsoft.com/office/drawing/2014/main" val="4041828440"/>
                    </a:ext>
                  </a:extLst>
                </a:gridCol>
                <a:gridCol w="846236">
                  <a:extLst>
                    <a:ext uri="{9D8B030D-6E8A-4147-A177-3AD203B41FA5}">
                      <a16:colId xmlns:a16="http://schemas.microsoft.com/office/drawing/2014/main" val="4161316149"/>
                    </a:ext>
                  </a:extLst>
                </a:gridCol>
              </a:tblGrid>
              <a:tr h="249586">
                <a:tc gridSpan="6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05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แผนระยะยาว / </a:t>
                      </a:r>
                      <a:r>
                        <a:rPr kumimoji="0" lang="en-US" sz="105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Roadmap</a:t>
                      </a:r>
                      <a:endParaRPr kumimoji="0" lang="th-TH" sz="105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US" sz="90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US" sz="90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US" sz="900" b="1" baseline="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US" sz="900" b="1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9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45947573"/>
                  </a:ext>
                </a:extLst>
              </a:tr>
              <a:tr h="249586">
                <a:tc>
                  <a:txBody>
                    <a:bodyPr/>
                    <a:lstStyle/>
                    <a:p>
                      <a:pPr lvl="0" algn="ctr"/>
                      <a:r>
                        <a:rPr lang="th-TH" sz="1050" b="1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ปีงบประมาณ</a:t>
                      </a:r>
                      <a:endParaRPr lang="en-US" sz="1050" b="1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050" b="1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256</a:t>
                      </a:r>
                      <a:r>
                        <a:rPr lang="th-TH" sz="1050" b="1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6</a:t>
                      </a:r>
                      <a:endParaRPr lang="en-US" sz="1050" b="1" baseline="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50" b="1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256</a:t>
                      </a:r>
                      <a:r>
                        <a:rPr lang="th-TH" sz="1050" b="1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7</a:t>
                      </a:r>
                      <a:endParaRPr lang="en-US" sz="1050" b="1" baseline="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050" b="1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2568</a:t>
                      </a:r>
                      <a:endParaRPr lang="en-US" sz="1050" b="1" baseline="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050" b="1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2569</a:t>
                      </a:r>
                      <a:endParaRPr lang="en-US" sz="1050" b="1" baseline="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050" b="1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2570</a:t>
                      </a:r>
                      <a:endParaRPr lang="en-US" sz="1050" b="1" baseline="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49586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050" b="1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ค่าเป้าหมาย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0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28.68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0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28.97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0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29.26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0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29.55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0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29.85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22" name="ตาราง 9">
            <a:extLst>
              <a:ext uri="{FF2B5EF4-FFF2-40B4-BE49-F238E27FC236}">
                <a16:creationId xmlns:a16="http://schemas.microsoft.com/office/drawing/2014/main" id="{5EDE9FA7-123F-460A-91B8-D24ED50275F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29504408"/>
              </p:ext>
            </p:extLst>
          </p:nvPr>
        </p:nvGraphicFramePr>
        <p:xfrm>
          <a:off x="228599" y="5220468"/>
          <a:ext cx="11612165" cy="84326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61216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247496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เงื่อนไข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551155"/>
                  </a:ext>
                </a:extLst>
              </a:tr>
              <a:tr h="595769">
                <a:tc>
                  <a:txBody>
                    <a:bodyPr/>
                    <a:lstStyle/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th-TH" sz="1000" b="0" kern="120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ใช้ผลการประเมินปริมาณสัตว์น้ำต่อหน่วยการลงแรงประมง (</a:t>
                      </a:r>
                      <a:r>
                        <a:rPr lang="en-US" sz="1000" b="0" kern="120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CPUE) </a:t>
                      </a:r>
                      <a:r>
                        <a:rPr lang="th-TH" sz="1000" b="0" kern="120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ของเรือสำรวจกรมประมงในน่านน้ำไทย ปี 2565 เท่ากับ 28.68 กิโลกรัม/ชั่วโมง เป็นข้อมูลพื้นฐาน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th-TH" sz="1000" b="0" kern="120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ในกรณีที่เกิดสถานการณ์ที่กรมประมงมิสามารถควบคุมหรือเปลี่ยนแปลงอันจะมีผลกระทบต่อแผนงานและการประเมินตัวชี้วัดที่วางไว้ อาทิ ภัยธรรมชาติ การเปลี่ยนแปลงสภาพแวดล้อมในทะเลโดยเฉียบพลันซึ่งส่งผลกระทบต่อทรัพยากรประมงโดยตรง กรมประมงขอสงวนสิทธิในการปรับแผนการดำเนินงานที่ตั้งไว้ให้สอดคล้องกับสถานการณ์ที่เปลี่ยนแปลงไป</a:t>
                      </a: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12" name="ตาราง 9">
            <a:extLst>
              <a:ext uri="{FF2B5EF4-FFF2-40B4-BE49-F238E27FC236}">
                <a16:creationId xmlns:a16="http://schemas.microsoft.com/office/drawing/2014/main" id="{C3C39510-D7EE-449A-A0AA-11B8F36350E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40952113"/>
              </p:ext>
            </p:extLst>
          </p:nvPr>
        </p:nvGraphicFramePr>
        <p:xfrm>
          <a:off x="228599" y="6093376"/>
          <a:ext cx="11612165" cy="69195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61216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263602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ประโยชน์ที่ประชาชนจะได้รับ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551155"/>
                  </a:ext>
                </a:extLst>
              </a:tr>
              <a:tr h="428352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000" b="0" kern="120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การประเมินปริมาณสัตว์น้ำต่อหน่วยการลงแรงประมง (</a:t>
                      </a:r>
                      <a:r>
                        <a:rPr lang="en-US" sz="1000" b="0" kern="120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CPUE) </a:t>
                      </a:r>
                      <a:r>
                        <a:rPr lang="th-TH" sz="1000" b="0" kern="120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สามารถบ่งชี้ความสำเร็จในการบริหารจัดการทรัพยากรประมงทะเล และใช้เป็นข้อมูลประกอบการตัดสินใจการกำหนดมาตรการบริหารจัดการทรัพยากร</a:t>
                      </a:r>
                      <a:br>
                        <a:rPr lang="th-TH" sz="1000" b="0" kern="120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</a:br>
                      <a:r>
                        <a:rPr lang="th-TH" sz="1000" b="0" kern="120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เพื่อให้เกิดความยั่งยืน สร้างความมั่นคงในหารประกอบอาชีพทำการประมง</a:t>
                      </a:r>
                      <a:endParaRPr kumimoji="0" lang="en-US" sz="10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10" name="ตาราง 9">
            <a:extLst>
              <a:ext uri="{FF2B5EF4-FFF2-40B4-BE49-F238E27FC236}">
                <a16:creationId xmlns:a16="http://schemas.microsoft.com/office/drawing/2014/main" id="{57697790-8673-4156-92E8-C7442812347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30890596"/>
              </p:ext>
            </p:extLst>
          </p:nvPr>
        </p:nvGraphicFramePr>
        <p:xfrm>
          <a:off x="228601" y="1027582"/>
          <a:ext cx="11612166" cy="222406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61216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03826">
                <a:tc>
                  <a:txBody>
                    <a:bodyPr/>
                    <a:lstStyle/>
                    <a:p>
                      <a:pPr marL="0" marR="0" lvl="0" indent="0" algn="thaiDi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kumimoji="0" lang="th-TH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คำอธิบาย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20443036"/>
                  </a:ext>
                </a:extLst>
              </a:tr>
              <a:tr h="1413358">
                <a:tc>
                  <a:txBody>
                    <a:bodyPr/>
                    <a:lstStyle/>
                    <a:p>
                      <a:pPr marL="173038" lvl="0" indent="-173038" algn="l">
                        <a:buAutoNum type="arabicPeriod"/>
                      </a:pPr>
                      <a:r>
                        <a:rPr lang="th-TH" sz="1000" b="0" kern="1200" spc="-30" dirty="0">
                          <a:solidFill>
                            <a:prstClr val="black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กรมประมงได้ดำเนินการประเมินผลผลิตสูงสุดที่ยั่งยืน </a:t>
                      </a:r>
                      <a:r>
                        <a:rPr lang="en-US" sz="1000" b="0" kern="1200" spc="-30" dirty="0">
                          <a:solidFill>
                            <a:prstClr val="black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(maximum sustainable yield: MSY) </a:t>
                      </a:r>
                      <a:r>
                        <a:rPr lang="th-TH" sz="1000" b="0" kern="1200" spc="-30" dirty="0">
                          <a:solidFill>
                            <a:prstClr val="black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มาตั้งแต่ปี 2558 โดยมีวัตถุประสงค์เพื่อหาจุดอ้างอิงทางชีววิทยา ซึ่งเป็น</a:t>
                      </a:r>
                      <a:r>
                        <a:rPr lang="th-TH" sz="1000" b="0" u="sng" kern="1200" spc="-3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ระดับที่สัตว์น้ำในน่านน้ำไทยสามารถถูกนำมาใช้ประโยชน์โดยไม่มีผลกระทบด้านลบ</a:t>
                      </a:r>
                      <a:r>
                        <a:rPr lang="th-TH" sz="1000" b="0" kern="1200" spc="-30" dirty="0">
                          <a:solidFill>
                            <a:prstClr val="black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ต่อทรัพยากรและมีความสมดุลกับการผลิตตามธรรมชาติ ซึ่งค่า </a:t>
                      </a:r>
                      <a:r>
                        <a:rPr lang="en-US" sz="1000" b="0" kern="1200" spc="-30" dirty="0">
                          <a:solidFill>
                            <a:prstClr val="black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MSY </a:t>
                      </a:r>
                      <a:r>
                        <a:rPr lang="th-TH" sz="1000" b="0" kern="1200" spc="-30" dirty="0">
                          <a:solidFill>
                            <a:prstClr val="black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ในอ่าวไทยและทะเลอันดามันถูกประเมินในกลุ่มสัตว์น้ำหลัก 3 กลุ่ม ได้แก่ สัตว์น้ำหน้าดิน ปลาผิวน้ำ และปลากะตัก โดยใช้แบบจำลองผลผลิตส่วนเกินของฟอกซ์ (</a:t>
                      </a:r>
                      <a:r>
                        <a:rPr lang="en-US" sz="1000" b="0" kern="1200" spc="-30" dirty="0">
                          <a:solidFill>
                            <a:prstClr val="black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Fox surplus production model) </a:t>
                      </a:r>
                      <a:r>
                        <a:rPr lang="th-TH" sz="1000" b="0" kern="1200" spc="-30" dirty="0">
                          <a:solidFill>
                            <a:prstClr val="black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แบบจำลองนี้ต้องใช้ข้อมูลทางสถิติและผลจับสัตว์น้ำ อัตราการจับสัตว์น้ำ (</a:t>
                      </a:r>
                      <a:r>
                        <a:rPr lang="en-US" sz="1000" b="0" kern="1200" spc="-30" dirty="0">
                          <a:solidFill>
                            <a:prstClr val="black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CPUE) </a:t>
                      </a:r>
                      <a:r>
                        <a:rPr lang="th-TH" sz="1000" b="0" kern="1200" spc="-30" dirty="0">
                          <a:solidFill>
                            <a:prstClr val="black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และข้อมูลการลงแรงประมง</a:t>
                      </a:r>
                      <a:endParaRPr lang="en-US" sz="1000" b="0" kern="1200" spc="-30" dirty="0">
                        <a:solidFill>
                          <a:prstClr val="black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pPr marL="173038" lvl="0" indent="-173038" algn="thaiDist">
                        <a:buAutoNum type="arabicPeriod"/>
                      </a:pPr>
                      <a:r>
                        <a:rPr lang="th-TH" sz="1000" b="0" kern="1200" spc="-30" dirty="0">
                          <a:solidFill>
                            <a:prstClr val="black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เมื่อประเมินผลผลิตสูงสุดที่ยั่งยืนเรียบร้อยแล้ว กรมประมงจะเสนอผลการประเมินให้คณะกรรมการนโยบายการประมงแห่งชาติทราบเป็นประจำทุกปี และพิจารณาให้ความเห็นชอบปริมาณสัตว์น้ำสูงสุดที่อนุญาตให้ทำการประมงทุก ๆ รอบการออกใบอนุญาตทำการประมง</a:t>
                      </a:r>
                      <a:endParaRPr lang="en-US" sz="1000" b="0" kern="1200" spc="-30" dirty="0">
                        <a:solidFill>
                          <a:prstClr val="black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pPr marL="173038" lvl="0" indent="-173038" algn="l">
                        <a:buAutoNum type="arabicPeriod"/>
                      </a:pPr>
                      <a:r>
                        <a:rPr lang="th-TH" sz="1000" b="0" kern="1200" spc="-30" dirty="0">
                          <a:solidFill>
                            <a:prstClr val="black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การประเมินผลสำเร็จในการบริหารจัดการทรัพยากรประมงจากการมีจุดอ้างอิงทางชีววิทยา </a:t>
                      </a:r>
                      <a:r>
                        <a:rPr lang="en-US" sz="1000" b="0" kern="1200" spc="-30" dirty="0">
                          <a:solidFill>
                            <a:prstClr val="black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(MSY)</a:t>
                      </a:r>
                      <a:r>
                        <a:rPr lang="th-TH" sz="1000" b="0" kern="1200" spc="-30" baseline="0" dirty="0">
                          <a:solidFill>
                            <a:prstClr val="black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</a:t>
                      </a:r>
                      <a:r>
                        <a:rPr lang="th-TH" sz="1000" b="0" kern="1200" spc="-30" dirty="0">
                          <a:solidFill>
                            <a:prstClr val="black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นั้น สามารถใช้</a:t>
                      </a:r>
                      <a:r>
                        <a:rPr lang="th-TH" sz="1000" b="0" u="sng" kern="1200" spc="-3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อัตราการจับสัตว์น้ำหรือปริมาณสัตว์น้ำต่อหน่วยการลงแรงประมง </a:t>
                      </a:r>
                      <a:r>
                        <a:rPr lang="en-US" sz="1000" b="0" u="sng" kern="1200" spc="-3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(Catch per unit effort:</a:t>
                      </a:r>
                      <a:r>
                        <a:rPr lang="th-TH" sz="1000" b="0" u="sng" kern="1200" spc="-3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</a:t>
                      </a:r>
                      <a:r>
                        <a:rPr lang="en-US" sz="1000" b="0" u="sng" kern="1200" spc="-3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CPUE)</a:t>
                      </a:r>
                      <a:r>
                        <a:rPr lang="th-TH" sz="1000" b="0" kern="1200" spc="-30" dirty="0">
                          <a:solidFill>
                            <a:prstClr val="black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เป็น</a:t>
                      </a:r>
                      <a:r>
                        <a:rPr lang="th-TH" sz="1000" b="0" kern="1200" spc="-3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ดัชนีชี้วัดความอุดมสมบูรณ์</a:t>
                      </a:r>
                      <a:r>
                        <a:rPr lang="th-TH" sz="1000" b="0" kern="1200" spc="-30" dirty="0">
                          <a:solidFill>
                            <a:prstClr val="black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ของทรัพยากรได้อย่างชัดเจน ซึ่งกรมประมงได้ดำเนการกา</a:t>
                      </a:r>
                      <a:r>
                        <a:rPr lang="th-TH" sz="1000" b="0" kern="1200" spc="-3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รสำรวจและประเมินความอุดมสมบูรณ์ของทรัพยากรประมงทะเลมาโดยตลอดเป็นประจำทุกปี ด้วยเรือสำรวจและเครื่องมือประมงมาตรฐานทั้งฝั่งอ่าวไทยและทะเลอันดามัน ตั้งแต่ปี 2509</a:t>
                      </a:r>
                      <a:endParaRPr lang="en-US" sz="1000" b="0" kern="1200" spc="-30" baseline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pPr marL="173038" lvl="0" indent="-173038" algn="l">
                        <a:buAutoNum type="arabicPeriod"/>
                      </a:pPr>
                      <a:r>
                        <a:rPr lang="th-TH" sz="1000" b="0" kern="1200" spc="-20" baseline="0" dirty="0">
                          <a:solidFill>
                            <a:prstClr val="black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การประเมินปริมาณสัตว์น้ำโดยใช้เรือสำรวจประมง 1 2 4 9 และ 16 ของกองวิจัยและพัฒนาประมงทะเล กรมประมง ดำเนินการสำรวจโดยใช้เครื่องมืออวนลากแผ่นตะเฆ่ ขนาดตาอวน 4.0 เซนติเมตร ทำการลากอวนเป็นเวลา 1 ชั่วโมง ในสถานีสำรวจทั้งสิ้น 86 สถานี ซึ่งอยู่ในพื้นที่อ่าวไทยจำนวน 64 สถานี ในพื้นที่ 115</a:t>
                      </a:r>
                      <a:r>
                        <a:rPr lang="en-US" sz="1000" b="0" kern="1200" spc="-20" baseline="0" dirty="0">
                          <a:solidFill>
                            <a:prstClr val="black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,</a:t>
                      </a:r>
                      <a:r>
                        <a:rPr lang="th-TH" sz="1000" b="0" kern="1200" spc="-20" baseline="0" dirty="0">
                          <a:solidFill>
                            <a:prstClr val="black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270 ตารางกิโลเมตร โดยแบ่งออกเป็น 9 เขต และฝั่งทะเลอันดามันจำนวน 22 สถานี ในพื้นที่ 60</a:t>
                      </a:r>
                      <a:r>
                        <a:rPr lang="en-US" sz="1000" b="0" kern="1200" spc="-20" baseline="0" dirty="0">
                          <a:solidFill>
                            <a:prstClr val="black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,</a:t>
                      </a:r>
                      <a:r>
                        <a:rPr lang="th-TH" sz="1000" b="0" kern="1200" spc="-20" baseline="0" dirty="0">
                          <a:solidFill>
                            <a:prstClr val="black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327 ตารางกิโลเมตร แบ่งออกเป็น 4 เขต ซึ่งทำการสำรวจในช่วงเดือนมกราคม-กรกฎาคม ของทุกปี </a:t>
                      </a:r>
                      <a:r>
                        <a:rPr lang="th-TH" sz="1000" b="0" kern="1200" dirty="0">
                          <a:solidFill>
                            <a:prstClr val="black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กรมประมงใช้ </a:t>
                      </a:r>
                      <a:r>
                        <a:rPr lang="en-US" sz="1000" b="0" kern="1200" dirty="0">
                          <a:solidFill>
                            <a:prstClr val="black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CPUE </a:t>
                      </a:r>
                      <a:r>
                        <a:rPr lang="th-TH" sz="1000" b="0" kern="1200" dirty="0">
                          <a:solidFill>
                            <a:prstClr val="black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จากเรือสำรวจประมงเนื่องจากเรือสำรวจประมงใช้เครื่องมือประมงมาตรฐาน ซึ่งไม่มีการปรับเปลี่ยนลักษณะเครื่องมือ หรือรูปแบบ</a:t>
                      </a:r>
                      <a:r>
                        <a:rPr lang="th-TH" sz="1000" b="0" kern="1200" dirty="0" err="1">
                          <a:solidFill>
                            <a:prstClr val="black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การทำ</a:t>
                      </a:r>
                      <a:r>
                        <a:rPr lang="th-TH" sz="1000" b="0" kern="1200" dirty="0">
                          <a:solidFill>
                            <a:prstClr val="black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ประมงมากนัก ต่างจาก</a:t>
                      </a:r>
                      <a:r>
                        <a:rPr lang="en-US" sz="1000" b="0" kern="1200" dirty="0">
                          <a:solidFill>
                            <a:prstClr val="black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CPUE </a:t>
                      </a:r>
                      <a:r>
                        <a:rPr lang="th-TH" sz="1000" b="0" kern="1200" dirty="0">
                          <a:solidFill>
                            <a:prstClr val="black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จากเรือประมงพาณิชย์ซึ่งมีการปรับเปลี่ยนลักษณะเครื่องมือและรูปแบบ</a:t>
                      </a:r>
                      <a:r>
                        <a:rPr lang="th-TH" sz="1000" b="0" kern="1200" dirty="0" err="1">
                          <a:solidFill>
                            <a:prstClr val="black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การทำ</a:t>
                      </a:r>
                      <a:r>
                        <a:rPr lang="th-TH" sz="1000" b="0" kern="1200" dirty="0">
                          <a:solidFill>
                            <a:prstClr val="black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ประมงอย่างต่อเนื่องทำให้ยากต่อการวิเคราะห์การเปลี่ยนแปลงของสภาวะทรัพยากรประมง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pSp>
        <p:nvGrpSpPr>
          <p:cNvPr id="2" name="กลุ่ม 1"/>
          <p:cNvGrpSpPr/>
          <p:nvPr/>
        </p:nvGrpSpPr>
        <p:grpSpPr>
          <a:xfrm>
            <a:off x="0" y="0"/>
            <a:ext cx="12265253" cy="1268504"/>
            <a:chOff x="0" y="0"/>
            <a:chExt cx="12265253" cy="1268504"/>
          </a:xfrm>
        </p:grpSpPr>
        <p:sp>
          <p:nvSpPr>
            <p:cNvPr id="11" name="สี่เหลี่ยมผืนผ้า 10">
              <a:extLst>
                <a:ext uri="{FF2B5EF4-FFF2-40B4-BE49-F238E27FC236}">
                  <a16:creationId xmlns:a16="http://schemas.microsoft.com/office/drawing/2014/main" id="{1E306E17-08E6-4917-8259-ED9F649CFAEE}"/>
                </a:ext>
              </a:extLst>
            </p:cNvPr>
            <p:cNvSpPr/>
            <p:nvPr/>
          </p:nvSpPr>
          <p:spPr>
            <a:xfrm>
              <a:off x="0" y="0"/>
              <a:ext cx="12192000" cy="671024"/>
            </a:xfrm>
            <a:prstGeom prst="rect">
              <a:avLst/>
            </a:prstGeom>
            <a:solidFill>
              <a:srgbClr val="00206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h-TH"/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FB91237C-0B6E-4673-9D90-F06956E202FC}"/>
                </a:ext>
              </a:extLst>
            </p:cNvPr>
            <p:cNvSpPr txBox="1"/>
            <p:nvPr/>
          </p:nvSpPr>
          <p:spPr>
            <a:xfrm>
              <a:off x="144496" y="37502"/>
              <a:ext cx="10561172" cy="61555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defRPr/>
              </a:pPr>
              <a:r>
                <a:rPr lang="th-TH" sz="2000" b="1" dirty="0">
                  <a:solidFill>
                    <a:schemeClr val="bg1"/>
                  </a:solidFill>
                  <a:latin typeface="Tahoma" pitchFamily="34" charset="0"/>
                  <a:cs typeface="Tahoma" pitchFamily="34" charset="0"/>
                </a:rPr>
                <a:t>ตัวชี้วัด</a:t>
              </a:r>
              <a:r>
                <a:rPr lang="th-TH" sz="2000" b="1" dirty="0">
                  <a:solidFill>
                    <a:schemeClr val="bg1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กรมประมง</a:t>
              </a:r>
            </a:p>
            <a:p>
              <a:pPr>
                <a:defRPr/>
              </a:pPr>
              <a:r>
                <a:rPr lang="th-TH" sz="1400" b="1" dirty="0">
                  <a:solidFill>
                    <a:schemeClr val="bg1"/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ตามมาตรการปรับปรุงประสิทธิภาพในการปฏิบัติราชการ ประจำปีงบประมาณ พ.ศ. </a:t>
              </a:r>
              <a:r>
                <a:rPr lang="en-US" sz="1400" b="1" dirty="0">
                  <a:solidFill>
                    <a:schemeClr val="bg1"/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2566</a:t>
              </a:r>
              <a:endParaRPr lang="th-TH" sz="900" b="1" dirty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</p:txBody>
        </p:sp>
        <p:grpSp>
          <p:nvGrpSpPr>
            <p:cNvPr id="14" name="กลุ่ม 4">
              <a:extLst>
                <a:ext uri="{FF2B5EF4-FFF2-40B4-BE49-F238E27FC236}">
                  <a16:creationId xmlns:a16="http://schemas.microsoft.com/office/drawing/2014/main" id="{9CE8E153-8471-4286-A40E-9F41179C2FA2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11157968" y="652951"/>
              <a:ext cx="1107285" cy="615553"/>
              <a:chOff x="7094187" y="1707729"/>
              <a:chExt cx="1164188" cy="613365"/>
            </a:xfrm>
          </p:grpSpPr>
          <p:pic>
            <p:nvPicPr>
              <p:cNvPr id="15" name="Picture 1" descr="C:\Users\dathpan\Downloads\056aac9a306aef891367aae43a86394b.jpg">
                <a:extLst>
                  <a:ext uri="{FF2B5EF4-FFF2-40B4-BE49-F238E27FC236}">
                    <a16:creationId xmlns:a16="http://schemas.microsoft.com/office/drawing/2014/main" id="{D6AD7F85-097D-46BE-9D75-92D22E813BFD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16319" t="8192" r="17099" b="14839"/>
              <a:stretch>
                <a:fillRect/>
              </a:stretch>
            </p:blipFill>
            <p:spPr bwMode="auto">
              <a:xfrm>
                <a:off x="7286862" y="1707729"/>
                <a:ext cx="742574" cy="61336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17" name="TextBox 2">
                <a:extLst>
                  <a:ext uri="{FF2B5EF4-FFF2-40B4-BE49-F238E27FC236}">
                    <a16:creationId xmlns:a16="http://schemas.microsoft.com/office/drawing/2014/main" id="{0314B78D-38DD-48ED-8595-CA297CCAE676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7094187" y="1848543"/>
                <a:ext cx="1164188" cy="36801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 eaLnBrk="0" hangingPunct="0"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  <a:cs typeface="Angsana New" panose="02020603050405020304" pitchFamily="18" charset="-34"/>
                  </a:defRPr>
                </a:lvl1pPr>
                <a:lvl2pPr marL="742950" indent="-285750" eaLnBrk="0" hangingPunct="0"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  <a:cs typeface="Angsana New" panose="02020603050405020304" pitchFamily="18" charset="-34"/>
                  </a:defRPr>
                </a:lvl2pPr>
                <a:lvl3pPr marL="1143000" indent="-228600" eaLnBrk="0" hangingPunct="0"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  <a:cs typeface="Angsana New" panose="02020603050405020304" pitchFamily="18" charset="-34"/>
                  </a:defRPr>
                </a:lvl3pPr>
                <a:lvl4pPr marL="1600200" indent="-228600" eaLnBrk="0" hangingPunct="0"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  <a:cs typeface="Angsana New" panose="02020603050405020304" pitchFamily="18" charset="-34"/>
                  </a:defRPr>
                </a:lvl4pPr>
                <a:lvl5pPr marL="2057400" indent="-228600" eaLnBrk="0" hangingPunct="0"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  <a:cs typeface="Angsana New" panose="02020603050405020304" pitchFamily="18" charset="-34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  <a:cs typeface="Angsana New" panose="02020603050405020304" pitchFamily="18" charset="-34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  <a:cs typeface="Angsana New" panose="02020603050405020304" pitchFamily="18" charset="-34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  <a:cs typeface="Angsana New" panose="02020603050405020304" pitchFamily="18" charset="-34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  <a:cs typeface="Angsana New" panose="02020603050405020304" pitchFamily="18" charset="-34"/>
                  </a:defRPr>
                </a:lvl9pPr>
              </a:lstStyle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th-TH" altLang="th-TH" sz="900" b="1" dirty="0">
                    <a:solidFill>
                      <a:prstClr val="black"/>
                    </a:solidFill>
                    <a:latin typeface="Tahoma" panose="020B0604030504040204" pitchFamily="34" charset="0"/>
                    <a:ea typeface="Tahoma" panose="020B0604030504040204" pitchFamily="34" charset="0"/>
                    <a:cs typeface="Tahoma" panose="020B0604030504040204" pitchFamily="34" charset="0"/>
                  </a:rPr>
                  <a:t>น้ำหนัก</a:t>
                </a:r>
                <a:br>
                  <a:rPr lang="en-US" altLang="th-TH" sz="900" b="1" dirty="0">
                    <a:solidFill>
                      <a:prstClr val="black"/>
                    </a:solidFill>
                    <a:latin typeface="Tahoma" panose="020B0604030504040204" pitchFamily="34" charset="0"/>
                    <a:ea typeface="Tahoma" panose="020B0604030504040204" pitchFamily="34" charset="0"/>
                    <a:cs typeface="Tahoma" panose="020B0604030504040204" pitchFamily="34" charset="0"/>
                  </a:rPr>
                </a:br>
                <a:r>
                  <a:rPr lang="en-US" altLang="th-TH" sz="900" b="1" dirty="0">
                    <a:solidFill>
                      <a:prstClr val="black"/>
                    </a:solidFill>
                    <a:latin typeface="Tahoma" panose="020B0604030504040204" pitchFamily="34" charset="0"/>
                    <a:ea typeface="Tahoma" panose="020B0604030504040204" pitchFamily="34" charset="0"/>
                    <a:cs typeface="Tahoma" panose="020B0604030504040204" pitchFamily="34" charset="0"/>
                  </a:rPr>
                  <a:t>15</a:t>
                </a: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106300312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Slide Number Placeholder 3">
            <a:extLst>
              <a:ext uri="{FF2B5EF4-FFF2-40B4-BE49-F238E27FC236}">
                <a16:creationId xmlns:a16="http://schemas.microsoft.com/office/drawing/2014/main" id="{CF42F21F-B310-C47E-6530-07CEE12F43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xfrm>
            <a:off x="10106025" y="6550025"/>
            <a:ext cx="2057400" cy="3651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fld id="{A595417D-62D8-4E28-A3AD-EB398E4F2986}" type="slidenum">
              <a:rPr lang="en-US" altLang="th-TH" sz="1200">
                <a:solidFill>
                  <a:srgbClr val="898989"/>
                </a:solidFill>
                <a:cs typeface="Angsana New" panose="02020603050405020304" pitchFamily="18" charset="-34"/>
              </a:rPr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t>14</a:t>
            </a:fld>
            <a:endParaRPr lang="en-US" altLang="th-TH" sz="1200">
              <a:solidFill>
                <a:srgbClr val="898989"/>
              </a:solidFill>
              <a:cs typeface="Angsana New" panose="02020603050405020304" pitchFamily="18" charset="-34"/>
            </a:endParaRPr>
          </a:p>
        </p:txBody>
      </p:sp>
      <p:sp>
        <p:nvSpPr>
          <p:cNvPr id="37891" name="TextBox 1">
            <a:extLst>
              <a:ext uri="{FF2B5EF4-FFF2-40B4-BE49-F238E27FC236}">
                <a16:creationId xmlns:a16="http://schemas.microsoft.com/office/drawing/2014/main" id="{5465F150-2212-3588-9D9E-DBA2E42E45C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solidFill>
            <a:srgbClr val="1572A1"/>
          </a:solidFill>
          <a:ln>
            <a:noFill/>
          </a:ln>
        </p:spPr>
        <p:txBody>
          <a:bodyPr wrap="square" anchor="ctr">
            <a:no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th-TH" altLang="th-TH" sz="1800" b="1" dirty="0">
                <a:solidFill>
                  <a:schemeClr val="bg1"/>
                </a:solidFill>
                <a:latin typeface="Tahoma" panose="020B0604030504040204" pitchFamily="34" charset="0"/>
                <a:cs typeface="Tahoma" panose="020B0604030504040204" pitchFamily="34" charset="0"/>
              </a:rPr>
              <a:t>เป้าหมายตัวชี้วัดตามมาตรการปรับปรุงประสิทธิภาพในการปฏิบัติราชการ รอบ 6 และ </a:t>
            </a:r>
            <a:r>
              <a:rPr lang="en-US" altLang="th-TH" sz="1800" b="1" dirty="0">
                <a:solidFill>
                  <a:schemeClr val="bg1"/>
                </a:solidFill>
                <a:latin typeface="Tahoma" panose="020B0604030504040204" pitchFamily="34" charset="0"/>
                <a:cs typeface="Tahoma" panose="020B0604030504040204" pitchFamily="34" charset="0"/>
              </a:rPr>
              <a:t>9 </a:t>
            </a:r>
            <a:r>
              <a:rPr lang="th-TH" altLang="th-TH" sz="1800" b="1" dirty="0">
                <a:solidFill>
                  <a:schemeClr val="bg1"/>
                </a:solidFill>
                <a:latin typeface="Tahoma" panose="020B0604030504040204" pitchFamily="34" charset="0"/>
                <a:cs typeface="Tahoma" panose="020B0604030504040204" pitchFamily="34" charset="0"/>
              </a:rPr>
              <a:t>เดือน</a:t>
            </a:r>
          </a:p>
        </p:txBody>
      </p:sp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D87639D9-F60E-7072-09D6-D39CAB400B4C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80963" y="730250"/>
          <a:ext cx="11877676" cy="123185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87642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00125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17734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ชื่อตัวชี้วัด 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</a:t>
                      </a: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ตัวชี้วัดร้อยละเฉลี่ยของปริมาณสัตว์น้ำต่อหน่วยการลงแรงประมง (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CPUE) </a:t>
                      </a: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เพิ่มขึ้น</a:t>
                      </a:r>
                    </a:p>
                  </a:txBody>
                  <a:tcPr marL="91428" marR="91428" marT="45666" marB="45666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EAEA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 sz="14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4737">
                <a:tc>
                  <a:txBody>
                    <a:bodyPr/>
                    <a:lstStyle/>
                    <a:p>
                      <a:r>
                        <a:rPr lang="th-TH" sz="1400" dirty="0">
                          <a:solidFill>
                            <a:prstClr val="black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หน่วยงานรับผิดชอบหลัก</a:t>
                      </a:r>
                    </a:p>
                  </a:txBody>
                  <a:tcPr marT="45689" marB="45689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28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กรมประมง กองวิจัยและพัฒนาประมงทะเล</a:t>
                      </a:r>
                    </a:p>
                  </a:txBody>
                  <a:tcPr marT="45689" marB="45689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04691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เป้าหมายการดำเนินงานรอบ </a:t>
                      </a: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 </a:t>
                      </a: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เดือน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1428" marR="91428" marT="45666" marB="45666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28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เรือสำรวจประมงออกสำรวจไม่น้อยกว่า 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10</a:t>
                      </a: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เที่ยวเรือ</a:t>
                      </a:r>
                    </a:p>
                  </a:txBody>
                  <a:tcPr marL="91428" marR="91428" marT="45666" marB="45666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เป้าหมายการดำเนินงานรอบ </a:t>
                      </a: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9 </a:t>
                      </a: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เดือน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1428" marR="91428" marT="45666" marB="45666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28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เรือสำรวจประมงออกสำรวจเพิ่มเติมไม่น้อยกว่า 9 เที่ยวเรือ และนำข้อมูลจากการสำรวจมาทำการ</a:t>
                      </a: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วิเคราะห์</a:t>
                      </a:r>
                      <a:endParaRPr lang="th-TH" sz="140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1428" marR="91428" marT="45666" marB="45666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1534956"/>
                  </a:ext>
                </a:extLst>
              </a:tr>
            </a:tbl>
          </a:graphicData>
        </a:graphic>
      </p:graphicFrame>
      <p:graphicFrame>
        <p:nvGraphicFramePr>
          <p:cNvPr id="11" name="Table 4">
            <a:extLst>
              <a:ext uri="{FF2B5EF4-FFF2-40B4-BE49-F238E27FC236}">
                <a16:creationId xmlns:a16="http://schemas.microsoft.com/office/drawing/2014/main" id="{6F34F676-19D1-4A56-4042-4EF2749D1B6A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80963" y="2755066"/>
          <a:ext cx="5841372" cy="157127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841372">
                  <a:extLst>
                    <a:ext uri="{9D8B030D-6E8A-4147-A177-3AD203B41FA5}">
                      <a16:colId xmlns:a16="http://schemas.microsoft.com/office/drawing/2014/main" val="1661457189"/>
                    </a:ext>
                  </a:extLst>
                </a:gridCol>
              </a:tblGrid>
              <a:tr h="320550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ขั้นตอนการดำเนินงานรอบ </a:t>
                      </a:r>
                      <a:r>
                        <a:rPr kumimoji="0" lang="en-US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 </a:t>
                      </a:r>
                      <a:r>
                        <a:rPr kumimoji="0" lang="th-TH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เดือน</a:t>
                      </a:r>
                      <a:endParaRPr kumimoji="0" lang="en-US" sz="1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00401" marR="100401" marT="34303" marB="34303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7678567"/>
                  </a:ext>
                </a:extLst>
              </a:tr>
              <a:tr h="1250724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กองวิจัยและพัฒนาประมงทะเลกำหนดสถานีสำรวจ และจัดทำแผนการสำรวจของเรือสำรวจประมง</a:t>
                      </a:r>
                    </a:p>
                    <a:p>
                      <a:pPr marL="342900" marR="0" lvl="0" indent="-34290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ดำเนินการสำรวจตามแผนให้ได้ไม่น้อยกว่า 10 เที่ยวเรือ</a:t>
                      </a:r>
                    </a:p>
                    <a:p>
                      <a:pPr marL="342900" marR="0" lvl="0" indent="-34290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endParaRPr kumimoji="0" lang="th-TH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00401" marR="100401" marT="34303" marB="34303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79571036"/>
                  </a:ext>
                </a:extLst>
              </a:tr>
            </a:tbl>
          </a:graphicData>
        </a:graphic>
      </p:graphicFrame>
      <p:graphicFrame>
        <p:nvGraphicFramePr>
          <p:cNvPr id="13" name="Table 4">
            <a:extLst>
              <a:ext uri="{FF2B5EF4-FFF2-40B4-BE49-F238E27FC236}">
                <a16:creationId xmlns:a16="http://schemas.microsoft.com/office/drawing/2014/main" id="{94015EEA-6434-CF3D-639C-C274F985FE0D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6194684" y="2789420"/>
          <a:ext cx="5763954" cy="157127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763954">
                  <a:extLst>
                    <a:ext uri="{9D8B030D-6E8A-4147-A177-3AD203B41FA5}">
                      <a16:colId xmlns:a16="http://schemas.microsoft.com/office/drawing/2014/main" val="1661457189"/>
                    </a:ext>
                  </a:extLst>
                </a:gridCol>
              </a:tblGrid>
              <a:tr h="367974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ขั้นตอนการดำเนินงานรอบ </a:t>
                      </a:r>
                      <a:r>
                        <a:rPr kumimoji="0" lang="en-US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9 </a:t>
                      </a:r>
                      <a:r>
                        <a:rPr kumimoji="0" lang="th-TH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เดือน</a:t>
                      </a:r>
                      <a:endParaRPr kumimoji="0" lang="en-US" sz="1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00401" marR="100401" marT="34303" marB="34303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7678567"/>
                  </a:ext>
                </a:extLst>
              </a:tr>
              <a:tr h="1203299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1. ดำเนินการสำรวจเพิ่มเติมได้ไม่น้อยกว่า 9 เที่ยวเรือ หรือรวมทั้งปีไม่น้อยกว่า 19 เที่ยวเรือ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2. </a:t>
                      </a: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วิเคราะห์ข้อมูลที่ได้จากการสำรวจเพื่อ</a:t>
                      </a: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ประเมินปริมาณสัตว์น้ำต่อหน่วยการลงแรงประมงในรอบปี</a:t>
                      </a:r>
                    </a:p>
                  </a:txBody>
                  <a:tcPr marL="100401" marR="100401" marT="34303" marB="34303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7957103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07201165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55AC7FF-ACFB-42E5-87A7-16FAB95F58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134600" y="6492875"/>
            <a:ext cx="2057400" cy="365125"/>
          </a:xfrm>
        </p:spPr>
        <p:txBody>
          <a:bodyPr/>
          <a:lstStyle/>
          <a:p>
            <a:fld id="{48F63A3B-78C7-47BE-AE5E-E10140E04643}" type="slidenum">
              <a:rPr lang="en-US" smtClean="0"/>
              <a:t>15</a:t>
            </a:fld>
            <a:endParaRPr lang="en-US" dirty="0"/>
          </a:p>
        </p:txBody>
      </p:sp>
      <p:sp>
        <p:nvSpPr>
          <p:cNvPr id="12" name="Rounded Rectangle 3">
            <a:extLst>
              <a:ext uri="{FF2B5EF4-FFF2-40B4-BE49-F238E27FC236}">
                <a16:creationId xmlns:a16="http://schemas.microsoft.com/office/drawing/2014/main" id="{A29E8308-DD42-4636-9E0F-DC3CC051635A}"/>
              </a:ext>
            </a:extLst>
          </p:cNvPr>
          <p:cNvSpPr/>
          <p:nvPr/>
        </p:nvSpPr>
        <p:spPr bwMode="gray">
          <a:xfrm>
            <a:off x="205247" y="600579"/>
            <a:ext cx="6740675" cy="817185"/>
          </a:xfrm>
          <a:prstGeom prst="roundRect">
            <a:avLst>
              <a:gd name="adj" fmla="val 50000"/>
            </a:avLst>
          </a:prstGeom>
          <a:solidFill>
            <a:srgbClr val="FFC000"/>
          </a:solidFill>
          <a:ln>
            <a:headEnd/>
            <a:tailEnd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vert="horz" wrap="square" lIns="72000" tIns="72000" rIns="72000" bIns="72000" numCol="1" rtlCol="0" anchor="ctr" anchorCtr="0" compatLnSpc="1">
            <a:prstTxWarp prst="textNoShape">
              <a:avLst/>
            </a:prstTxWarp>
            <a:noAutofit/>
          </a:bodyPr>
          <a:lstStyle/>
          <a:p>
            <a:pPr marL="88900" fontAlgn="b"/>
            <a:r>
              <a:rPr lang="th-TH" sz="1400" b="1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7. การพัฒนาองค์การ</a:t>
            </a:r>
            <a:r>
              <a:rPr lang="th-TH" sz="1400" b="1" dirty="0" err="1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สู่ดิจิทัล</a:t>
            </a:r>
            <a:endParaRPr lang="th-TH" sz="1400" b="1" dirty="0">
              <a:solidFill>
                <a:prstClr val="black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88900" fontAlgn="b"/>
            <a:r>
              <a:rPr lang="th-TH" sz="1400" b="1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   7.1 การพัฒนางานบริการ </a:t>
            </a:r>
            <a:r>
              <a:rPr lang="en-US" sz="1400" b="1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Agenda </a:t>
            </a:r>
            <a:r>
              <a:rPr lang="th-TH" sz="1400" b="1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ตามมติ ครม. 12 งานบริการ</a:t>
            </a:r>
          </a:p>
          <a:p>
            <a:pPr marL="88900" fontAlgn="b"/>
            <a:r>
              <a:rPr lang="th-TH" sz="1400" b="1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         7.1.1 ระบบรับรองมาตรฐานสินค้าเกษตร (</a:t>
            </a:r>
            <a:r>
              <a:rPr lang="en-US" sz="1400" b="1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GAP) </a:t>
            </a:r>
            <a:r>
              <a:rPr lang="th-TH" sz="1400" b="1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พืช ประมง และปศุสัตว์</a:t>
            </a:r>
          </a:p>
        </p:txBody>
      </p:sp>
      <p:grpSp>
        <p:nvGrpSpPr>
          <p:cNvPr id="15" name="กลุ่ม 4">
            <a:extLst>
              <a:ext uri="{FF2B5EF4-FFF2-40B4-BE49-F238E27FC236}">
                <a16:creationId xmlns:a16="http://schemas.microsoft.com/office/drawing/2014/main" id="{364C7362-C437-410F-A857-C9A587B0B1D8}"/>
              </a:ext>
            </a:extLst>
          </p:cNvPr>
          <p:cNvGrpSpPr>
            <a:grpSpLocks/>
          </p:cNvGrpSpPr>
          <p:nvPr/>
        </p:nvGrpSpPr>
        <p:grpSpPr bwMode="auto">
          <a:xfrm>
            <a:off x="10810532" y="595268"/>
            <a:ext cx="1107285" cy="615553"/>
            <a:chOff x="6391383" y="1647015"/>
            <a:chExt cx="1164188" cy="613365"/>
          </a:xfrm>
        </p:grpSpPr>
        <p:pic>
          <p:nvPicPr>
            <p:cNvPr id="17" name="Picture 1" descr="C:\Users\dathpan\Downloads\056aac9a306aef891367aae43a86394b.jpg">
              <a:extLst>
                <a:ext uri="{FF2B5EF4-FFF2-40B4-BE49-F238E27FC236}">
                  <a16:creationId xmlns:a16="http://schemas.microsoft.com/office/drawing/2014/main" id="{DF02D53D-AA43-4FDD-AB8C-A31A2CCC59C2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319" t="8192" r="17099" b="14839"/>
            <a:stretch>
              <a:fillRect/>
            </a:stretch>
          </p:blipFill>
          <p:spPr bwMode="auto">
            <a:xfrm>
              <a:off x="6585842" y="1647015"/>
              <a:ext cx="742574" cy="6133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9" name="TextBox 2">
              <a:extLst>
                <a:ext uri="{FF2B5EF4-FFF2-40B4-BE49-F238E27FC236}">
                  <a16:creationId xmlns:a16="http://schemas.microsoft.com/office/drawing/2014/main" id="{BA3B2D69-8310-47A8-A5DF-C8154974E2A3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391383" y="1764809"/>
              <a:ext cx="1164188" cy="2300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1pPr>
              <a:lvl2pPr marL="742950" indent="-28575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2pPr>
              <a:lvl3pPr marL="11430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3pPr>
              <a:lvl4pPr marL="16002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4pPr>
              <a:lvl5pPr marL="20574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9pPr>
            </a:lstStyle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th-TH" altLang="th-TH" sz="900" b="1" dirty="0">
                  <a:solidFill>
                    <a:prstClr val="black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น้ำหนัก</a:t>
              </a:r>
              <a:endParaRPr lang="en-US" altLang="th-TH" sz="900" b="1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endParaRPr>
            </a:p>
          </p:txBody>
        </p:sp>
      </p:grpSp>
      <p:sp>
        <p:nvSpPr>
          <p:cNvPr id="16" name="สี่เหลี่ยมผืนผ้า 15">
            <a:extLst>
              <a:ext uri="{FF2B5EF4-FFF2-40B4-BE49-F238E27FC236}">
                <a16:creationId xmlns:a16="http://schemas.microsoft.com/office/drawing/2014/main" id="{A2149B5F-9EF0-485D-BC27-0204034EED55}"/>
              </a:ext>
            </a:extLst>
          </p:cNvPr>
          <p:cNvSpPr/>
          <p:nvPr/>
        </p:nvSpPr>
        <p:spPr>
          <a:xfrm>
            <a:off x="0" y="0"/>
            <a:ext cx="12192000" cy="562559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22" name="TextBox 20">
            <a:extLst>
              <a:ext uri="{FF2B5EF4-FFF2-40B4-BE49-F238E27FC236}">
                <a16:creationId xmlns:a16="http://schemas.microsoft.com/office/drawing/2014/main" id="{10E673BE-5E08-46AF-903F-69086890D8D4}"/>
              </a:ext>
            </a:extLst>
          </p:cNvPr>
          <p:cNvSpPr txBox="1"/>
          <p:nvPr/>
        </p:nvSpPr>
        <p:spPr>
          <a:xfrm>
            <a:off x="90249" y="1056"/>
            <a:ext cx="7197911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th-TH" sz="1600" b="1" dirty="0">
                <a:solidFill>
                  <a:schemeClr val="bg1"/>
                </a:solidFill>
                <a:latin typeface="Tahoma" pitchFamily="34" charset="0"/>
                <a:cs typeface="Tahoma" pitchFamily="34" charset="0"/>
              </a:rPr>
              <a:t>ตัวชี้วัด</a:t>
            </a:r>
            <a:r>
              <a:rPr lang="th-TH" sz="16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กรมประมง</a:t>
            </a:r>
          </a:p>
          <a:p>
            <a:pPr>
              <a:defRPr/>
            </a:pPr>
            <a:r>
              <a:rPr lang="th-TH" sz="14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ตามมาตรการปรับปรุงประสิทธิภาพในการปฏิบัติราชการ ประจำปีงบประมาณ พ.ศ. </a:t>
            </a:r>
            <a:r>
              <a:rPr lang="en-US" sz="14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2566</a:t>
            </a:r>
            <a:endParaRPr lang="th-TH" sz="1400" b="1" dirty="0">
              <a:solidFill>
                <a:schemeClr val="bg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20" name="TextBox 24">
            <a:extLst>
              <a:ext uri="{FF2B5EF4-FFF2-40B4-BE49-F238E27FC236}">
                <a16:creationId xmlns:a16="http://schemas.microsoft.com/office/drawing/2014/main" id="{16A4EE97-E055-43E1-9863-6EF66F77901C}"/>
              </a:ext>
            </a:extLst>
          </p:cNvPr>
          <p:cNvSpPr txBox="1"/>
          <p:nvPr/>
        </p:nvSpPr>
        <p:spPr>
          <a:xfrm>
            <a:off x="205248" y="6434986"/>
            <a:ext cx="11588076" cy="26161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100" b="1" i="0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เงื่อนไขการประเมิน </a:t>
            </a:r>
            <a:r>
              <a:rPr kumimoji="0" lang="en-US" sz="1100" b="1" i="0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</a:t>
            </a:r>
            <a:r>
              <a:rPr kumimoji="0" lang="en-US" sz="1100" b="1" i="0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th-TH" sz="110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ความสำเร็จตามแผนปฏิบัติการ</a:t>
            </a:r>
            <a:r>
              <a:rPr lang="en-US" sz="110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(Action Plan) </a:t>
            </a:r>
            <a:r>
              <a:rPr lang="th-TH" sz="110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และ</a:t>
            </a:r>
            <a:r>
              <a:rPr lang="th-TH" sz="11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ะเชื่อมโยงระบบในแต่ละปีงบประมาณขึ้นอยู่กับ งบประมาณของกรม และการสนับสนุนจากระบบ </a:t>
            </a:r>
            <a:r>
              <a:rPr lang="en-US" sz="11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Biz portal /</a:t>
            </a:r>
            <a:r>
              <a:rPr lang="th-TH" sz="11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กองทุน </a:t>
            </a:r>
            <a:r>
              <a:rPr lang="en-US" sz="11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DE</a:t>
            </a:r>
            <a:endParaRPr kumimoji="0" lang="en-US" sz="1100" b="1" i="0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26" name="table">
            <a:extLst>
              <a:ext uri="{FF2B5EF4-FFF2-40B4-BE49-F238E27FC236}">
                <a16:creationId xmlns:a16="http://schemas.microsoft.com/office/drawing/2014/main" id="{D48E3940-ADD9-43D4-A4D2-12B83BFC3EB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2959" y="2943993"/>
            <a:ext cx="11687273" cy="1000733"/>
          </a:xfrm>
          <a:prstGeom prst="rect">
            <a:avLst/>
          </a:prstGeom>
        </p:spPr>
      </p:pic>
      <p:pic>
        <p:nvPicPr>
          <p:cNvPr id="29" name="table">
            <a:extLst>
              <a:ext uri="{FF2B5EF4-FFF2-40B4-BE49-F238E27FC236}">
                <a16:creationId xmlns:a16="http://schemas.microsoft.com/office/drawing/2014/main" id="{60F2406E-2B7A-4E0A-A389-5034112DBF0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31624" y="4092539"/>
            <a:ext cx="11502189" cy="1085850"/>
          </a:xfrm>
          <a:prstGeom prst="rect">
            <a:avLst/>
          </a:prstGeom>
        </p:spPr>
      </p:pic>
      <p:pic>
        <p:nvPicPr>
          <p:cNvPr id="30" name="table">
            <a:extLst>
              <a:ext uri="{FF2B5EF4-FFF2-40B4-BE49-F238E27FC236}">
                <a16:creationId xmlns:a16="http://schemas.microsoft.com/office/drawing/2014/main" id="{1F84278C-086A-46B6-A62B-B24275EA9DAE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21752" y="1472921"/>
            <a:ext cx="11687273" cy="1434127"/>
          </a:xfrm>
          <a:prstGeom prst="rect">
            <a:avLst/>
          </a:prstGeom>
        </p:spPr>
      </p:pic>
      <p:pic>
        <p:nvPicPr>
          <p:cNvPr id="31" name="table">
            <a:extLst>
              <a:ext uri="{FF2B5EF4-FFF2-40B4-BE49-F238E27FC236}">
                <a16:creationId xmlns:a16="http://schemas.microsoft.com/office/drawing/2014/main" id="{3F5036D7-097A-4EB4-B1D4-33960549D989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30545" y="5210391"/>
            <a:ext cx="11502188" cy="11789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554010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B552FEE4-BA56-43AD-911D-49749A0B26CC}"/>
              </a:ext>
            </a:extLst>
          </p:cNvPr>
          <p:cNvSpPr txBox="1"/>
          <p:nvPr/>
        </p:nvSpPr>
        <p:spPr>
          <a:xfrm>
            <a:off x="0" y="0"/>
            <a:ext cx="12191999" cy="527672"/>
          </a:xfrm>
          <a:prstGeom prst="rect">
            <a:avLst/>
          </a:prstGeom>
          <a:solidFill>
            <a:srgbClr val="2F5597"/>
          </a:solidFill>
        </p:spPr>
        <p:txBody>
          <a:bodyPr wrap="square" rtlCol="0" anchor="ctr">
            <a:noAutofit/>
          </a:bodyPr>
          <a:lstStyle>
            <a:defPPr>
              <a:defRPr lang="en-US"/>
            </a:defPPr>
            <a:lvl1pPr>
              <a:defRPr sz="1400" b="1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defRPr>
            </a:lvl1pPr>
          </a:lstStyle>
          <a:p>
            <a:r>
              <a:rPr lang="en-US" dirty="0"/>
              <a:t>Road map </a:t>
            </a:r>
            <a:r>
              <a:rPr lang="th-TH" dirty="0"/>
              <a:t>การพัฒนาระบบรับรองมาตรฐานสินค้าเกษตร (</a:t>
            </a:r>
            <a:r>
              <a:rPr lang="en-US" dirty="0"/>
              <a:t>GAP) </a:t>
            </a:r>
            <a:r>
              <a:rPr lang="th-TH" dirty="0"/>
              <a:t>พืช ประมง ปศุสัตว์</a:t>
            </a:r>
          </a:p>
        </p:txBody>
      </p:sp>
      <p:grpSp>
        <p:nvGrpSpPr>
          <p:cNvPr id="31" name="Group 30">
            <a:extLst>
              <a:ext uri="{FF2B5EF4-FFF2-40B4-BE49-F238E27FC236}">
                <a16:creationId xmlns:a16="http://schemas.microsoft.com/office/drawing/2014/main" id="{3F5DF99D-3398-41FA-85D2-87F47958EDC0}"/>
              </a:ext>
            </a:extLst>
          </p:cNvPr>
          <p:cNvGrpSpPr/>
          <p:nvPr/>
        </p:nvGrpSpPr>
        <p:grpSpPr>
          <a:xfrm>
            <a:off x="632258" y="1233442"/>
            <a:ext cx="11216255" cy="2598594"/>
            <a:chOff x="772938" y="1163102"/>
            <a:chExt cx="11216255" cy="2598594"/>
          </a:xfrm>
        </p:grpSpPr>
        <p:sp>
          <p:nvSpPr>
            <p:cNvPr id="8" name="TextBox 7">
              <a:extLst>
                <a:ext uri="{FF2B5EF4-FFF2-40B4-BE49-F238E27FC236}">
                  <a16:creationId xmlns:a16="http://schemas.microsoft.com/office/drawing/2014/main" id="{9703B0BA-38B2-468F-B496-C6026B74494A}"/>
                </a:ext>
              </a:extLst>
            </p:cNvPr>
            <p:cNvSpPr txBox="1"/>
            <p:nvPr/>
          </p:nvSpPr>
          <p:spPr>
            <a:xfrm>
              <a:off x="772938" y="1184989"/>
              <a:ext cx="2438793" cy="503860"/>
            </a:xfrm>
            <a:prstGeom prst="roundRect">
              <a:avLst>
                <a:gd name="adj" fmla="val 37299"/>
              </a:avLst>
            </a:prstGeom>
            <a:solidFill>
              <a:srgbClr val="A2C7E8"/>
            </a:solidFill>
            <a:ln w="9525">
              <a:solidFill>
                <a:schemeClr val="accent5">
                  <a:lumMod val="50000"/>
                </a:schemeClr>
              </a:solidFill>
            </a:ln>
            <a:effectLst/>
          </p:spPr>
          <p:txBody>
            <a:bodyPr wrap="square" rtlCol="0" anchor="ctr">
              <a:noAutofit/>
            </a:bodyPr>
            <a:lstStyle>
              <a:defPPr>
                <a:defRPr lang="th-TH"/>
              </a:defPPr>
              <a:lvl1pPr>
                <a:defRPr sz="1400" b="1"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defRPr>
              </a:lvl1pPr>
            </a:lstStyle>
            <a:p>
              <a:pPr algn="ctr"/>
              <a:r>
                <a:rPr lang="th-TH" dirty="0"/>
                <a:t>กำหนดวิธีพัฒนาระบบ</a:t>
              </a:r>
              <a:r>
                <a:rPr lang="en-US" dirty="0"/>
                <a:t> </a:t>
              </a:r>
            </a:p>
            <a:p>
              <a:pPr algn="ctr"/>
              <a:r>
                <a:rPr lang="en-US" dirty="0"/>
                <a:t>e-Service</a:t>
              </a:r>
              <a:endParaRPr lang="th-TH" dirty="0"/>
            </a:p>
          </p:txBody>
        </p:sp>
        <p:sp>
          <p:nvSpPr>
            <p:cNvPr id="9" name="TextBox 8">
              <a:extLst>
                <a:ext uri="{FF2B5EF4-FFF2-40B4-BE49-F238E27FC236}">
                  <a16:creationId xmlns:a16="http://schemas.microsoft.com/office/drawing/2014/main" id="{39DA0F80-682E-43DE-BEAB-34159C67C35F}"/>
                </a:ext>
              </a:extLst>
            </p:cNvPr>
            <p:cNvSpPr txBox="1"/>
            <p:nvPr/>
          </p:nvSpPr>
          <p:spPr>
            <a:xfrm>
              <a:off x="772939" y="1790449"/>
              <a:ext cx="2438792" cy="307777"/>
            </a:xfrm>
            <a:prstGeom prst="round2DiagRect">
              <a:avLst/>
            </a:prstGeom>
            <a:solidFill>
              <a:schemeClr val="accent5">
                <a:lumMod val="20000"/>
                <a:lumOff val="80000"/>
              </a:schemeClr>
            </a:solidFill>
            <a:ln w="12700">
              <a:solidFill>
                <a:schemeClr val="bg1">
                  <a:lumMod val="65000"/>
                </a:schemeClr>
              </a:solidFill>
              <a:prstDash val="sysDash"/>
            </a:ln>
          </p:spPr>
          <p:txBody>
            <a:bodyPr wrap="square" rtlCol="0">
              <a:noAutofit/>
            </a:bodyPr>
            <a:lstStyle/>
            <a:p>
              <a:r>
                <a:rPr lang="th-TH" sz="1200" dirty="0"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1) กรมเป็นผู้พัฒนาฯ</a:t>
              </a:r>
            </a:p>
          </p:txBody>
        </p:sp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611992B3-080E-411A-9184-23D732182280}"/>
                </a:ext>
              </a:extLst>
            </p:cNvPr>
            <p:cNvSpPr txBox="1"/>
            <p:nvPr/>
          </p:nvSpPr>
          <p:spPr>
            <a:xfrm>
              <a:off x="772939" y="2754511"/>
              <a:ext cx="2438792" cy="307777"/>
            </a:xfrm>
            <a:prstGeom prst="rect">
              <a:avLst/>
            </a:prstGeom>
            <a:solidFill>
              <a:schemeClr val="accent5">
                <a:lumMod val="20000"/>
                <a:lumOff val="80000"/>
              </a:schemeClr>
            </a:solidFill>
            <a:ln w="12700">
              <a:solidFill>
                <a:schemeClr val="bg1">
                  <a:lumMod val="65000"/>
                </a:schemeClr>
              </a:solidFill>
              <a:prstDash val="sysDash"/>
            </a:ln>
          </p:spPr>
          <p:txBody>
            <a:bodyPr wrap="square" rtlCol="0">
              <a:noAutofit/>
            </a:bodyPr>
            <a:lstStyle>
              <a:defPPr>
                <a:defRPr lang="th-TH"/>
              </a:defPPr>
              <a:lvl1pPr>
                <a:defRPr sz="1200"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defRPr>
              </a:lvl1pPr>
            </a:lstStyle>
            <a:p>
              <a:r>
                <a:rPr lang="th-TH" dirty="0"/>
                <a:t>2) พัฒนา</a:t>
              </a:r>
              <a:r>
                <a:rPr lang="th-TH"/>
                <a:t>ผ่าน </a:t>
              </a:r>
              <a:r>
                <a:rPr lang="en-US" dirty="0"/>
                <a:t>Biz portal</a:t>
              </a:r>
              <a:endParaRPr lang="th-TH" dirty="0"/>
            </a:p>
          </p:txBody>
        </p: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9B7C7AF2-00F0-4783-A49E-100914AAF1B7}"/>
                </a:ext>
              </a:extLst>
            </p:cNvPr>
            <p:cNvSpPr txBox="1"/>
            <p:nvPr/>
          </p:nvSpPr>
          <p:spPr>
            <a:xfrm>
              <a:off x="772939" y="2130331"/>
              <a:ext cx="2438792" cy="550080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</p:spPr>
          <p:txBody>
            <a:bodyPr wrap="square" rtlCol="0" anchor="ctr">
              <a:noAutofit/>
            </a:bodyPr>
            <a:lstStyle/>
            <a:p>
              <a:pPr marL="88900" indent="-88900">
                <a:buFont typeface="Arial" panose="020B0604020202020204" pitchFamily="34" charset="0"/>
                <a:buChar char="•"/>
              </a:pPr>
              <a:r>
                <a:rPr lang="th-TH" sz="1200" dirty="0"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พัฒนาโดย </a:t>
              </a:r>
              <a:r>
                <a:rPr lang="en-US" sz="1200" dirty="0"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IT </a:t>
              </a:r>
              <a:r>
                <a:rPr lang="th-TH" sz="1200" dirty="0"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ของกรม </a:t>
              </a:r>
            </a:p>
            <a:p>
              <a:r>
                <a:rPr lang="th-TH" sz="1200" dirty="0"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หรือมีแผนงาน/งบประมาณ รองรับ</a:t>
              </a:r>
            </a:p>
          </p:txBody>
        </p:sp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B5821C88-6723-455D-B7EA-55277A8B650E}"/>
                </a:ext>
              </a:extLst>
            </p:cNvPr>
            <p:cNvSpPr txBox="1"/>
            <p:nvPr/>
          </p:nvSpPr>
          <p:spPr>
            <a:xfrm>
              <a:off x="772939" y="3098800"/>
              <a:ext cx="2438792" cy="550079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</p:spPr>
          <p:txBody>
            <a:bodyPr wrap="square" rtlCol="0" anchor="ctr">
              <a:noAutofit/>
            </a:bodyPr>
            <a:lstStyle/>
            <a:p>
              <a:pPr marL="88900" indent="-88900">
                <a:buFont typeface="Arial" panose="020B0604020202020204" pitchFamily="34" charset="0"/>
                <a:buChar char="•"/>
              </a:pPr>
              <a:r>
                <a:rPr lang="th-TH" sz="1200" dirty="0"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หารือกับ สำนักงาน </a:t>
              </a:r>
              <a:r>
                <a:rPr lang="th-TH" sz="1200" dirty="0" err="1"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ก.พ.ร</a:t>
              </a:r>
              <a:r>
                <a:rPr lang="th-TH" sz="1200" dirty="0"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.</a:t>
              </a:r>
            </a:p>
            <a:p>
              <a:r>
                <a:rPr lang="th-TH" sz="1200" dirty="0"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ในแต่ละปีจะสามารถพัฒนาได้กี่ระบบ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43E2FAF9-0737-439E-948A-CE7ACB144A5C}"/>
                </a:ext>
              </a:extLst>
            </p:cNvPr>
            <p:cNvSpPr txBox="1"/>
            <p:nvPr/>
          </p:nvSpPr>
          <p:spPr>
            <a:xfrm>
              <a:off x="3719338" y="1184989"/>
              <a:ext cx="2438793" cy="503860"/>
            </a:xfrm>
            <a:prstGeom prst="roundRect">
              <a:avLst>
                <a:gd name="adj" fmla="val 37299"/>
              </a:avLst>
            </a:prstGeom>
            <a:solidFill>
              <a:srgbClr val="A2C7E8"/>
            </a:solidFill>
            <a:ln w="9525">
              <a:solidFill>
                <a:schemeClr val="accent5">
                  <a:lumMod val="50000"/>
                </a:schemeClr>
              </a:solidFill>
            </a:ln>
            <a:effectLst/>
          </p:spPr>
          <p:txBody>
            <a:bodyPr wrap="square" rtlCol="0" anchor="ctr">
              <a:noAutofit/>
            </a:bodyPr>
            <a:lstStyle>
              <a:defPPr>
                <a:defRPr lang="th-TH"/>
              </a:defPPr>
              <a:lvl1pPr>
                <a:defRPr sz="1400" b="1"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defRPr>
              </a:lvl1pPr>
            </a:lstStyle>
            <a:p>
              <a:pPr algn="ctr"/>
              <a:r>
                <a:rPr lang="th-TH" dirty="0"/>
                <a:t>วางแผนการพัฒนาระบบ</a:t>
              </a:r>
              <a:endParaRPr lang="en-US" dirty="0"/>
            </a:p>
            <a:p>
              <a:pPr algn="ctr"/>
              <a:r>
                <a:rPr lang="en-US" dirty="0"/>
                <a:t>e-Service</a:t>
              </a:r>
              <a:endParaRPr lang="th-TH" dirty="0"/>
            </a:p>
          </p:txBody>
        </p:sp>
        <p:sp>
          <p:nvSpPr>
            <p:cNvPr id="14" name="TextBox 13">
              <a:extLst>
                <a:ext uri="{FF2B5EF4-FFF2-40B4-BE49-F238E27FC236}">
                  <a16:creationId xmlns:a16="http://schemas.microsoft.com/office/drawing/2014/main" id="{ED881542-D706-4ED0-9062-5FFEF760EE07}"/>
                </a:ext>
              </a:extLst>
            </p:cNvPr>
            <p:cNvSpPr txBox="1"/>
            <p:nvPr/>
          </p:nvSpPr>
          <p:spPr>
            <a:xfrm>
              <a:off x="3719339" y="1790449"/>
              <a:ext cx="2438792" cy="307777"/>
            </a:xfrm>
            <a:prstGeom prst="round2DiagRect">
              <a:avLst/>
            </a:prstGeom>
            <a:solidFill>
              <a:schemeClr val="accent5">
                <a:lumMod val="20000"/>
                <a:lumOff val="80000"/>
              </a:schemeClr>
            </a:solidFill>
            <a:ln w="12700">
              <a:solidFill>
                <a:schemeClr val="bg1">
                  <a:lumMod val="65000"/>
                </a:schemeClr>
              </a:solidFill>
              <a:prstDash val="sysDash"/>
            </a:ln>
          </p:spPr>
          <p:txBody>
            <a:bodyPr wrap="square" rtlCol="0">
              <a:noAutofit/>
            </a:bodyPr>
            <a:lstStyle/>
            <a:p>
              <a:r>
                <a:rPr lang="th-TH" sz="1200" dirty="0"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3) สำรวจงานบริการ </a:t>
              </a:r>
              <a:r>
                <a:rPr lang="en-US" sz="1200" dirty="0"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GAP </a:t>
              </a:r>
              <a:r>
                <a:rPr lang="th-TH" sz="1200" dirty="0"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ทั้งหมด</a:t>
              </a:r>
            </a:p>
          </p:txBody>
        </p:sp>
        <p:sp>
          <p:nvSpPr>
            <p:cNvPr id="15" name="TextBox 14">
              <a:extLst>
                <a:ext uri="{FF2B5EF4-FFF2-40B4-BE49-F238E27FC236}">
                  <a16:creationId xmlns:a16="http://schemas.microsoft.com/office/drawing/2014/main" id="{E92478EC-A1BD-4C52-89CD-BF00CA7A1A32}"/>
                </a:ext>
              </a:extLst>
            </p:cNvPr>
            <p:cNvSpPr txBox="1"/>
            <p:nvPr/>
          </p:nvSpPr>
          <p:spPr>
            <a:xfrm>
              <a:off x="3719339" y="2130331"/>
              <a:ext cx="2438792" cy="550080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</p:spPr>
          <p:txBody>
            <a:bodyPr wrap="square" rtlCol="0" anchor="ctr">
              <a:noAutofit/>
            </a:bodyPr>
            <a:lstStyle/>
            <a:p>
              <a:pPr marL="88900" indent="-88900">
                <a:buFont typeface="Arial" panose="020B0604020202020204" pitchFamily="34" charset="0"/>
                <a:buChar char="•"/>
              </a:pPr>
              <a:r>
                <a:rPr lang="th-TH" sz="1200" dirty="0"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แผนพัฒนา</a:t>
              </a:r>
              <a:r>
                <a:rPr lang="en-US" sz="1200" dirty="0"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 e-Service </a:t>
              </a:r>
              <a:r>
                <a:rPr lang="th-TH" sz="1200" dirty="0"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ของกรม/หน่วยงานรับผิดชอบ/ผู้รับผิดชอบ</a:t>
              </a:r>
            </a:p>
          </p:txBody>
        </p:sp>
        <p:sp>
          <p:nvSpPr>
            <p:cNvPr id="16" name="TextBox 15">
              <a:extLst>
                <a:ext uri="{FF2B5EF4-FFF2-40B4-BE49-F238E27FC236}">
                  <a16:creationId xmlns:a16="http://schemas.microsoft.com/office/drawing/2014/main" id="{DB4E30E5-F562-41E9-93C3-4D10CB87CC73}"/>
                </a:ext>
              </a:extLst>
            </p:cNvPr>
            <p:cNvSpPr txBox="1"/>
            <p:nvPr/>
          </p:nvSpPr>
          <p:spPr>
            <a:xfrm>
              <a:off x="6706972" y="1770365"/>
              <a:ext cx="2438792" cy="307777"/>
            </a:xfrm>
            <a:prstGeom prst="rect">
              <a:avLst/>
            </a:prstGeom>
            <a:solidFill>
              <a:schemeClr val="accent5">
                <a:lumMod val="20000"/>
                <a:lumOff val="80000"/>
              </a:schemeClr>
            </a:solidFill>
            <a:ln w="12700">
              <a:solidFill>
                <a:schemeClr val="bg1">
                  <a:lumMod val="65000"/>
                </a:schemeClr>
              </a:solidFill>
              <a:prstDash val="sysDash"/>
            </a:ln>
          </p:spPr>
          <p:txBody>
            <a:bodyPr wrap="square" rtlCol="0">
              <a:noAutofit/>
            </a:bodyPr>
            <a:lstStyle>
              <a:defPPr>
                <a:defRPr lang="th-TH"/>
              </a:defPPr>
              <a:lvl1pPr>
                <a:defRPr sz="1200"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defRPr>
              </a:lvl1pPr>
            </a:lstStyle>
            <a:p>
              <a:r>
                <a:rPr lang="en-US" dirty="0"/>
                <a:t>5</a:t>
              </a:r>
              <a:r>
                <a:rPr lang="th-TH" dirty="0"/>
                <a:t>) จัดทำมาตรฐานข้อมูล</a:t>
              </a:r>
            </a:p>
          </p:txBody>
        </p:sp>
        <p:sp>
          <p:nvSpPr>
            <p:cNvPr id="17" name="TextBox 16">
              <a:extLst>
                <a:ext uri="{FF2B5EF4-FFF2-40B4-BE49-F238E27FC236}">
                  <a16:creationId xmlns:a16="http://schemas.microsoft.com/office/drawing/2014/main" id="{47E58C64-778A-4CAE-B074-9909C01E9358}"/>
                </a:ext>
              </a:extLst>
            </p:cNvPr>
            <p:cNvSpPr txBox="1"/>
            <p:nvPr/>
          </p:nvSpPr>
          <p:spPr>
            <a:xfrm>
              <a:off x="6706972" y="2116952"/>
              <a:ext cx="2438792" cy="824419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</p:spPr>
          <p:txBody>
            <a:bodyPr wrap="square" rtlCol="0" anchor="ctr">
              <a:noAutofit/>
            </a:bodyPr>
            <a:lstStyle/>
            <a:p>
              <a:pPr marL="88900" indent="-88900">
                <a:buFont typeface="Arial" panose="020B0604020202020204" pitchFamily="34" charset="0"/>
                <a:buChar char="•"/>
              </a:pPr>
              <a:r>
                <a:rPr lang="th-TH" sz="1200" spc="-60" dirty="0"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มาตรฐานแบบฟอร์มขอรับบริการ </a:t>
              </a:r>
              <a:r>
                <a:rPr lang="en-US" sz="1200" spc="-60" dirty="0"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GAP</a:t>
              </a:r>
            </a:p>
            <a:p>
              <a:pPr marL="88900" indent="-88900">
                <a:buFont typeface="Arial" panose="020B0604020202020204" pitchFamily="34" charset="0"/>
                <a:buChar char="•"/>
              </a:pPr>
              <a:r>
                <a:rPr kumimoji="0" lang="th-TH" sz="12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ahoma" pitchFamily="34" charset="0"/>
                  <a:ea typeface="Tahoma" pitchFamily="34" charset="0"/>
                  <a:cs typeface="Tahoma" pitchFamily="34" charset="0"/>
                </a:rPr>
                <a:t>มาตรฐานกระบวนการตรวจรับรองมาตรฐาน </a:t>
              </a:r>
              <a:r>
                <a:rPr kumimoji="0" lang="en-US" sz="12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ahoma" pitchFamily="34" charset="0"/>
                  <a:ea typeface="Tahoma" pitchFamily="34" charset="0"/>
                  <a:cs typeface="Tahoma" pitchFamily="34" charset="0"/>
                </a:rPr>
                <a:t>GAP</a:t>
              </a:r>
              <a:endParaRPr lang="en-US" sz="1200" spc="-6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endParaRPr>
            </a:p>
            <a:p>
              <a:pPr marL="88900" indent="-88900">
                <a:buFont typeface="Arial" panose="020B0604020202020204" pitchFamily="34" charset="0"/>
                <a:buChar char="•"/>
              </a:pPr>
              <a:r>
                <a:rPr lang="th-TH" sz="1200" dirty="0"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มาตรฐานแบบฟอร์มใบรับรอง </a:t>
              </a:r>
              <a:r>
                <a:rPr lang="en-US" sz="1200" dirty="0"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GAP</a:t>
              </a:r>
              <a:endParaRPr lang="th-TH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endParaRPr>
            </a:p>
          </p:txBody>
        </p:sp>
        <p:sp>
          <p:nvSpPr>
            <p:cNvPr id="18" name="Arrow: Right 17">
              <a:extLst>
                <a:ext uri="{FF2B5EF4-FFF2-40B4-BE49-F238E27FC236}">
                  <a16:creationId xmlns:a16="http://schemas.microsoft.com/office/drawing/2014/main" id="{970249DF-E01F-4E8C-9603-4653408E485D}"/>
                </a:ext>
              </a:extLst>
            </p:cNvPr>
            <p:cNvSpPr/>
            <p:nvPr/>
          </p:nvSpPr>
          <p:spPr>
            <a:xfrm>
              <a:off x="3370284" y="1252253"/>
              <a:ext cx="215900" cy="369332"/>
            </a:xfrm>
            <a:prstGeom prst="right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h-TH"/>
            </a:p>
          </p:txBody>
        </p:sp>
        <p:sp>
          <p:nvSpPr>
            <p:cNvPr id="19" name="TextBox 18">
              <a:extLst>
                <a:ext uri="{FF2B5EF4-FFF2-40B4-BE49-F238E27FC236}">
                  <a16:creationId xmlns:a16="http://schemas.microsoft.com/office/drawing/2014/main" id="{CA5BC42C-7F64-40BA-AD71-278E6AB6FBA4}"/>
                </a:ext>
              </a:extLst>
            </p:cNvPr>
            <p:cNvSpPr txBox="1"/>
            <p:nvPr/>
          </p:nvSpPr>
          <p:spPr>
            <a:xfrm>
              <a:off x="3719339" y="2769411"/>
              <a:ext cx="2438792" cy="550080"/>
            </a:xfrm>
            <a:prstGeom prst="rect">
              <a:avLst/>
            </a:prstGeom>
            <a:solidFill>
              <a:schemeClr val="accent5">
                <a:lumMod val="20000"/>
                <a:lumOff val="80000"/>
              </a:schemeClr>
            </a:solidFill>
            <a:ln w="12700">
              <a:solidFill>
                <a:schemeClr val="bg1">
                  <a:lumMod val="65000"/>
                </a:schemeClr>
              </a:solidFill>
              <a:prstDash val="sysDash"/>
            </a:ln>
          </p:spPr>
          <p:txBody>
            <a:bodyPr wrap="square" rtlCol="0">
              <a:noAutofit/>
            </a:bodyPr>
            <a:lstStyle>
              <a:defPPr>
                <a:defRPr lang="th-TH"/>
              </a:defPPr>
              <a:lvl1pPr>
                <a:defRPr sz="1200"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defRPr>
              </a:lvl1pPr>
            </a:lstStyle>
            <a:p>
              <a:r>
                <a:rPr lang="th-TH" dirty="0"/>
                <a:t>4) กำหนดขอบเขตการพัฒนา</a:t>
              </a:r>
            </a:p>
            <a:p>
              <a:r>
                <a:rPr lang="th-TH" dirty="0"/>
                <a:t>ระบบ </a:t>
              </a:r>
              <a:r>
                <a:rPr lang="en-US" dirty="0"/>
                <a:t>e-Service (GAP)</a:t>
              </a:r>
              <a:endParaRPr lang="th-TH" dirty="0"/>
            </a:p>
          </p:txBody>
        </p:sp>
        <p:sp>
          <p:nvSpPr>
            <p:cNvPr id="20" name="TextBox 19">
              <a:extLst>
                <a:ext uri="{FF2B5EF4-FFF2-40B4-BE49-F238E27FC236}">
                  <a16:creationId xmlns:a16="http://schemas.microsoft.com/office/drawing/2014/main" id="{C195C77D-7A15-4C75-9A67-30E43E9E094B}"/>
                </a:ext>
              </a:extLst>
            </p:cNvPr>
            <p:cNvSpPr txBox="1"/>
            <p:nvPr/>
          </p:nvSpPr>
          <p:spPr>
            <a:xfrm>
              <a:off x="6706971" y="1184989"/>
              <a:ext cx="2438793" cy="503860"/>
            </a:xfrm>
            <a:prstGeom prst="roundRect">
              <a:avLst>
                <a:gd name="adj" fmla="val 37299"/>
              </a:avLst>
            </a:prstGeom>
            <a:solidFill>
              <a:srgbClr val="A2C7E8"/>
            </a:solidFill>
            <a:ln w="9525">
              <a:solidFill>
                <a:schemeClr val="accent5">
                  <a:lumMod val="50000"/>
                </a:schemeClr>
              </a:solidFill>
            </a:ln>
            <a:effectLst/>
          </p:spPr>
          <p:txBody>
            <a:bodyPr wrap="square" rtlCol="0" anchor="ctr">
              <a:noAutofit/>
            </a:bodyPr>
            <a:lstStyle>
              <a:defPPr>
                <a:defRPr lang="th-TH"/>
              </a:defPPr>
              <a:lvl1pPr>
                <a:defRPr sz="1400" b="1"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defRPr>
              </a:lvl1pPr>
            </a:lstStyle>
            <a:p>
              <a:pPr algn="ctr"/>
              <a:r>
                <a:rPr lang="th-TH" dirty="0"/>
                <a:t>พัฒนาระบบ</a:t>
              </a:r>
              <a:endParaRPr lang="en-US" dirty="0"/>
            </a:p>
            <a:p>
              <a:pPr algn="ctr"/>
              <a:r>
                <a:rPr lang="en-US" dirty="0"/>
                <a:t>e-Service</a:t>
              </a:r>
              <a:endParaRPr lang="th-TH" dirty="0"/>
            </a:p>
          </p:txBody>
        </p:sp>
        <p:sp>
          <p:nvSpPr>
            <p:cNvPr id="21" name="Arrow: Right 20">
              <a:extLst>
                <a:ext uri="{FF2B5EF4-FFF2-40B4-BE49-F238E27FC236}">
                  <a16:creationId xmlns:a16="http://schemas.microsoft.com/office/drawing/2014/main" id="{F844D961-82DC-44BD-873E-D4C7D34C57CA}"/>
                </a:ext>
              </a:extLst>
            </p:cNvPr>
            <p:cNvSpPr/>
            <p:nvPr/>
          </p:nvSpPr>
          <p:spPr>
            <a:xfrm>
              <a:off x="6319817" y="1252253"/>
              <a:ext cx="215900" cy="369332"/>
            </a:xfrm>
            <a:prstGeom prst="right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h-TH"/>
            </a:p>
          </p:txBody>
        </p:sp>
        <p:sp>
          <p:nvSpPr>
            <p:cNvPr id="22" name="TextBox 21">
              <a:extLst>
                <a:ext uri="{FF2B5EF4-FFF2-40B4-BE49-F238E27FC236}">
                  <a16:creationId xmlns:a16="http://schemas.microsoft.com/office/drawing/2014/main" id="{9E9C53BA-F221-49A5-BF6D-5FF9E3B7879A}"/>
                </a:ext>
              </a:extLst>
            </p:cNvPr>
            <p:cNvSpPr txBox="1"/>
            <p:nvPr/>
          </p:nvSpPr>
          <p:spPr>
            <a:xfrm>
              <a:off x="6706971" y="2987059"/>
              <a:ext cx="2438792" cy="307777"/>
            </a:xfrm>
            <a:prstGeom prst="rect">
              <a:avLst/>
            </a:prstGeom>
            <a:solidFill>
              <a:schemeClr val="accent5">
                <a:lumMod val="20000"/>
                <a:lumOff val="80000"/>
              </a:schemeClr>
            </a:solidFill>
            <a:ln w="12700">
              <a:solidFill>
                <a:schemeClr val="bg1">
                  <a:lumMod val="65000"/>
                </a:schemeClr>
              </a:solidFill>
              <a:prstDash val="sysDash"/>
            </a:ln>
          </p:spPr>
          <p:txBody>
            <a:bodyPr wrap="square" rtlCol="0">
              <a:noAutofit/>
            </a:bodyPr>
            <a:lstStyle>
              <a:defPPr>
                <a:defRPr lang="th-TH"/>
              </a:defPPr>
              <a:lvl1pPr>
                <a:defRPr sz="1200"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defRPr>
              </a:lvl1pPr>
            </a:lstStyle>
            <a:p>
              <a:r>
                <a:rPr lang="en-US" dirty="0"/>
                <a:t>6</a:t>
              </a:r>
              <a:r>
                <a:rPr lang="th-TH" dirty="0"/>
                <a:t>) พัฒนาระบบ </a:t>
              </a:r>
              <a:r>
                <a:rPr lang="en-US" dirty="0"/>
                <a:t>e-Service</a:t>
              </a:r>
              <a:endParaRPr lang="th-TH" dirty="0"/>
            </a:p>
          </p:txBody>
        </p:sp>
        <p:sp>
          <p:nvSpPr>
            <p:cNvPr id="23" name="TextBox 22">
              <a:extLst>
                <a:ext uri="{FF2B5EF4-FFF2-40B4-BE49-F238E27FC236}">
                  <a16:creationId xmlns:a16="http://schemas.microsoft.com/office/drawing/2014/main" id="{6D68D723-DA85-43B2-B633-C92FF0B1DCEE}"/>
                </a:ext>
              </a:extLst>
            </p:cNvPr>
            <p:cNvSpPr txBox="1"/>
            <p:nvPr/>
          </p:nvSpPr>
          <p:spPr>
            <a:xfrm>
              <a:off x="6706971" y="3369475"/>
              <a:ext cx="2438792" cy="392221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</p:spPr>
          <p:txBody>
            <a:bodyPr wrap="square" rtlCol="0" anchor="ctr">
              <a:noAutofit/>
            </a:bodyPr>
            <a:lstStyle/>
            <a:p>
              <a:pPr marL="88900" indent="-88900">
                <a:buFont typeface="Arial" panose="020B0604020202020204" pitchFamily="34" charset="0"/>
                <a:buChar char="•"/>
              </a:pPr>
              <a:r>
                <a:rPr lang="th-TH" sz="1200" dirty="0"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กรมพัฒนาระบบ </a:t>
              </a:r>
              <a:r>
                <a:rPr lang="en-US" sz="1200" dirty="0"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e-Service</a:t>
              </a:r>
              <a:endParaRPr lang="th-TH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endParaRPr>
            </a:p>
            <a:p>
              <a:pPr marL="88900" indent="-88900">
                <a:buFont typeface="Arial" panose="020B0604020202020204" pitchFamily="34" charset="0"/>
                <a:buChar char="•"/>
              </a:pPr>
              <a:r>
                <a:rPr lang="th-TH" sz="1200" dirty="0"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พัฒนาผ่านระบบ</a:t>
              </a:r>
              <a:r>
                <a:rPr lang="en-US" sz="1200" dirty="0"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 Biz portal</a:t>
              </a:r>
              <a:endParaRPr lang="th-TH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endParaRPr>
            </a:p>
          </p:txBody>
        </p:sp>
        <p:sp>
          <p:nvSpPr>
            <p:cNvPr id="24" name="TextBox 23">
              <a:extLst>
                <a:ext uri="{FF2B5EF4-FFF2-40B4-BE49-F238E27FC236}">
                  <a16:creationId xmlns:a16="http://schemas.microsoft.com/office/drawing/2014/main" id="{B5878A8F-45AA-45C2-BF09-3EF95CA6A0E8}"/>
                </a:ext>
              </a:extLst>
            </p:cNvPr>
            <p:cNvSpPr txBox="1"/>
            <p:nvPr/>
          </p:nvSpPr>
          <p:spPr>
            <a:xfrm>
              <a:off x="9550401" y="1748478"/>
              <a:ext cx="2438792" cy="307777"/>
            </a:xfrm>
            <a:prstGeom prst="rect">
              <a:avLst/>
            </a:prstGeom>
            <a:solidFill>
              <a:schemeClr val="accent5">
                <a:lumMod val="20000"/>
                <a:lumOff val="80000"/>
              </a:schemeClr>
            </a:solidFill>
            <a:ln w="12700">
              <a:solidFill>
                <a:schemeClr val="bg1">
                  <a:lumMod val="65000"/>
                </a:schemeClr>
              </a:solidFill>
              <a:prstDash val="sysDash"/>
            </a:ln>
          </p:spPr>
          <p:txBody>
            <a:bodyPr wrap="square" rtlCol="0">
              <a:noAutofit/>
            </a:bodyPr>
            <a:lstStyle>
              <a:defPPr>
                <a:defRPr lang="th-TH"/>
              </a:defPPr>
              <a:lvl1pPr>
                <a:defRPr sz="1200"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defRPr>
              </a:lvl1pPr>
            </a:lstStyle>
            <a:p>
              <a:r>
                <a:rPr lang="en-US" dirty="0"/>
                <a:t>7</a:t>
              </a:r>
              <a:r>
                <a:rPr lang="th-TH" dirty="0"/>
                <a:t>) ให้บริการประชาชนแ</a:t>
              </a:r>
            </a:p>
          </p:txBody>
        </p:sp>
        <p:sp>
          <p:nvSpPr>
            <p:cNvPr id="25" name="TextBox 24">
              <a:extLst>
                <a:ext uri="{FF2B5EF4-FFF2-40B4-BE49-F238E27FC236}">
                  <a16:creationId xmlns:a16="http://schemas.microsoft.com/office/drawing/2014/main" id="{8A432593-C049-4E3F-A174-B19B88931432}"/>
                </a:ext>
              </a:extLst>
            </p:cNvPr>
            <p:cNvSpPr txBox="1"/>
            <p:nvPr/>
          </p:nvSpPr>
          <p:spPr>
            <a:xfrm>
              <a:off x="9550401" y="2095066"/>
              <a:ext cx="2438792" cy="550080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</p:spPr>
          <p:txBody>
            <a:bodyPr wrap="square" rtlCol="0" anchor="ctr">
              <a:noAutofit/>
            </a:bodyPr>
            <a:lstStyle/>
            <a:p>
              <a:r>
                <a:rPr lang="th-TH" sz="1200" dirty="0"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ให้บริการระบบ</a:t>
              </a:r>
              <a:r>
                <a:rPr lang="en-US" sz="1200" dirty="0"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 e-Service </a:t>
              </a:r>
            </a:p>
            <a:p>
              <a:r>
                <a:rPr lang="en-US" sz="1200" dirty="0"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(</a:t>
              </a:r>
              <a:r>
                <a:rPr lang="th-TH" sz="1200" dirty="0"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แยกตามระบบที่พัฒนา</a:t>
              </a:r>
              <a:r>
                <a:rPr lang="en-US" sz="1200" dirty="0"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)</a:t>
              </a:r>
              <a:endParaRPr lang="th-TH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endParaRPr>
            </a:p>
          </p:txBody>
        </p:sp>
        <p:sp>
          <p:nvSpPr>
            <p:cNvPr id="26" name="TextBox 25">
              <a:extLst>
                <a:ext uri="{FF2B5EF4-FFF2-40B4-BE49-F238E27FC236}">
                  <a16:creationId xmlns:a16="http://schemas.microsoft.com/office/drawing/2014/main" id="{B223E77A-E107-4993-A206-7EE8AC0EC77D}"/>
                </a:ext>
              </a:extLst>
            </p:cNvPr>
            <p:cNvSpPr txBox="1"/>
            <p:nvPr/>
          </p:nvSpPr>
          <p:spPr>
            <a:xfrm>
              <a:off x="9550400" y="1163102"/>
              <a:ext cx="2438793" cy="503860"/>
            </a:xfrm>
            <a:prstGeom prst="roundRect">
              <a:avLst>
                <a:gd name="adj" fmla="val 37299"/>
              </a:avLst>
            </a:prstGeom>
            <a:solidFill>
              <a:srgbClr val="A2C7E8"/>
            </a:solidFill>
            <a:ln w="9525">
              <a:solidFill>
                <a:schemeClr val="accent5">
                  <a:lumMod val="50000"/>
                </a:schemeClr>
              </a:solidFill>
            </a:ln>
            <a:effectLst/>
          </p:spPr>
          <p:txBody>
            <a:bodyPr wrap="square" rtlCol="0" anchor="ctr">
              <a:noAutofit/>
            </a:bodyPr>
            <a:lstStyle>
              <a:defPPr>
                <a:defRPr lang="th-TH"/>
              </a:defPPr>
              <a:lvl1pPr>
                <a:defRPr sz="1400" b="1"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defRPr>
              </a:lvl1pPr>
            </a:lstStyle>
            <a:p>
              <a:pPr algn="ctr"/>
              <a:r>
                <a:rPr lang="th-TH" dirty="0"/>
                <a:t>ให้บริการประชาชน</a:t>
              </a:r>
            </a:p>
          </p:txBody>
        </p:sp>
        <p:sp>
          <p:nvSpPr>
            <p:cNvPr id="27" name="Arrow: Right 26">
              <a:extLst>
                <a:ext uri="{FF2B5EF4-FFF2-40B4-BE49-F238E27FC236}">
                  <a16:creationId xmlns:a16="http://schemas.microsoft.com/office/drawing/2014/main" id="{C9E9F47B-3311-4954-A8F1-31DC62A1BFF7}"/>
                </a:ext>
              </a:extLst>
            </p:cNvPr>
            <p:cNvSpPr/>
            <p:nvPr/>
          </p:nvSpPr>
          <p:spPr>
            <a:xfrm>
              <a:off x="9232900" y="1220324"/>
              <a:ext cx="215900" cy="369332"/>
            </a:xfrm>
            <a:prstGeom prst="right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h-TH"/>
            </a:p>
          </p:txBody>
        </p:sp>
      </p:grpSp>
      <p:sp>
        <p:nvSpPr>
          <p:cNvPr id="28" name="TextBox 27">
            <a:extLst>
              <a:ext uri="{FF2B5EF4-FFF2-40B4-BE49-F238E27FC236}">
                <a16:creationId xmlns:a16="http://schemas.microsoft.com/office/drawing/2014/main" id="{A81C793A-1F00-4FCA-8A95-8E7A00C20779}"/>
              </a:ext>
            </a:extLst>
          </p:cNvPr>
          <p:cNvSpPr txBox="1"/>
          <p:nvPr/>
        </p:nvSpPr>
        <p:spPr>
          <a:xfrm>
            <a:off x="166248" y="627105"/>
            <a:ext cx="1161568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h-TH" sz="1800" b="1" dirty="0">
                <a:solidFill>
                  <a:srgbClr val="00206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เป้าหมาย</a:t>
            </a:r>
            <a:r>
              <a:rPr lang="en-US" sz="1400" b="1" dirty="0">
                <a:solidFill>
                  <a:schemeClr val="accent1">
                    <a:lumMod val="5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: </a:t>
            </a:r>
            <a:r>
              <a:rPr lang="th-TH" sz="1400" b="1" dirty="0">
                <a:solidFill>
                  <a:schemeClr val="accent1">
                    <a:lumMod val="5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ประชาชนสามารถยื่นขอรับรองมาตรฐานและรับใบรับรองมาตรฐานสินค้าเกษตร</a:t>
            </a:r>
            <a:r>
              <a:rPr lang="en-US" sz="1400" b="1" dirty="0">
                <a:solidFill>
                  <a:schemeClr val="accent1">
                    <a:lumMod val="5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(GAP) </a:t>
            </a:r>
            <a:r>
              <a:rPr lang="th-TH" sz="1400" b="1" dirty="0">
                <a:solidFill>
                  <a:schemeClr val="accent1">
                    <a:lumMod val="5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พืช ประมง ปศุสัตว์ ผ่านช่องทางบริการเดียว</a:t>
            </a: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6C6842C1-2C49-420B-BA06-ABE571A0F785}"/>
              </a:ext>
            </a:extLst>
          </p:cNvPr>
          <p:cNvSpPr txBox="1"/>
          <p:nvPr/>
        </p:nvSpPr>
        <p:spPr>
          <a:xfrm>
            <a:off x="60299" y="1276595"/>
            <a:ext cx="481009" cy="2428555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solidFill>
              <a:srgbClr val="C55A11"/>
            </a:solidFill>
            <a:prstDash val="sysDash"/>
          </a:ln>
        </p:spPr>
        <p:txBody>
          <a:bodyPr wrap="none" rtlCol="0">
            <a:noAutofit/>
          </a:bodyPr>
          <a:lstStyle/>
          <a:p>
            <a:pPr algn="ctr"/>
            <a:r>
              <a:rPr lang="th-TH" sz="1400" b="1" dirty="0">
                <a:solidFill>
                  <a:schemeClr val="accent2">
                    <a:lumMod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ปีงบ</a:t>
            </a:r>
            <a:endParaRPr lang="en-US" sz="1400" b="1" dirty="0">
              <a:solidFill>
                <a:schemeClr val="accent2">
                  <a:lumMod val="75000"/>
                </a:schemeClr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algn="ctr"/>
            <a:r>
              <a:rPr lang="en-US" sz="1400" b="1" dirty="0">
                <a:solidFill>
                  <a:schemeClr val="accent2">
                    <a:lumMod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65</a:t>
            </a:r>
            <a:endParaRPr lang="th-TH" sz="1400" b="1" dirty="0">
              <a:solidFill>
                <a:schemeClr val="accent2">
                  <a:lumMod val="75000"/>
                </a:schemeClr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73E7DAD7-45A3-4455-8EBF-B4A699DBD623}"/>
              </a:ext>
            </a:extLst>
          </p:cNvPr>
          <p:cNvSpPr txBox="1"/>
          <p:nvPr/>
        </p:nvSpPr>
        <p:spPr>
          <a:xfrm>
            <a:off x="84405" y="4075846"/>
            <a:ext cx="481009" cy="2428555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solidFill>
              <a:srgbClr val="C55A11"/>
            </a:solidFill>
            <a:prstDash val="sysDash"/>
          </a:ln>
        </p:spPr>
        <p:txBody>
          <a:bodyPr wrap="none" rtlCol="0">
            <a:noAutofit/>
          </a:bodyPr>
          <a:lstStyle/>
          <a:p>
            <a:pPr algn="ctr"/>
            <a:r>
              <a:rPr lang="th-TH" sz="1400" b="1" dirty="0">
                <a:solidFill>
                  <a:schemeClr val="accent2">
                    <a:lumMod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ปีงบ</a:t>
            </a:r>
            <a:endParaRPr lang="en-US" sz="1400" b="1" dirty="0">
              <a:solidFill>
                <a:schemeClr val="accent2">
                  <a:lumMod val="75000"/>
                </a:schemeClr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algn="ctr"/>
            <a:r>
              <a:rPr lang="en-US" sz="1400" b="1" dirty="0">
                <a:solidFill>
                  <a:schemeClr val="accent2">
                    <a:lumMod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66</a:t>
            </a:r>
            <a:endParaRPr lang="th-TH" sz="1400" b="1" dirty="0">
              <a:solidFill>
                <a:schemeClr val="accent2">
                  <a:lumMod val="75000"/>
                </a:schemeClr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8E472167-70AF-4F9C-B05B-5FD4791E2A71}"/>
              </a:ext>
            </a:extLst>
          </p:cNvPr>
          <p:cNvSpPr txBox="1"/>
          <p:nvPr/>
        </p:nvSpPr>
        <p:spPr>
          <a:xfrm>
            <a:off x="632258" y="4095601"/>
            <a:ext cx="2438793" cy="503860"/>
          </a:xfrm>
          <a:prstGeom prst="roundRect">
            <a:avLst>
              <a:gd name="adj" fmla="val 37299"/>
            </a:avLst>
          </a:prstGeom>
          <a:solidFill>
            <a:srgbClr val="990099"/>
          </a:solidFill>
          <a:ln w="9525">
            <a:solidFill>
              <a:schemeClr val="accent5">
                <a:lumMod val="50000"/>
              </a:schemeClr>
            </a:solidFill>
          </a:ln>
          <a:effectLst/>
        </p:spPr>
        <p:txBody>
          <a:bodyPr wrap="square" rtlCol="0" anchor="ctr">
            <a:noAutofit/>
          </a:bodyPr>
          <a:lstStyle>
            <a:defPPr>
              <a:defRPr lang="th-TH"/>
            </a:defPPr>
            <a:lvl1pPr>
              <a:defRPr sz="1400" b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pPr algn="ctr"/>
            <a:r>
              <a:rPr lang="th-TH" dirty="0">
                <a:solidFill>
                  <a:schemeClr val="bg1"/>
                </a:solidFill>
              </a:rPr>
              <a:t>วางแผนการพัฒนาระบบ</a:t>
            </a:r>
            <a:endParaRPr lang="en-US" dirty="0">
              <a:solidFill>
                <a:schemeClr val="bg1"/>
              </a:solidFill>
            </a:endParaRPr>
          </a:p>
          <a:p>
            <a:pPr algn="ctr"/>
            <a:r>
              <a:rPr lang="en-US" dirty="0">
                <a:solidFill>
                  <a:schemeClr val="bg1"/>
                </a:solidFill>
              </a:rPr>
              <a:t>e-Service</a:t>
            </a:r>
            <a:endParaRPr lang="th-TH" dirty="0">
              <a:solidFill>
                <a:schemeClr val="bg1"/>
              </a:solidFill>
            </a:endParaRP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ED100127-9DC9-4211-A208-BDD0861D6CF5}"/>
              </a:ext>
            </a:extLst>
          </p:cNvPr>
          <p:cNvSpPr txBox="1"/>
          <p:nvPr/>
        </p:nvSpPr>
        <p:spPr>
          <a:xfrm>
            <a:off x="632259" y="4701061"/>
            <a:ext cx="2438792" cy="503860"/>
          </a:xfrm>
          <a:prstGeom prst="round2DiagRect">
            <a:avLst/>
          </a:prstGeom>
          <a:solidFill>
            <a:srgbClr val="FA7EB3"/>
          </a:solidFill>
          <a:ln w="12700">
            <a:solidFill>
              <a:schemeClr val="bg1">
                <a:lumMod val="65000"/>
              </a:schemeClr>
            </a:solidFill>
            <a:prstDash val="sysDash"/>
          </a:ln>
        </p:spPr>
        <p:txBody>
          <a:bodyPr wrap="square" rtlCol="0">
            <a:noAutofit/>
          </a:bodyPr>
          <a:lstStyle/>
          <a:p>
            <a:r>
              <a:rPr lang="en-US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1</a:t>
            </a:r>
            <a:r>
              <a:rPr lang="th-TH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) สำรวจความก้าวหน้า</a:t>
            </a:r>
          </a:p>
          <a:p>
            <a:r>
              <a:rPr lang="th-TH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งานบริการ </a:t>
            </a:r>
            <a:r>
              <a:rPr lang="en-US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GAP </a:t>
            </a:r>
            <a:r>
              <a:rPr lang="th-TH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ทั้งหมด</a:t>
            </a: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E57AB77E-88F4-4B72-B891-C7C178C7A8D1}"/>
              </a:ext>
            </a:extLst>
          </p:cNvPr>
          <p:cNvSpPr txBox="1"/>
          <p:nvPr/>
        </p:nvSpPr>
        <p:spPr>
          <a:xfrm>
            <a:off x="615264" y="5232192"/>
            <a:ext cx="2438792" cy="550080"/>
          </a:xfrm>
          <a:prstGeom prst="rect">
            <a:avLst/>
          </a:prstGeom>
          <a:solidFill>
            <a:srgbClr val="FFD1FF"/>
          </a:solidFill>
        </p:spPr>
        <p:txBody>
          <a:bodyPr wrap="square" rtlCol="0" anchor="ctr">
            <a:noAutofit/>
          </a:bodyPr>
          <a:lstStyle/>
          <a:p>
            <a:pPr marL="88900" indent="-88900">
              <a:buFont typeface="Arial" panose="020B0604020202020204" pitchFamily="34" charset="0"/>
              <a:buChar char="•"/>
            </a:pPr>
            <a:r>
              <a:rPr lang="th-TH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แผนพัฒนา</a:t>
            </a:r>
            <a:r>
              <a:rPr lang="en-US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e-Service </a:t>
            </a:r>
            <a:r>
              <a:rPr lang="th-TH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ของกรม/ความก้าวหน้าของแต่ละงานบริการ</a:t>
            </a:r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id="{4AFABFEB-D2B6-4116-AD24-C8CB3B9EE274}"/>
              </a:ext>
            </a:extLst>
          </p:cNvPr>
          <p:cNvSpPr txBox="1"/>
          <p:nvPr/>
        </p:nvSpPr>
        <p:spPr>
          <a:xfrm>
            <a:off x="3619892" y="4680977"/>
            <a:ext cx="2438792" cy="307777"/>
          </a:xfrm>
          <a:prstGeom prst="rect">
            <a:avLst/>
          </a:prstGeom>
          <a:solidFill>
            <a:srgbClr val="FA7EB3"/>
          </a:solidFill>
          <a:ln w="12700">
            <a:solidFill>
              <a:schemeClr val="bg1">
                <a:lumMod val="65000"/>
              </a:schemeClr>
            </a:solidFill>
            <a:prstDash val="sysDash"/>
          </a:ln>
        </p:spPr>
        <p:txBody>
          <a:bodyPr wrap="square" rtlCol="0">
            <a:noAutofit/>
          </a:bodyPr>
          <a:lstStyle>
            <a:defPPr>
              <a:defRPr lang="th-TH"/>
            </a:defPPr>
            <a:lvl1pPr>
              <a:defRPr sz="120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r>
              <a:rPr lang="en-US" spc="-50" dirty="0"/>
              <a:t>3</a:t>
            </a:r>
            <a:r>
              <a:rPr lang="th-TH" spc="-50" dirty="0"/>
              <a:t>) กำหนดมาตรฐานการเชื่อมต่อข้อมูล</a:t>
            </a:r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CE3D6723-C5CE-4CA7-83C8-AE7FB380CB8E}"/>
              </a:ext>
            </a:extLst>
          </p:cNvPr>
          <p:cNvSpPr txBox="1"/>
          <p:nvPr/>
        </p:nvSpPr>
        <p:spPr>
          <a:xfrm>
            <a:off x="3619892" y="5027565"/>
            <a:ext cx="2438792" cy="698678"/>
          </a:xfrm>
          <a:prstGeom prst="rect">
            <a:avLst/>
          </a:prstGeom>
          <a:solidFill>
            <a:srgbClr val="FFD1FF"/>
          </a:solidFill>
        </p:spPr>
        <p:txBody>
          <a:bodyPr wrap="square" rtlCol="0" anchor="ctr">
            <a:noAutofit/>
          </a:bodyPr>
          <a:lstStyle/>
          <a:p>
            <a:pPr marL="88900" indent="-88900">
              <a:buFont typeface="Arial" panose="020B0604020202020204" pitchFamily="34" charset="0"/>
              <a:buChar char="•"/>
            </a:pPr>
            <a:r>
              <a:rPr lang="th-TH" sz="1200" spc="-6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กำหนดมาตรฐาน </a:t>
            </a:r>
            <a:r>
              <a:rPr lang="en-US" sz="1200" spc="-6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API</a:t>
            </a:r>
            <a:r>
              <a:rPr lang="th-TH" sz="1200" spc="-6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เพื่อเชื่อมต่อข้อมูลผ่านระบบ</a:t>
            </a:r>
            <a:r>
              <a:rPr lang="en-US" sz="1200" spc="-6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Biz portal</a:t>
            </a:r>
          </a:p>
          <a:p>
            <a:pPr marL="88900" indent="-88900">
              <a:buFont typeface="Arial" panose="020B0604020202020204" pitchFamily="34" charset="0"/>
              <a:buChar char="•"/>
            </a:pPr>
            <a:r>
              <a:rPr lang="th-TH" sz="1200" spc="-6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พัฒนาระบบเชื่อมต่อข้อมูล</a:t>
            </a:r>
            <a:endParaRPr lang="th-TH" sz="12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45" name="TextBox 44">
            <a:extLst>
              <a:ext uri="{FF2B5EF4-FFF2-40B4-BE49-F238E27FC236}">
                <a16:creationId xmlns:a16="http://schemas.microsoft.com/office/drawing/2014/main" id="{435B65F2-2198-4B72-9970-EBD0F599C5C3}"/>
              </a:ext>
            </a:extLst>
          </p:cNvPr>
          <p:cNvSpPr txBox="1"/>
          <p:nvPr/>
        </p:nvSpPr>
        <p:spPr>
          <a:xfrm>
            <a:off x="632259" y="5916609"/>
            <a:ext cx="2438792" cy="550080"/>
          </a:xfrm>
          <a:prstGeom prst="rect">
            <a:avLst/>
          </a:prstGeom>
          <a:solidFill>
            <a:srgbClr val="FA7EB3"/>
          </a:solidFill>
          <a:ln w="12700">
            <a:solidFill>
              <a:schemeClr val="bg1">
                <a:lumMod val="65000"/>
              </a:schemeClr>
            </a:solidFill>
            <a:prstDash val="sysDash"/>
          </a:ln>
        </p:spPr>
        <p:txBody>
          <a:bodyPr wrap="square" rtlCol="0">
            <a:noAutofit/>
          </a:bodyPr>
          <a:lstStyle>
            <a:defPPr>
              <a:defRPr lang="th-TH"/>
            </a:defPPr>
            <a:lvl1pPr>
              <a:defRPr sz="120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r>
              <a:rPr lang="en-US" dirty="0"/>
              <a:t>2</a:t>
            </a:r>
            <a:r>
              <a:rPr lang="th-TH" dirty="0"/>
              <a:t>) กำหนดขอบเขตการพัฒนา</a:t>
            </a:r>
          </a:p>
          <a:p>
            <a:r>
              <a:rPr lang="th-TH" dirty="0"/>
              <a:t>ระบบ </a:t>
            </a:r>
            <a:r>
              <a:rPr lang="en-US" dirty="0"/>
              <a:t>e-Service (GAP)</a:t>
            </a:r>
            <a:endParaRPr lang="th-TH" dirty="0"/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E1A68E4C-3979-4964-BD63-E4EF690A3122}"/>
              </a:ext>
            </a:extLst>
          </p:cNvPr>
          <p:cNvSpPr txBox="1"/>
          <p:nvPr/>
        </p:nvSpPr>
        <p:spPr>
          <a:xfrm>
            <a:off x="3619891" y="4095601"/>
            <a:ext cx="2438793" cy="503860"/>
          </a:xfrm>
          <a:prstGeom prst="roundRect">
            <a:avLst>
              <a:gd name="adj" fmla="val 37299"/>
            </a:avLst>
          </a:prstGeom>
          <a:solidFill>
            <a:srgbClr val="990099"/>
          </a:solidFill>
          <a:ln w="9525">
            <a:solidFill>
              <a:schemeClr val="accent5">
                <a:lumMod val="50000"/>
              </a:schemeClr>
            </a:solidFill>
          </a:ln>
          <a:effectLst/>
        </p:spPr>
        <p:txBody>
          <a:bodyPr wrap="square" rtlCol="0" anchor="ctr">
            <a:noAutofit/>
          </a:bodyPr>
          <a:lstStyle>
            <a:defPPr>
              <a:defRPr lang="th-TH"/>
            </a:defPPr>
            <a:lvl1pPr>
              <a:defRPr sz="1400" b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pPr algn="ctr"/>
            <a:r>
              <a:rPr lang="th-TH" dirty="0">
                <a:solidFill>
                  <a:schemeClr val="bg1"/>
                </a:solidFill>
              </a:rPr>
              <a:t>พัฒนาระบบ</a:t>
            </a:r>
            <a:endParaRPr lang="en-US" dirty="0">
              <a:solidFill>
                <a:schemeClr val="bg1"/>
              </a:solidFill>
            </a:endParaRPr>
          </a:p>
          <a:p>
            <a:pPr algn="ctr"/>
            <a:r>
              <a:rPr lang="en-US" dirty="0">
                <a:solidFill>
                  <a:schemeClr val="bg1"/>
                </a:solidFill>
              </a:rPr>
              <a:t>e-Service</a:t>
            </a:r>
            <a:endParaRPr lang="th-TH" dirty="0">
              <a:solidFill>
                <a:schemeClr val="bg1"/>
              </a:solidFill>
            </a:endParaRPr>
          </a:p>
        </p:txBody>
      </p:sp>
      <p:sp>
        <p:nvSpPr>
          <p:cNvPr id="47" name="Arrow: Right 46">
            <a:extLst>
              <a:ext uri="{FF2B5EF4-FFF2-40B4-BE49-F238E27FC236}">
                <a16:creationId xmlns:a16="http://schemas.microsoft.com/office/drawing/2014/main" id="{623AEF24-F06B-4A35-BB1D-9AAD3171BC34}"/>
              </a:ext>
            </a:extLst>
          </p:cNvPr>
          <p:cNvSpPr/>
          <p:nvPr/>
        </p:nvSpPr>
        <p:spPr>
          <a:xfrm>
            <a:off x="3232737" y="4162865"/>
            <a:ext cx="215900" cy="3693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B8AFD0BD-D60A-4FA2-B646-70F951572A33}"/>
              </a:ext>
            </a:extLst>
          </p:cNvPr>
          <p:cNvSpPr txBox="1"/>
          <p:nvPr/>
        </p:nvSpPr>
        <p:spPr>
          <a:xfrm>
            <a:off x="3619892" y="5791734"/>
            <a:ext cx="2438792" cy="307777"/>
          </a:xfrm>
          <a:prstGeom prst="rect">
            <a:avLst/>
          </a:prstGeom>
          <a:solidFill>
            <a:srgbClr val="FA7EB3"/>
          </a:solidFill>
          <a:ln w="12700">
            <a:solidFill>
              <a:schemeClr val="bg1">
                <a:lumMod val="65000"/>
              </a:schemeClr>
            </a:solidFill>
            <a:prstDash val="sysDash"/>
          </a:ln>
        </p:spPr>
        <p:txBody>
          <a:bodyPr wrap="square" rtlCol="0">
            <a:noAutofit/>
          </a:bodyPr>
          <a:lstStyle>
            <a:defPPr>
              <a:defRPr lang="th-TH"/>
            </a:defPPr>
            <a:lvl1pPr>
              <a:defRPr sz="120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r>
              <a:rPr lang="en-US" dirty="0"/>
              <a:t>4</a:t>
            </a:r>
            <a:r>
              <a:rPr lang="th-TH" dirty="0"/>
              <a:t>) พัฒนาระบบ </a:t>
            </a:r>
            <a:r>
              <a:rPr lang="en-US" dirty="0"/>
              <a:t>e-Service</a:t>
            </a:r>
            <a:endParaRPr lang="th-TH" dirty="0"/>
          </a:p>
        </p:txBody>
      </p:sp>
      <p:sp>
        <p:nvSpPr>
          <p:cNvPr id="49" name="TextBox 48">
            <a:extLst>
              <a:ext uri="{FF2B5EF4-FFF2-40B4-BE49-F238E27FC236}">
                <a16:creationId xmlns:a16="http://schemas.microsoft.com/office/drawing/2014/main" id="{9524DA6F-BF7D-4319-A53A-FAB99DB184D1}"/>
              </a:ext>
            </a:extLst>
          </p:cNvPr>
          <p:cNvSpPr txBox="1"/>
          <p:nvPr/>
        </p:nvSpPr>
        <p:spPr>
          <a:xfrm>
            <a:off x="3619891" y="6136056"/>
            <a:ext cx="2438792" cy="550080"/>
          </a:xfrm>
          <a:prstGeom prst="rect">
            <a:avLst/>
          </a:prstGeom>
          <a:solidFill>
            <a:srgbClr val="FFD1FF"/>
          </a:solidFill>
        </p:spPr>
        <p:txBody>
          <a:bodyPr wrap="square" rtlCol="0" anchor="ctr">
            <a:noAutofit/>
          </a:bodyPr>
          <a:lstStyle/>
          <a:p>
            <a:pPr marL="88900" indent="-88900">
              <a:buFont typeface="Arial" panose="020B0604020202020204" pitchFamily="34" charset="0"/>
              <a:buChar char="•"/>
            </a:pPr>
            <a:r>
              <a:rPr lang="th-TH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กรมพัฒนาระบบ </a:t>
            </a:r>
            <a:r>
              <a:rPr lang="en-US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e-Service</a:t>
            </a:r>
            <a:endParaRPr lang="th-TH" sz="12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88900" indent="-88900">
              <a:buFont typeface="Arial" panose="020B0604020202020204" pitchFamily="34" charset="0"/>
              <a:buChar char="•"/>
            </a:pPr>
            <a:r>
              <a:rPr lang="th-TH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พัฒนาผ่านระบบ</a:t>
            </a:r>
            <a:r>
              <a:rPr lang="en-US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Biz portal</a:t>
            </a:r>
            <a:endParaRPr lang="th-TH" sz="12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50" name="TextBox 49">
            <a:extLst>
              <a:ext uri="{FF2B5EF4-FFF2-40B4-BE49-F238E27FC236}">
                <a16:creationId xmlns:a16="http://schemas.microsoft.com/office/drawing/2014/main" id="{2ED40804-7D7B-455D-948D-94B99E82F6EC}"/>
              </a:ext>
            </a:extLst>
          </p:cNvPr>
          <p:cNvSpPr txBox="1"/>
          <p:nvPr/>
        </p:nvSpPr>
        <p:spPr>
          <a:xfrm>
            <a:off x="6463321" y="4659090"/>
            <a:ext cx="2438792" cy="307777"/>
          </a:xfrm>
          <a:prstGeom prst="rect">
            <a:avLst/>
          </a:prstGeom>
          <a:solidFill>
            <a:srgbClr val="FA7EB3"/>
          </a:solidFill>
          <a:ln w="12700">
            <a:solidFill>
              <a:schemeClr val="bg1">
                <a:lumMod val="65000"/>
              </a:schemeClr>
            </a:solidFill>
            <a:prstDash val="sysDash"/>
          </a:ln>
        </p:spPr>
        <p:txBody>
          <a:bodyPr wrap="square" rtlCol="0">
            <a:noAutofit/>
          </a:bodyPr>
          <a:lstStyle>
            <a:defPPr>
              <a:defRPr lang="th-TH"/>
            </a:defPPr>
            <a:lvl1pPr>
              <a:defRPr sz="120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r>
              <a:rPr lang="en-US" dirty="0"/>
              <a:t>5</a:t>
            </a:r>
            <a:r>
              <a:rPr lang="th-TH" dirty="0"/>
              <a:t>) ให้บริการประชาชนแ</a:t>
            </a:r>
          </a:p>
        </p:txBody>
      </p:sp>
      <p:sp>
        <p:nvSpPr>
          <p:cNvPr id="51" name="TextBox 50">
            <a:extLst>
              <a:ext uri="{FF2B5EF4-FFF2-40B4-BE49-F238E27FC236}">
                <a16:creationId xmlns:a16="http://schemas.microsoft.com/office/drawing/2014/main" id="{4B0CAE3E-B087-424C-BAA3-7C6FBAEFA73F}"/>
              </a:ext>
            </a:extLst>
          </p:cNvPr>
          <p:cNvSpPr txBox="1"/>
          <p:nvPr/>
        </p:nvSpPr>
        <p:spPr>
          <a:xfrm>
            <a:off x="6463321" y="5005677"/>
            <a:ext cx="2438792" cy="1084427"/>
          </a:xfrm>
          <a:prstGeom prst="rect">
            <a:avLst/>
          </a:prstGeom>
          <a:solidFill>
            <a:srgbClr val="FFD1FF"/>
          </a:solidFill>
        </p:spPr>
        <p:txBody>
          <a:bodyPr wrap="square" rtlCol="0" anchor="ctr">
            <a:noAutofit/>
          </a:bodyPr>
          <a:lstStyle>
            <a:defPPr>
              <a:defRPr lang="th-TH"/>
            </a:defPPr>
            <a:lvl1pPr marL="88900" indent="-88900">
              <a:buFont typeface="Arial" panose="020B0604020202020204" pitchFamily="34" charset="0"/>
              <a:buChar char="•"/>
              <a:defRPr sz="1200" spc="-6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r>
              <a:rPr lang="th-TH" spc="0" dirty="0"/>
              <a:t>ให้บริการระบบ</a:t>
            </a:r>
            <a:r>
              <a:rPr lang="en-US" spc="0" dirty="0"/>
              <a:t> e-Service </a:t>
            </a:r>
          </a:p>
          <a:p>
            <a:pPr marL="0" indent="0">
              <a:buNone/>
            </a:pPr>
            <a:r>
              <a:rPr lang="en-US" spc="0" dirty="0"/>
              <a:t>  (</a:t>
            </a:r>
            <a:r>
              <a:rPr lang="th-TH" spc="0" dirty="0"/>
              <a:t>แยกตามระบบที่พัฒนา</a:t>
            </a:r>
            <a:r>
              <a:rPr lang="en-US" spc="0" dirty="0"/>
              <a:t>)</a:t>
            </a:r>
          </a:p>
          <a:p>
            <a:r>
              <a:rPr lang="th-TH" spc="0" dirty="0"/>
              <a:t>ให้บริการระบบ</a:t>
            </a:r>
            <a:r>
              <a:rPr lang="en-US" spc="0" dirty="0"/>
              <a:t>  e-Service</a:t>
            </a:r>
            <a:endParaRPr lang="th-TH" spc="0" dirty="0"/>
          </a:p>
          <a:p>
            <a:pPr marL="0" indent="0">
              <a:buNone/>
            </a:pPr>
            <a:r>
              <a:rPr lang="th-TH" spc="0" dirty="0"/>
              <a:t>   (ผ่านระบบ</a:t>
            </a:r>
            <a:r>
              <a:rPr lang="en-US" spc="0" dirty="0"/>
              <a:t> Biz portal)</a:t>
            </a:r>
          </a:p>
        </p:txBody>
      </p:sp>
      <p:sp>
        <p:nvSpPr>
          <p:cNvPr id="52" name="TextBox 51">
            <a:extLst>
              <a:ext uri="{FF2B5EF4-FFF2-40B4-BE49-F238E27FC236}">
                <a16:creationId xmlns:a16="http://schemas.microsoft.com/office/drawing/2014/main" id="{A9A1BC5D-8E82-4134-BF39-27331246BE33}"/>
              </a:ext>
            </a:extLst>
          </p:cNvPr>
          <p:cNvSpPr txBox="1"/>
          <p:nvPr/>
        </p:nvSpPr>
        <p:spPr>
          <a:xfrm>
            <a:off x="6463320" y="4073714"/>
            <a:ext cx="2438793" cy="503860"/>
          </a:xfrm>
          <a:prstGeom prst="roundRect">
            <a:avLst>
              <a:gd name="adj" fmla="val 37299"/>
            </a:avLst>
          </a:prstGeom>
          <a:solidFill>
            <a:srgbClr val="990099"/>
          </a:solidFill>
          <a:ln w="9525">
            <a:solidFill>
              <a:schemeClr val="accent5">
                <a:lumMod val="50000"/>
              </a:schemeClr>
            </a:solidFill>
          </a:ln>
          <a:effectLst/>
        </p:spPr>
        <p:txBody>
          <a:bodyPr wrap="square" rtlCol="0" anchor="ctr">
            <a:noAutofit/>
          </a:bodyPr>
          <a:lstStyle>
            <a:defPPr>
              <a:defRPr lang="th-TH"/>
            </a:defPPr>
            <a:lvl1pPr>
              <a:defRPr sz="1400" b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pPr algn="ctr"/>
            <a:r>
              <a:rPr lang="th-TH" dirty="0">
                <a:solidFill>
                  <a:schemeClr val="bg1"/>
                </a:solidFill>
              </a:rPr>
              <a:t>ให้บริการประชาชน</a:t>
            </a:r>
          </a:p>
        </p:txBody>
      </p:sp>
      <p:sp>
        <p:nvSpPr>
          <p:cNvPr id="53" name="Arrow: Right 52">
            <a:extLst>
              <a:ext uri="{FF2B5EF4-FFF2-40B4-BE49-F238E27FC236}">
                <a16:creationId xmlns:a16="http://schemas.microsoft.com/office/drawing/2014/main" id="{8C853876-B028-4D04-93A2-DBC7FFDB7AA0}"/>
              </a:ext>
            </a:extLst>
          </p:cNvPr>
          <p:cNvSpPr/>
          <p:nvPr/>
        </p:nvSpPr>
        <p:spPr>
          <a:xfrm>
            <a:off x="6145820" y="4130936"/>
            <a:ext cx="215900" cy="3693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54" name="TextBox 53">
            <a:extLst>
              <a:ext uri="{FF2B5EF4-FFF2-40B4-BE49-F238E27FC236}">
                <a16:creationId xmlns:a16="http://schemas.microsoft.com/office/drawing/2014/main" id="{A5861FC2-877F-4366-AEB1-3C1306EF8061}"/>
              </a:ext>
            </a:extLst>
          </p:cNvPr>
          <p:cNvSpPr txBox="1"/>
          <p:nvPr/>
        </p:nvSpPr>
        <p:spPr>
          <a:xfrm>
            <a:off x="9346543" y="4038134"/>
            <a:ext cx="481009" cy="2428555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solidFill>
              <a:srgbClr val="C55A11"/>
            </a:solidFill>
            <a:prstDash val="sysDash"/>
          </a:ln>
        </p:spPr>
        <p:txBody>
          <a:bodyPr wrap="none" rtlCol="0">
            <a:noAutofit/>
          </a:bodyPr>
          <a:lstStyle/>
          <a:p>
            <a:pPr algn="ctr"/>
            <a:r>
              <a:rPr lang="th-TH" sz="1400" b="1" dirty="0">
                <a:solidFill>
                  <a:schemeClr val="accent2">
                    <a:lumMod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ปีงบ</a:t>
            </a:r>
            <a:endParaRPr lang="en-US" sz="1400" b="1" dirty="0">
              <a:solidFill>
                <a:schemeClr val="accent2">
                  <a:lumMod val="75000"/>
                </a:schemeClr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algn="ctr"/>
            <a:r>
              <a:rPr lang="en-US" sz="1400" b="1" dirty="0">
                <a:solidFill>
                  <a:schemeClr val="accent2">
                    <a:lumMod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67</a:t>
            </a:r>
            <a:endParaRPr lang="th-TH" sz="1400" b="1" dirty="0">
              <a:solidFill>
                <a:schemeClr val="accent2">
                  <a:lumMod val="75000"/>
                </a:schemeClr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55" name="TextBox 54">
            <a:extLst>
              <a:ext uri="{FF2B5EF4-FFF2-40B4-BE49-F238E27FC236}">
                <a16:creationId xmlns:a16="http://schemas.microsoft.com/office/drawing/2014/main" id="{950A6CC0-C086-4E51-9A80-DADA2A810E6C}"/>
              </a:ext>
            </a:extLst>
          </p:cNvPr>
          <p:cNvSpPr txBox="1"/>
          <p:nvPr/>
        </p:nvSpPr>
        <p:spPr>
          <a:xfrm>
            <a:off x="9895384" y="4039754"/>
            <a:ext cx="2061205" cy="2426935"/>
          </a:xfrm>
          <a:prstGeom prst="rect">
            <a:avLst/>
          </a:prstGeom>
          <a:solidFill>
            <a:srgbClr val="E1EFD9"/>
          </a:solidFill>
          <a:ln w="12700">
            <a:solidFill>
              <a:schemeClr val="bg1">
                <a:lumMod val="65000"/>
              </a:schemeClr>
            </a:solidFill>
            <a:prstDash val="sysDash"/>
          </a:ln>
        </p:spPr>
        <p:txBody>
          <a:bodyPr wrap="square" rtlCol="0">
            <a:noAutofit/>
          </a:bodyPr>
          <a:lstStyle>
            <a:defPPr>
              <a:defRPr lang="th-TH"/>
            </a:defPPr>
            <a:lvl1pPr>
              <a:defRPr sz="120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r>
              <a:rPr lang="th-TH" b="1" dirty="0"/>
              <a:t>ดำเนินขั้นตอนเหมือนปี 66</a:t>
            </a:r>
          </a:p>
          <a:p>
            <a:r>
              <a:rPr lang="th-TH" dirty="0"/>
              <a:t>โดยพัฒนาระบบ </a:t>
            </a:r>
            <a:r>
              <a:rPr lang="en-US" dirty="0"/>
              <a:t>e-Service </a:t>
            </a:r>
            <a:r>
              <a:rPr lang="th-TH" dirty="0"/>
              <a:t>และเชื่อมโยงข้อมูล เข้าสู่ระบบกลางของกระทรวงเกษตร</a:t>
            </a:r>
          </a:p>
          <a:p>
            <a:endParaRPr lang="th-TH" dirty="0"/>
          </a:p>
          <a:p>
            <a:r>
              <a:rPr lang="th-TH" u="sng" dirty="0"/>
              <a:t>เงื่อนไข</a:t>
            </a:r>
            <a:r>
              <a:rPr lang="en-US" u="sng" dirty="0"/>
              <a:t>: </a:t>
            </a:r>
            <a:r>
              <a:rPr lang="th-TH" u="sng" dirty="0"/>
              <a:t>การพัฒนาและเชื่อมโยงระบบในแต่ละปีงบประมาณขึ้นอยู่กับ งบประมาณของกรม และการสนับสนุนจากระบบ </a:t>
            </a:r>
            <a:r>
              <a:rPr lang="en-US" u="sng" dirty="0"/>
              <a:t>Biz portal</a:t>
            </a:r>
            <a:endParaRPr lang="th-TH" u="sng" dirty="0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71348A2B-75B2-460D-BF7A-E2D255E259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5C657D-D412-425A-B69D-46688B10728F}" type="slidenum">
              <a:rPr lang="en-US" smtClean="0"/>
              <a:pPr/>
              <a:t>16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9081511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B552FEE4-BA56-43AD-911D-49749A0B26CC}"/>
              </a:ext>
            </a:extLst>
          </p:cNvPr>
          <p:cNvSpPr txBox="1"/>
          <p:nvPr/>
        </p:nvSpPr>
        <p:spPr>
          <a:xfrm>
            <a:off x="0" y="0"/>
            <a:ext cx="12191999" cy="527672"/>
          </a:xfrm>
          <a:prstGeom prst="rect">
            <a:avLst/>
          </a:prstGeom>
          <a:solidFill>
            <a:srgbClr val="2F5597"/>
          </a:solidFill>
        </p:spPr>
        <p:txBody>
          <a:bodyPr wrap="square" rtlCol="0" anchor="ctr">
            <a:noAutofit/>
          </a:bodyPr>
          <a:lstStyle>
            <a:defPPr>
              <a:defRPr lang="en-US"/>
            </a:defPPr>
            <a:lvl1pPr>
              <a:defRPr sz="1400" b="1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defRPr>
            </a:lvl1pPr>
          </a:lstStyle>
          <a:p>
            <a:pPr marL="0" marR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th-TH" b="1" dirty="0">
                <a:effectLst/>
              </a:rPr>
              <a:t>แผนปฏิบัติการ (</a:t>
            </a:r>
            <a:r>
              <a:rPr lang="en-US" b="1" dirty="0">
                <a:effectLst/>
              </a:rPr>
              <a:t>Action Plan) </a:t>
            </a:r>
            <a:r>
              <a:rPr lang="th-TH" b="1" dirty="0">
                <a:effectLst/>
              </a:rPr>
              <a:t>ประจำปีงบประมาณ พ.ศ. </a:t>
            </a:r>
            <a:r>
              <a:rPr lang="en-US" b="1" dirty="0">
                <a:effectLst/>
              </a:rPr>
              <a:t>2566</a:t>
            </a:r>
            <a:r>
              <a:rPr lang="en-US" dirty="0">
                <a:effectLst/>
              </a:rPr>
              <a:t> </a:t>
            </a:r>
            <a:r>
              <a:rPr lang="th-TH" b="1" dirty="0">
                <a:effectLst/>
              </a:rPr>
              <a:t>ระบบรับรองมาตรฐานสินค้าเกษตร (</a:t>
            </a:r>
            <a:r>
              <a:rPr lang="en-US" b="1" dirty="0">
                <a:effectLst/>
              </a:rPr>
              <a:t>GAP</a:t>
            </a:r>
            <a:r>
              <a:rPr lang="th-TH" b="1" dirty="0">
                <a:effectLst/>
              </a:rPr>
              <a:t>) พืช ประมง ปศุสัตว์</a:t>
            </a:r>
            <a:endParaRPr lang="en-US" dirty="0">
              <a:effectLst/>
            </a:endParaRP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71348A2B-75B2-460D-BF7A-E2D255E259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5C657D-D412-425A-B69D-46688B10728F}" type="slidenum">
              <a:rPr lang="en-US" smtClean="0"/>
              <a:pPr/>
              <a:t>17</a:t>
            </a:fld>
            <a:endParaRPr lang="en-US" dirty="0"/>
          </a:p>
        </p:txBody>
      </p:sp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5F28208D-14CD-68AD-97C4-46E2CCDC46A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19494018"/>
              </p:ext>
            </p:extLst>
          </p:nvPr>
        </p:nvGraphicFramePr>
        <p:xfrm>
          <a:off x="532748" y="1184959"/>
          <a:ext cx="11325574" cy="3516158"/>
        </p:xfrm>
        <a:graphic>
          <a:graphicData uri="http://schemas.openxmlformats.org/drawingml/2006/table">
            <a:tbl>
              <a:tblPr firstRow="1" firstCol="1" bandRow="1"/>
              <a:tblGrid>
                <a:gridCol w="2091309">
                  <a:extLst>
                    <a:ext uri="{9D8B030D-6E8A-4147-A177-3AD203B41FA5}">
                      <a16:colId xmlns:a16="http://schemas.microsoft.com/office/drawing/2014/main" val="1730696626"/>
                    </a:ext>
                  </a:extLst>
                </a:gridCol>
                <a:gridCol w="2091309">
                  <a:extLst>
                    <a:ext uri="{9D8B030D-6E8A-4147-A177-3AD203B41FA5}">
                      <a16:colId xmlns:a16="http://schemas.microsoft.com/office/drawing/2014/main" val="4191729869"/>
                    </a:ext>
                  </a:extLst>
                </a:gridCol>
                <a:gridCol w="2186674">
                  <a:extLst>
                    <a:ext uri="{9D8B030D-6E8A-4147-A177-3AD203B41FA5}">
                      <a16:colId xmlns:a16="http://schemas.microsoft.com/office/drawing/2014/main" val="2365483192"/>
                    </a:ext>
                  </a:extLst>
                </a:gridCol>
                <a:gridCol w="2478141">
                  <a:extLst>
                    <a:ext uri="{9D8B030D-6E8A-4147-A177-3AD203B41FA5}">
                      <a16:colId xmlns:a16="http://schemas.microsoft.com/office/drawing/2014/main" val="2221480989"/>
                    </a:ext>
                  </a:extLst>
                </a:gridCol>
                <a:gridCol w="2478141">
                  <a:extLst>
                    <a:ext uri="{9D8B030D-6E8A-4147-A177-3AD203B41FA5}">
                      <a16:colId xmlns:a16="http://schemas.microsoft.com/office/drawing/2014/main" val="3785985626"/>
                    </a:ext>
                  </a:extLst>
                </a:gridCol>
              </a:tblGrid>
              <a:tr h="318526">
                <a:tc rowSpan="2"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1200" b="1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หน่วยงาน</a:t>
                      </a:r>
                      <a:endParaRPr lang="en-US" sz="1200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 </a:t>
                      </a:r>
                    </a:p>
                  </a:txBody>
                  <a:tcPr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 gridSpan="4"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1200" b="1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ผลผลิตรายไตรมาส ประจำปีงบประมาณ พ.ศ.</a:t>
                      </a:r>
                      <a:r>
                        <a:rPr lang="en-US" sz="1200" b="1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2566</a:t>
                      </a:r>
                      <a:endParaRPr lang="en-US" sz="1200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61990168"/>
                  </a:ext>
                </a:extLst>
              </a:tr>
              <a:tr h="492369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1200" b="1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ไตรมาสที่</a:t>
                      </a:r>
                      <a:r>
                        <a:rPr lang="en-US" sz="1200" b="1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1</a:t>
                      </a:r>
                      <a:br>
                        <a:rPr lang="en-US" sz="1200" b="1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lang="en-US" sz="1200" b="1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</a:t>
                      </a:r>
                      <a:r>
                        <a:rPr lang="th-TH" sz="1200" b="1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ต.ค. - ธ.ค. </a:t>
                      </a:r>
                      <a:r>
                        <a:rPr lang="en-US" sz="1200" b="1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65)</a:t>
                      </a:r>
                      <a:endParaRPr lang="en-US" sz="1200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1EDF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1200" b="1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ไตรมาสที่ </a:t>
                      </a:r>
                      <a:r>
                        <a:rPr lang="en-US" sz="1200" b="1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</a:t>
                      </a:r>
                      <a:br>
                        <a:rPr lang="en-US" sz="1200" b="1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lang="en-US" sz="1200" b="1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</a:t>
                      </a:r>
                      <a:r>
                        <a:rPr lang="th-TH" sz="1200" b="1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ม.ค. - มี.ค. </a:t>
                      </a:r>
                      <a:r>
                        <a:rPr lang="en-US" sz="1200" b="1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66)</a:t>
                      </a:r>
                      <a:endParaRPr lang="en-US" sz="1200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1EDF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1200" b="1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ไตรมาสที่ </a:t>
                      </a:r>
                      <a:r>
                        <a:rPr lang="en-US" sz="1200" b="1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</a:t>
                      </a:r>
                      <a:br>
                        <a:rPr lang="en-US" sz="1200" b="1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lang="en-US" sz="1200" b="1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</a:t>
                      </a:r>
                      <a:r>
                        <a:rPr lang="th-TH" sz="1200" b="1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เม.ย. - มิ.ย. </a:t>
                      </a:r>
                      <a:r>
                        <a:rPr lang="en-US" sz="1200" b="1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66)</a:t>
                      </a:r>
                      <a:endParaRPr lang="en-US" sz="1200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1EDF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1200" b="1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ไตรมาสที่ </a:t>
                      </a:r>
                      <a:r>
                        <a:rPr lang="en-US" sz="1200" b="1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 </a:t>
                      </a:r>
                      <a:br>
                        <a:rPr lang="en-US" sz="1200" b="1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lang="en-US" sz="1200" b="1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</a:t>
                      </a:r>
                      <a:r>
                        <a:rPr lang="th-TH" sz="1200" b="1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ก.ค. - ก.ย. </a:t>
                      </a:r>
                      <a:r>
                        <a:rPr lang="en-US" sz="1200" b="1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66)</a:t>
                      </a:r>
                      <a:endParaRPr lang="en-US" sz="1200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1EDF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72875364"/>
                  </a:ext>
                </a:extLst>
              </a:tr>
              <a:tr h="2705263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1. </a:t>
                      </a:r>
                      <a:r>
                        <a:rPr lang="th-TH" sz="12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สำนักงานมาตรฐานสินค้าเกษตรและอาหารแห่งชาติ </a:t>
                      </a:r>
                      <a:endParaRPr lang="en-US" sz="1200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algn="l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2. </a:t>
                      </a:r>
                      <a:r>
                        <a:rPr lang="th-TH" sz="12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สำนักงานการปฏิรูปที่ดินเพื่อเกษตรกรรม </a:t>
                      </a:r>
                      <a:endParaRPr lang="en-US" sz="1200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algn="l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3. </a:t>
                      </a:r>
                      <a:r>
                        <a:rPr lang="th-TH" sz="12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กรมการข้าว </a:t>
                      </a:r>
                      <a:endParaRPr lang="en-US" sz="1200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algn="l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4. </a:t>
                      </a:r>
                      <a:r>
                        <a:rPr lang="th-TH" sz="12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กรมปศุสัตว์ </a:t>
                      </a:r>
                      <a:endParaRPr lang="en-US" sz="1200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algn="l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5 </a:t>
                      </a:r>
                      <a:r>
                        <a:rPr lang="th-TH" sz="12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กรมหม่อนไหม </a:t>
                      </a:r>
                      <a:endParaRPr lang="en-US" sz="1200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algn="l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6. </a:t>
                      </a:r>
                      <a:r>
                        <a:rPr lang="th-TH" sz="12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กรมประมง </a:t>
                      </a:r>
                      <a:endParaRPr lang="en-US" sz="1200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algn="l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7. </a:t>
                      </a:r>
                      <a:r>
                        <a:rPr lang="th-TH" sz="12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กรมวิชาการเกษตร</a:t>
                      </a:r>
                      <a:endParaRPr lang="en-US" sz="1200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algn="l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8. </a:t>
                      </a:r>
                      <a:r>
                        <a:rPr lang="th-TH" sz="12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สำนักงานปลัดกระทรวงเกษตรและสหกรณ์</a:t>
                      </a:r>
                      <a:endParaRPr lang="en-US" sz="1200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algn="l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 </a:t>
                      </a:r>
                    </a:p>
                  </a:txBody>
                  <a:tcPr marT="182880" marB="0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</a:t>
                      </a:r>
                      <a:r>
                        <a:rPr lang="th-TH" sz="12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 สำรวจความก้าวหน้างานบริการ </a:t>
                      </a:r>
                      <a:r>
                        <a:rPr lang="en-US" sz="12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GAP </a:t>
                      </a:r>
                      <a:r>
                        <a:rPr lang="th-TH" sz="12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ทั้งหมดของหน่วยงาน </a:t>
                      </a:r>
                      <a:endParaRPr lang="en-US" sz="1200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algn="l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12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</a:t>
                      </a:r>
                      <a:r>
                        <a:rPr lang="en-US" sz="12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 </a:t>
                      </a:r>
                      <a:r>
                        <a:rPr lang="th-TH" sz="12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จัดทำแผนการบริการของกรม</a:t>
                      </a:r>
                      <a:endParaRPr lang="en-US" sz="1200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algn="l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 </a:t>
                      </a:r>
                      <a:endParaRPr lang="en-US" sz="1200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T="182880" marB="0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12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</a:t>
                      </a:r>
                      <a:r>
                        <a:rPr lang="en-US" sz="12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 </a:t>
                      </a:r>
                      <a:r>
                        <a:rPr lang="th-TH" sz="12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กำหนดขอบเขตการพัฒนาระบบ </a:t>
                      </a:r>
                      <a:r>
                        <a:rPr lang="en-US" sz="12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e-Service (GAP)</a:t>
                      </a:r>
                      <a:endParaRPr lang="en-US" sz="1200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algn="l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12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4) กำหนดมาตรฐานการเชื่อมต่อข้อมูล</a:t>
                      </a:r>
                      <a:r>
                        <a:rPr lang="en-US" sz="12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API</a:t>
                      </a:r>
                      <a:r>
                        <a:rPr lang="th-TH" sz="12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เพื่อเชื่อมต่อข้อมูลผ่านระบบ</a:t>
                      </a:r>
                      <a:r>
                        <a:rPr lang="en-US" sz="12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Biz portal</a:t>
                      </a:r>
                      <a:r>
                        <a:rPr lang="th-TH" sz="12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/</a:t>
                      </a:r>
                      <a:r>
                        <a:rPr lang="en-US" sz="12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DE</a:t>
                      </a:r>
                      <a:endParaRPr lang="en-US" sz="1200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T="182880" marB="0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12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5) หารือหน่วยงานการให้บริการ </a:t>
                      </a:r>
                      <a:r>
                        <a:rPr lang="en-US" sz="12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GAP </a:t>
                      </a:r>
                      <a:r>
                        <a:rPr lang="th-TH" sz="12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กับผู้พัฒนาระบบ</a:t>
                      </a:r>
                      <a:r>
                        <a:rPr lang="en-US" sz="12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Biz portal</a:t>
                      </a:r>
                      <a:r>
                        <a:rPr lang="th-TH" sz="12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/</a:t>
                      </a:r>
                      <a:r>
                        <a:rPr lang="en-US" sz="12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DE</a:t>
                      </a:r>
                      <a:r>
                        <a:rPr lang="th-TH" sz="12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และพัฒนาระบบ</a:t>
                      </a:r>
                      <a:r>
                        <a:rPr lang="en-US" sz="12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API </a:t>
                      </a:r>
                      <a:r>
                        <a:rPr lang="th-TH" sz="12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เพื่อเชื่อมโยง</a:t>
                      </a:r>
                      <a:endParaRPr lang="en-US" sz="1200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T="182880" marB="0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12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6) ทดสอบระบบ</a:t>
                      </a:r>
                      <a:r>
                        <a:rPr lang="en-US" sz="12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Biz portal</a:t>
                      </a:r>
                      <a:r>
                        <a:rPr lang="th-TH" sz="12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/</a:t>
                      </a:r>
                      <a:r>
                        <a:rPr lang="en-US" sz="12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DE (</a:t>
                      </a:r>
                      <a:r>
                        <a:rPr lang="th-TH" sz="12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สมบูรณ์/แก้ไขเพิ่มเติม</a:t>
                      </a:r>
                      <a:r>
                        <a:rPr lang="en-US" sz="12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</a:t>
                      </a:r>
                      <a:endParaRPr lang="en-US" sz="1200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T="182880" marB="0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53190390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65747089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Slide Number Placeholder 3">
            <a:extLst>
              <a:ext uri="{FF2B5EF4-FFF2-40B4-BE49-F238E27FC236}">
                <a16:creationId xmlns:a16="http://schemas.microsoft.com/office/drawing/2014/main" id="{CF42F21F-B310-C47E-6530-07CEE12F43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xfrm>
            <a:off x="10106025" y="6550025"/>
            <a:ext cx="2057400" cy="3651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fld id="{A595417D-62D8-4E28-A3AD-EB398E4F2986}" type="slidenum">
              <a:rPr lang="en-US" altLang="th-TH" sz="1200">
                <a:solidFill>
                  <a:srgbClr val="898989"/>
                </a:solidFill>
                <a:cs typeface="Angsana New" panose="02020603050405020304" pitchFamily="18" charset="-34"/>
              </a:rPr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t>18</a:t>
            </a:fld>
            <a:endParaRPr lang="en-US" altLang="th-TH" sz="1200">
              <a:solidFill>
                <a:srgbClr val="898989"/>
              </a:solidFill>
              <a:cs typeface="Angsana New" panose="02020603050405020304" pitchFamily="18" charset="-34"/>
            </a:endParaRPr>
          </a:p>
        </p:txBody>
      </p:sp>
      <p:sp>
        <p:nvSpPr>
          <p:cNvPr id="37891" name="TextBox 1">
            <a:extLst>
              <a:ext uri="{FF2B5EF4-FFF2-40B4-BE49-F238E27FC236}">
                <a16:creationId xmlns:a16="http://schemas.microsoft.com/office/drawing/2014/main" id="{5465F150-2212-3588-9D9E-DBA2E42E45C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solidFill>
            <a:srgbClr val="1572A1"/>
          </a:solidFill>
          <a:ln>
            <a:noFill/>
          </a:ln>
        </p:spPr>
        <p:txBody>
          <a:bodyPr wrap="square" anchor="ctr">
            <a:no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9pPr>
          </a:lstStyle>
          <a:p>
            <a:pPr>
              <a:buNone/>
            </a:pPr>
            <a:r>
              <a:rPr lang="th-TH" sz="18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เป้าหมายการดำเนินงานรอบ 6 และ </a:t>
            </a:r>
            <a:r>
              <a:rPr lang="en-US" sz="18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9 </a:t>
            </a:r>
            <a:r>
              <a:rPr lang="th-TH" sz="18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เดือน</a:t>
            </a:r>
          </a:p>
        </p:txBody>
      </p:sp>
      <p:graphicFrame>
        <p:nvGraphicFramePr>
          <p:cNvPr id="6" name="Table 7">
            <a:extLst>
              <a:ext uri="{FF2B5EF4-FFF2-40B4-BE49-F238E27FC236}">
                <a16:creationId xmlns:a16="http://schemas.microsoft.com/office/drawing/2014/main" id="{CE7761EB-E4AD-4C2C-B721-BE668A8B723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34320193"/>
              </p:ext>
            </p:extLst>
          </p:nvPr>
        </p:nvGraphicFramePr>
        <p:xfrm>
          <a:off x="80963" y="730250"/>
          <a:ext cx="11877676" cy="123185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87642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00125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17734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ชื่อตัวชี้วัดที่ 7.1.1 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</a:t>
                      </a: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14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ระบบรับรองมาตรฐานสินค้าเกษตร </a:t>
                      </a:r>
                      <a:r>
                        <a:rPr lang="en-US" sz="14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(GAP) </a:t>
                      </a:r>
                      <a:r>
                        <a:rPr lang="th-TH" sz="14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พืช ประมง และปศุสัตว์</a:t>
                      </a:r>
                    </a:p>
                  </a:txBody>
                  <a:tcPr marL="91428" marR="91428" marT="45666" marB="45666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EAEA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 sz="14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4737">
                <a:tc>
                  <a:txBody>
                    <a:bodyPr/>
                    <a:lstStyle/>
                    <a:p>
                      <a:r>
                        <a:rPr lang="th-TH" sz="1400" dirty="0">
                          <a:solidFill>
                            <a:prstClr val="black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หน่วยงานรับผิดชอบหลัก</a:t>
                      </a:r>
                    </a:p>
                  </a:txBody>
                  <a:tcPr marT="45689" marB="45689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28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th-TH" sz="1400" kern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กรมประมง กองพัฒนาระบบการรับรองมาตรฐานสินค้าประมงและหลักฐานเพื่อการสืบค้น</a:t>
                      </a:r>
                    </a:p>
                  </a:txBody>
                  <a:tcPr marT="45689" marB="45689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04691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เป้าหมายการดำเนินงานรอบ </a:t>
                      </a: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 </a:t>
                      </a: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เดือน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1428" marR="91428" marT="45666" marB="45666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28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ดำเนินการตามขั้นตอนที่ 1-4</a:t>
                      </a:r>
                    </a:p>
                  </a:txBody>
                  <a:tcPr marL="91428" marR="91428" marT="45666" marB="45666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เป้าหมายการดำเนินงานรอบ </a:t>
                      </a:r>
                      <a:r>
                        <a:rPr kumimoji="0" lang="en-US" sz="14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9 </a:t>
                      </a:r>
                      <a:r>
                        <a:rPr kumimoji="0" lang="th-TH" sz="14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เดือน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1428" marR="91428" marT="45666" marB="45666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28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ดำเนินการตามขั้นตอนที่ 5-6</a:t>
                      </a:r>
                    </a:p>
                  </a:txBody>
                  <a:tcPr marL="91428" marR="91428" marT="45666" marB="45666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1534956"/>
                  </a:ext>
                </a:extLst>
              </a:tr>
            </a:tbl>
          </a:graphicData>
        </a:graphic>
      </p:graphicFrame>
      <p:graphicFrame>
        <p:nvGraphicFramePr>
          <p:cNvPr id="9" name="Table 4">
            <a:extLst>
              <a:ext uri="{FF2B5EF4-FFF2-40B4-BE49-F238E27FC236}">
                <a16:creationId xmlns:a16="http://schemas.microsoft.com/office/drawing/2014/main" id="{84D86B27-590D-4523-8702-36C8550BB61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55041930"/>
              </p:ext>
            </p:extLst>
          </p:nvPr>
        </p:nvGraphicFramePr>
        <p:xfrm>
          <a:off x="80963" y="2099971"/>
          <a:ext cx="5841372" cy="118566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841372">
                  <a:extLst>
                    <a:ext uri="{9D8B030D-6E8A-4147-A177-3AD203B41FA5}">
                      <a16:colId xmlns:a16="http://schemas.microsoft.com/office/drawing/2014/main" val="1661457189"/>
                    </a:ext>
                  </a:extLst>
                </a:gridCol>
              </a:tblGrid>
              <a:tr h="236313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ขั้นตอนการดำเนินงานรอบ </a:t>
                      </a:r>
                      <a:r>
                        <a:rPr kumimoji="0" lang="en-US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 </a:t>
                      </a:r>
                      <a:r>
                        <a:rPr kumimoji="0" lang="th-TH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เดือน</a:t>
                      </a:r>
                      <a:endParaRPr kumimoji="0" lang="en-US" sz="11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00401" marR="100401" marT="34303" marB="34303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7678567"/>
                  </a:ext>
                </a:extLst>
              </a:tr>
              <a:tr h="876645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</a:t>
                      </a:r>
                      <a:r>
                        <a:rPr lang="th-TH" sz="11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 สำรวจความก้าวหน้างานบริการ </a:t>
                      </a:r>
                      <a:r>
                        <a:rPr lang="en-US" sz="11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GAP </a:t>
                      </a:r>
                      <a:r>
                        <a:rPr lang="th-TH" sz="11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ทั้งหมดของหน่วยงาน </a:t>
                      </a:r>
                      <a:endParaRPr lang="en-US" sz="1100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algn="l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11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</a:t>
                      </a:r>
                      <a:r>
                        <a:rPr lang="en-US" sz="11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 </a:t>
                      </a:r>
                      <a:r>
                        <a:rPr lang="th-TH" sz="11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จัดทำแผนการบริการของกรม</a:t>
                      </a:r>
                    </a:p>
                    <a:p>
                      <a:pPr marL="0" marR="0" algn="l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11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</a:t>
                      </a:r>
                      <a:r>
                        <a:rPr lang="en-US" sz="11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 </a:t>
                      </a:r>
                      <a:r>
                        <a:rPr lang="th-TH" sz="11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กำหนดขอบเขตการพัฒนาระบบ </a:t>
                      </a:r>
                      <a:r>
                        <a:rPr lang="en-US" sz="11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e-Service (GAP)</a:t>
                      </a:r>
                      <a:endParaRPr lang="en-US" sz="1100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algn="l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11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4) กำหนดมาตรฐานการเชื่อมต่อข้อมูล</a:t>
                      </a:r>
                      <a:r>
                        <a:rPr lang="en-US" sz="11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API</a:t>
                      </a:r>
                      <a:r>
                        <a:rPr lang="th-TH" sz="11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เพื่อเชื่อมต่อข้อมูลผ่านระบบ</a:t>
                      </a:r>
                      <a:r>
                        <a:rPr lang="en-US" sz="11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Biz portal</a:t>
                      </a:r>
                      <a:r>
                        <a:rPr lang="th-TH" sz="11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/</a:t>
                      </a:r>
                      <a:r>
                        <a:rPr lang="en-US" sz="11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DE</a:t>
                      </a:r>
                      <a:endParaRPr lang="th-TH" sz="110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algn="l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100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00401" marR="100401" marT="34303" marB="34303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79571036"/>
                  </a:ext>
                </a:extLst>
              </a:tr>
            </a:tbl>
          </a:graphicData>
        </a:graphic>
      </p:graphicFrame>
      <p:graphicFrame>
        <p:nvGraphicFramePr>
          <p:cNvPr id="8" name="Table 4">
            <a:extLst>
              <a:ext uri="{FF2B5EF4-FFF2-40B4-BE49-F238E27FC236}">
                <a16:creationId xmlns:a16="http://schemas.microsoft.com/office/drawing/2014/main" id="{60088574-4945-633F-C17E-D893191428E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17755173"/>
              </p:ext>
            </p:extLst>
          </p:nvPr>
        </p:nvGraphicFramePr>
        <p:xfrm>
          <a:off x="6194684" y="2085568"/>
          <a:ext cx="5763954" cy="111295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763954">
                  <a:extLst>
                    <a:ext uri="{9D8B030D-6E8A-4147-A177-3AD203B41FA5}">
                      <a16:colId xmlns:a16="http://schemas.microsoft.com/office/drawing/2014/main" val="1661457189"/>
                    </a:ext>
                  </a:extLst>
                </a:gridCol>
              </a:tblGrid>
              <a:tr h="236313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ขั้นตอนการดำเนินงานรอบ </a:t>
                      </a:r>
                      <a:r>
                        <a:rPr kumimoji="0" lang="en-US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9 </a:t>
                      </a:r>
                      <a:r>
                        <a:rPr kumimoji="0" lang="th-TH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เดือน</a:t>
                      </a:r>
                      <a:endParaRPr kumimoji="0" lang="en-US" sz="11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00401" marR="100401" marT="34303" marB="34303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7678567"/>
                  </a:ext>
                </a:extLst>
              </a:tr>
              <a:tr h="876645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11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5) หารือหน่วยงานการให้บริการ </a:t>
                      </a:r>
                      <a:r>
                        <a:rPr lang="en-US" sz="11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GAP </a:t>
                      </a:r>
                      <a:r>
                        <a:rPr lang="th-TH" sz="11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กับผู้พัฒนาระบบ</a:t>
                      </a:r>
                      <a:r>
                        <a:rPr lang="en-US" sz="11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Biz portal</a:t>
                      </a:r>
                      <a:r>
                        <a:rPr lang="th-TH" sz="11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/</a:t>
                      </a:r>
                      <a:r>
                        <a:rPr lang="en-US" sz="11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DE</a:t>
                      </a:r>
                      <a:r>
                        <a:rPr lang="th-TH" sz="11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และพัฒนาระบบ</a:t>
                      </a:r>
                      <a:r>
                        <a:rPr lang="en-US" sz="11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API </a:t>
                      </a:r>
                      <a:r>
                        <a:rPr lang="th-TH" sz="11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เพื่อเชื่อมโยง</a:t>
                      </a:r>
                      <a:endParaRPr lang="en-US" sz="110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1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6) ทดสอบระบบ</a:t>
                      </a:r>
                      <a:r>
                        <a:rPr lang="en-US" sz="11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Biz portal</a:t>
                      </a:r>
                      <a:r>
                        <a:rPr lang="th-TH" sz="11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/</a:t>
                      </a:r>
                      <a:r>
                        <a:rPr lang="en-US" sz="11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DE (</a:t>
                      </a:r>
                      <a:r>
                        <a:rPr lang="th-TH" sz="11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สมบูรณ์/แก้ไขเพิ่มเติม</a:t>
                      </a:r>
                      <a:r>
                        <a:rPr lang="en-US" sz="11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</a:t>
                      </a:r>
                      <a:endParaRPr lang="en-US" sz="1100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algn="l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100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00401" marR="100401" marT="34303" marB="34303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7957103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48759944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กลุ่ม 1"/>
          <p:cNvGrpSpPr/>
          <p:nvPr/>
        </p:nvGrpSpPr>
        <p:grpSpPr>
          <a:xfrm>
            <a:off x="0" y="0"/>
            <a:ext cx="12265253" cy="1268504"/>
            <a:chOff x="0" y="0"/>
            <a:chExt cx="12265253" cy="1268504"/>
          </a:xfrm>
        </p:grpSpPr>
        <p:sp>
          <p:nvSpPr>
            <p:cNvPr id="11" name="สี่เหลี่ยมผืนผ้า 10">
              <a:extLst>
                <a:ext uri="{FF2B5EF4-FFF2-40B4-BE49-F238E27FC236}">
                  <a16:creationId xmlns:a16="http://schemas.microsoft.com/office/drawing/2014/main" id="{1E306E17-08E6-4917-8259-ED9F649CFAEE}"/>
                </a:ext>
              </a:extLst>
            </p:cNvPr>
            <p:cNvSpPr/>
            <p:nvPr/>
          </p:nvSpPr>
          <p:spPr>
            <a:xfrm>
              <a:off x="0" y="0"/>
              <a:ext cx="12192000" cy="671024"/>
            </a:xfrm>
            <a:prstGeom prst="rect">
              <a:avLst/>
            </a:prstGeom>
            <a:solidFill>
              <a:srgbClr val="00206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h-TH">
                <a:solidFill>
                  <a:schemeClr val="tx1"/>
                </a:solidFill>
              </a:endParaRP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FB91237C-0B6E-4673-9D90-F06956E202FC}"/>
                </a:ext>
              </a:extLst>
            </p:cNvPr>
            <p:cNvSpPr txBox="1"/>
            <p:nvPr/>
          </p:nvSpPr>
          <p:spPr>
            <a:xfrm>
              <a:off x="389202" y="55471"/>
              <a:ext cx="10561172" cy="61555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defRPr/>
              </a:pPr>
              <a:r>
                <a:rPr lang="th-TH" sz="2000" b="1" dirty="0">
                  <a:solidFill>
                    <a:schemeClr val="bg1"/>
                  </a:solidFill>
                  <a:latin typeface="Tahoma" pitchFamily="34" charset="0"/>
                  <a:cs typeface="Tahoma" pitchFamily="34" charset="0"/>
                </a:rPr>
                <a:t>ตัวชี้วัด</a:t>
              </a:r>
              <a:r>
                <a:rPr lang="th-TH" sz="2000" b="1" dirty="0">
                  <a:solidFill>
                    <a:schemeClr val="bg1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กรมประมง</a:t>
              </a:r>
            </a:p>
            <a:p>
              <a:pPr>
                <a:defRPr/>
              </a:pPr>
              <a:r>
                <a:rPr lang="th-TH" sz="1400" b="1" dirty="0">
                  <a:solidFill>
                    <a:schemeClr val="bg1"/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ตามมาตรการปรับปรุงประสิทธิภาพในการปฏิบัติราชการ ประจำปีงบประมาณ พ.ศ. </a:t>
              </a:r>
              <a:r>
                <a:rPr lang="en-US" sz="1400" b="1" dirty="0">
                  <a:solidFill>
                    <a:schemeClr val="bg1"/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2566</a:t>
              </a:r>
              <a:endParaRPr lang="th-TH" sz="900" b="1" dirty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</p:txBody>
        </p:sp>
        <p:grpSp>
          <p:nvGrpSpPr>
            <p:cNvPr id="14" name="กลุ่ม 4">
              <a:extLst>
                <a:ext uri="{FF2B5EF4-FFF2-40B4-BE49-F238E27FC236}">
                  <a16:creationId xmlns:a16="http://schemas.microsoft.com/office/drawing/2014/main" id="{9CE8E153-8471-4286-A40E-9F41179C2FA2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11157968" y="652951"/>
              <a:ext cx="1107285" cy="615553"/>
              <a:chOff x="7094187" y="1707729"/>
              <a:chExt cx="1164188" cy="613365"/>
            </a:xfrm>
          </p:grpSpPr>
          <p:pic>
            <p:nvPicPr>
              <p:cNvPr id="15" name="Picture 1" descr="C:\Users\dathpan\Downloads\056aac9a306aef891367aae43a86394b.jpg">
                <a:extLst>
                  <a:ext uri="{FF2B5EF4-FFF2-40B4-BE49-F238E27FC236}">
                    <a16:creationId xmlns:a16="http://schemas.microsoft.com/office/drawing/2014/main" id="{D6AD7F85-097D-46BE-9D75-92D22E813BFD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16319" t="8192" r="17099" b="14839"/>
              <a:stretch>
                <a:fillRect/>
              </a:stretch>
            </p:blipFill>
            <p:spPr bwMode="auto">
              <a:xfrm>
                <a:off x="7286862" y="1707729"/>
                <a:ext cx="742574" cy="61336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17" name="TextBox 2">
                <a:extLst>
                  <a:ext uri="{FF2B5EF4-FFF2-40B4-BE49-F238E27FC236}">
                    <a16:creationId xmlns:a16="http://schemas.microsoft.com/office/drawing/2014/main" id="{0314B78D-38DD-48ED-8595-CA297CCAE676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7094187" y="1848543"/>
                <a:ext cx="1164188" cy="36801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 eaLnBrk="0" hangingPunct="0"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  <a:cs typeface="Angsana New" panose="02020603050405020304" pitchFamily="18" charset="-34"/>
                  </a:defRPr>
                </a:lvl1pPr>
                <a:lvl2pPr marL="742950" indent="-285750" eaLnBrk="0" hangingPunct="0"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  <a:cs typeface="Angsana New" panose="02020603050405020304" pitchFamily="18" charset="-34"/>
                  </a:defRPr>
                </a:lvl2pPr>
                <a:lvl3pPr marL="1143000" indent="-228600" eaLnBrk="0" hangingPunct="0"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  <a:cs typeface="Angsana New" panose="02020603050405020304" pitchFamily="18" charset="-34"/>
                  </a:defRPr>
                </a:lvl3pPr>
                <a:lvl4pPr marL="1600200" indent="-228600" eaLnBrk="0" hangingPunct="0"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  <a:cs typeface="Angsana New" panose="02020603050405020304" pitchFamily="18" charset="-34"/>
                  </a:defRPr>
                </a:lvl4pPr>
                <a:lvl5pPr marL="2057400" indent="-228600" eaLnBrk="0" hangingPunct="0"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  <a:cs typeface="Angsana New" panose="02020603050405020304" pitchFamily="18" charset="-34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  <a:cs typeface="Angsana New" panose="02020603050405020304" pitchFamily="18" charset="-34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  <a:cs typeface="Angsana New" panose="02020603050405020304" pitchFamily="18" charset="-34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  <a:cs typeface="Angsana New" panose="02020603050405020304" pitchFamily="18" charset="-34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  <a:cs typeface="Angsana New" panose="02020603050405020304" pitchFamily="18" charset="-34"/>
                  </a:defRPr>
                </a:lvl9pPr>
              </a:lstStyle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th-TH" altLang="th-TH" sz="900" b="1" dirty="0">
                    <a:solidFill>
                      <a:prstClr val="black"/>
                    </a:solidFill>
                    <a:latin typeface="Tahoma" panose="020B0604030504040204" pitchFamily="34" charset="0"/>
                    <a:ea typeface="Tahoma" panose="020B0604030504040204" pitchFamily="34" charset="0"/>
                    <a:cs typeface="Tahoma" panose="020B0604030504040204" pitchFamily="34" charset="0"/>
                  </a:rPr>
                  <a:t>น้ำหนัก</a:t>
                </a:r>
                <a:br>
                  <a:rPr lang="en-US" altLang="th-TH" sz="900" b="1" dirty="0">
                    <a:solidFill>
                      <a:prstClr val="black"/>
                    </a:solidFill>
                    <a:latin typeface="Tahoma" panose="020B0604030504040204" pitchFamily="34" charset="0"/>
                    <a:ea typeface="Tahoma" panose="020B0604030504040204" pitchFamily="34" charset="0"/>
                    <a:cs typeface="Tahoma" panose="020B0604030504040204" pitchFamily="34" charset="0"/>
                  </a:rPr>
                </a:br>
                <a:endParaRPr lang="en-US" altLang="th-TH" sz="900" b="1" dirty="0">
                  <a:solidFill>
                    <a:prstClr val="black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endParaRPr>
              </a:p>
            </p:txBody>
          </p:sp>
        </p:grpSp>
      </p:grpSp>
      <p:graphicFrame>
        <p:nvGraphicFramePr>
          <p:cNvPr id="19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23455558"/>
              </p:ext>
            </p:extLst>
          </p:nvPr>
        </p:nvGraphicFramePr>
        <p:xfrm>
          <a:off x="474133" y="4479713"/>
          <a:ext cx="11379199" cy="4953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460188">
                  <a:extLst>
                    <a:ext uri="{9D8B030D-6E8A-4147-A177-3AD203B41FA5}">
                      <a16:colId xmlns:a16="http://schemas.microsoft.com/office/drawing/2014/main" val="1661457189"/>
                    </a:ext>
                  </a:extLst>
                </a:gridCol>
                <a:gridCol w="3661923">
                  <a:extLst>
                    <a:ext uri="{9D8B030D-6E8A-4147-A177-3AD203B41FA5}">
                      <a16:colId xmlns:a16="http://schemas.microsoft.com/office/drawing/2014/main" val="2395773697"/>
                    </a:ext>
                  </a:extLst>
                </a:gridCol>
                <a:gridCol w="4257088">
                  <a:extLst>
                    <a:ext uri="{9D8B030D-6E8A-4147-A177-3AD203B41FA5}">
                      <a16:colId xmlns:a16="http://schemas.microsoft.com/office/drawing/2014/main" val="2019525282"/>
                    </a:ext>
                  </a:extLst>
                </a:gridCol>
              </a:tblGrid>
              <a:tr h="217344">
                <a:tc gridSpan="3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05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เกณฑ์การประเมิน</a:t>
                      </a:r>
                      <a:endParaRPr kumimoji="0" lang="en-US" sz="105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b="1" dirty="0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b="1" dirty="0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17566634"/>
                  </a:ext>
                </a:extLst>
              </a:tr>
              <a:tr h="210758">
                <a:tc>
                  <a:txBody>
                    <a:bodyPr/>
                    <a:lstStyle/>
                    <a:p>
                      <a:pPr algn="ctr"/>
                      <a:r>
                        <a:rPr lang="th-TH" sz="1000" b="1" dirty="0">
                          <a:solidFill>
                            <a:sysClr val="windowText" lastClr="00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เป้าหมายขั้นต้น (50)</a:t>
                      </a:r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000" b="1" dirty="0">
                          <a:solidFill>
                            <a:sysClr val="windowText" lastClr="00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เป้าหมายมาตรฐาน (</a:t>
                      </a:r>
                      <a:r>
                        <a:rPr lang="en-US" sz="1000" b="1" dirty="0">
                          <a:solidFill>
                            <a:sysClr val="windowText" lastClr="00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75</a:t>
                      </a:r>
                      <a:r>
                        <a:rPr lang="th-TH" sz="1000" b="1" dirty="0">
                          <a:solidFill>
                            <a:sysClr val="windowText" lastClr="00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</a:t>
                      </a:r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000" b="1" dirty="0">
                          <a:solidFill>
                            <a:sysClr val="windowText" lastClr="00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เป้าหมายขั้นสูง (100)</a:t>
                      </a:r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33969053"/>
                  </a:ext>
                </a:extLst>
              </a:tr>
            </a:tbl>
          </a:graphicData>
        </a:graphic>
      </p:graphicFrame>
      <p:graphicFrame>
        <p:nvGraphicFramePr>
          <p:cNvPr id="23" name="Table 4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24214082"/>
              </p:ext>
            </p:extLst>
          </p:nvPr>
        </p:nvGraphicFramePr>
        <p:xfrm>
          <a:off x="446101" y="3529567"/>
          <a:ext cx="5353289" cy="939165"/>
        </p:xfrm>
        <a:graphic>
          <a:graphicData uri="http://schemas.openxmlformats.org/drawingml/2006/table">
            <a:tbl>
              <a:tblPr firstRow="1"/>
              <a:tblGrid>
                <a:gridCol w="159736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39744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1291551">
                  <a:extLst>
                    <a:ext uri="{9D8B030D-6E8A-4147-A177-3AD203B41FA5}">
                      <a16:colId xmlns:a16="http://schemas.microsoft.com/office/drawing/2014/main" val="4041828440"/>
                    </a:ext>
                  </a:extLst>
                </a:gridCol>
                <a:gridCol w="1066933">
                  <a:extLst>
                    <a:ext uri="{9D8B030D-6E8A-4147-A177-3AD203B41FA5}">
                      <a16:colId xmlns:a16="http://schemas.microsoft.com/office/drawing/2014/main" val="4161316149"/>
                    </a:ext>
                  </a:extLst>
                </a:gridCol>
              </a:tblGrid>
              <a:tr h="194921">
                <a:tc gridSpan="4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05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ข้อมูลพื้นฐาน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US" sz="900" b="1" baseline="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US" sz="900" b="1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9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45947573"/>
                  </a:ext>
                </a:extLst>
              </a:tr>
              <a:tr h="194921">
                <a:tc>
                  <a:txBody>
                    <a:bodyPr/>
                    <a:lstStyle/>
                    <a:p>
                      <a:pPr lvl="0" algn="ctr"/>
                      <a:r>
                        <a:rPr lang="th-TH" sz="1050" b="1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ปีงบประมาณ</a:t>
                      </a:r>
                      <a:endParaRPr lang="en-US" sz="1050" b="1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050" b="1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2563</a:t>
                      </a:r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50" b="1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2564</a:t>
                      </a:r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50" b="1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2565</a:t>
                      </a:r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81780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050" b="1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ผลการดำเนินงาน</a:t>
                      </a:r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dirty="0"/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/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dirty="0"/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24" name="Table 51">
            <a:extLst>
              <a:ext uri="{FF2B5EF4-FFF2-40B4-BE49-F238E27FC236}">
                <a16:creationId xmlns:a16="http://schemas.microsoft.com/office/drawing/2014/main" id="{A9040195-2958-433C-AAD3-D49FD512859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35676042"/>
              </p:ext>
            </p:extLst>
          </p:nvPr>
        </p:nvGraphicFramePr>
        <p:xfrm>
          <a:off x="6613239" y="3535188"/>
          <a:ext cx="5231627" cy="939165"/>
        </p:xfrm>
        <a:graphic>
          <a:graphicData uri="http://schemas.openxmlformats.org/drawingml/2006/table">
            <a:tbl>
              <a:tblPr firstRow="1"/>
              <a:tblGrid>
                <a:gridCol w="137838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70648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770648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770648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770648">
                  <a:extLst>
                    <a:ext uri="{9D8B030D-6E8A-4147-A177-3AD203B41FA5}">
                      <a16:colId xmlns:a16="http://schemas.microsoft.com/office/drawing/2014/main" val="4041828440"/>
                    </a:ext>
                  </a:extLst>
                </a:gridCol>
                <a:gridCol w="770648">
                  <a:extLst>
                    <a:ext uri="{9D8B030D-6E8A-4147-A177-3AD203B41FA5}">
                      <a16:colId xmlns:a16="http://schemas.microsoft.com/office/drawing/2014/main" val="4161316149"/>
                    </a:ext>
                  </a:extLst>
                </a:gridCol>
              </a:tblGrid>
              <a:tr h="163171">
                <a:tc gridSpan="6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05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แผนระยะยาว / </a:t>
                      </a:r>
                      <a:r>
                        <a:rPr kumimoji="0" lang="en-US" sz="105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Roadmap</a:t>
                      </a:r>
                      <a:endParaRPr kumimoji="0" lang="th-TH" sz="105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US" sz="90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US" sz="90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US" sz="900" b="1" baseline="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US" sz="900" b="1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9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45947573"/>
                  </a:ext>
                </a:extLst>
              </a:tr>
              <a:tr h="163171">
                <a:tc>
                  <a:txBody>
                    <a:bodyPr/>
                    <a:lstStyle/>
                    <a:p>
                      <a:pPr lvl="0" algn="ctr"/>
                      <a:r>
                        <a:rPr lang="th-TH" sz="1050" b="1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ปีงบประมาณ</a:t>
                      </a:r>
                      <a:endParaRPr lang="en-US" sz="1050" b="1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050" b="1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256</a:t>
                      </a:r>
                      <a:r>
                        <a:rPr lang="th-TH" sz="1050" b="1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6</a:t>
                      </a:r>
                      <a:endParaRPr lang="en-US" sz="1050" b="1" baseline="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50" b="1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256</a:t>
                      </a:r>
                      <a:r>
                        <a:rPr lang="th-TH" sz="1050" b="1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7</a:t>
                      </a:r>
                      <a:endParaRPr lang="en-US" sz="1050" b="1" baseline="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050" b="1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2568</a:t>
                      </a:r>
                      <a:endParaRPr lang="en-US" sz="1050" b="1" baseline="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050" b="1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2569</a:t>
                      </a:r>
                      <a:endParaRPr lang="en-US" sz="1050" b="1" baseline="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050" b="1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2570</a:t>
                      </a:r>
                      <a:endParaRPr lang="en-US" sz="1050" b="1" baseline="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43974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050" b="1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ค่าเป้าหมาย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dirty="0"/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/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/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/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dirty="0"/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25" name="ตาราง 9">
            <a:extLst>
              <a:ext uri="{FF2B5EF4-FFF2-40B4-BE49-F238E27FC236}">
                <a16:creationId xmlns:a16="http://schemas.microsoft.com/office/drawing/2014/main" id="{5EDE9FA7-123F-460A-91B8-D24ED50275F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99935782"/>
              </p:ext>
            </p:extLst>
          </p:nvPr>
        </p:nvGraphicFramePr>
        <p:xfrm>
          <a:off x="465667" y="5028971"/>
          <a:ext cx="11362266" cy="98410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36226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228418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เงื่อนไข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551155"/>
                  </a:ext>
                </a:extLst>
              </a:tr>
              <a:tr h="740262">
                <a:tc>
                  <a:txBody>
                    <a:bodyPr/>
                    <a:lstStyle/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endParaRPr lang="th-TH" sz="1000" b="0" kern="120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26" name="ตาราง 9">
            <a:extLst>
              <a:ext uri="{FF2B5EF4-FFF2-40B4-BE49-F238E27FC236}">
                <a16:creationId xmlns:a16="http://schemas.microsoft.com/office/drawing/2014/main" id="{C3C39510-D7EE-449A-A0AA-11B8F36350E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09135168"/>
              </p:ext>
            </p:extLst>
          </p:nvPr>
        </p:nvGraphicFramePr>
        <p:xfrm>
          <a:off x="457200" y="6052820"/>
          <a:ext cx="11370733" cy="56435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37073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226141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ประโยชน์ที่ประชาชนจะได้รับ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551155"/>
                  </a:ext>
                </a:extLst>
              </a:tr>
              <a:tr h="320516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0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27" name="ตาราง 26">
            <a:extLst>
              <a:ext uri="{FF2B5EF4-FFF2-40B4-BE49-F238E27FC236}">
                <a16:creationId xmlns:a16="http://schemas.microsoft.com/office/drawing/2014/main" id="{57697790-8673-4156-92E8-C7442812347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24859474"/>
              </p:ext>
            </p:extLst>
          </p:nvPr>
        </p:nvGraphicFramePr>
        <p:xfrm>
          <a:off x="398667" y="1680670"/>
          <a:ext cx="11394665" cy="15697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39466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marL="0" marR="0" lvl="0" indent="0" algn="thaiDi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kumimoji="0" lang="th-TH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คำอธิบาย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20443036"/>
                  </a:ext>
                </a:extLst>
              </a:tr>
              <a:tr h="1180308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4000" b="0" kern="1200" dirty="0">
                          <a:solidFill>
                            <a:srgbClr val="FF0000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***รอกรมเจ้าภาพจัดทำรายละเอียดตัวชี้วัด***</a:t>
                      </a:r>
                    </a:p>
                    <a:p>
                      <a:pPr marL="173038" lvl="0" indent="-173038" algn="l">
                        <a:buAutoNum type="arabicPeriod"/>
                      </a:pPr>
                      <a:endParaRPr lang="th-TH" sz="4000" b="0" kern="1200" dirty="0">
                        <a:solidFill>
                          <a:srgbClr val="FF0000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16" name="Slide Number Placeholder 3">
            <a:extLst>
              <a:ext uri="{FF2B5EF4-FFF2-40B4-BE49-F238E27FC236}">
                <a16:creationId xmlns:a16="http://schemas.microsoft.com/office/drawing/2014/main" id="{155AC7FF-ACFB-42E5-87A7-16FAB95F58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134601" y="6492876"/>
            <a:ext cx="2057400" cy="365125"/>
          </a:xfrm>
        </p:spPr>
        <p:txBody>
          <a:bodyPr/>
          <a:lstStyle/>
          <a:p>
            <a:fld id="{48F63A3B-78C7-47BE-AE5E-E10140E04643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19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20" name="Rounded Rectangle 3">
            <a:extLst>
              <a:ext uri="{FF2B5EF4-FFF2-40B4-BE49-F238E27FC236}">
                <a16:creationId xmlns:a16="http://schemas.microsoft.com/office/drawing/2014/main" id="{A29E8308-DD42-4636-9E0F-DC3CC051635A}"/>
              </a:ext>
            </a:extLst>
          </p:cNvPr>
          <p:cNvSpPr/>
          <p:nvPr/>
        </p:nvSpPr>
        <p:spPr bwMode="gray">
          <a:xfrm>
            <a:off x="389202" y="920711"/>
            <a:ext cx="9091450" cy="369333"/>
          </a:xfrm>
          <a:prstGeom prst="roundRect">
            <a:avLst>
              <a:gd name="adj" fmla="val 50000"/>
            </a:avLst>
          </a:prstGeom>
          <a:solidFill>
            <a:srgbClr val="FFC000"/>
          </a:solidFill>
          <a:ln>
            <a:headEnd/>
            <a:tailEnd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vert="horz" wrap="square" lIns="72000" tIns="72000" rIns="72000" bIns="72000" numCol="1" rtlCol="0" anchor="ctr" anchorCtr="0" compatLnSpc="1">
            <a:prstTxWarp prst="textNoShape">
              <a:avLst/>
            </a:prstTxWarp>
            <a:noAutofit/>
          </a:bodyPr>
          <a:lstStyle/>
          <a:p>
            <a:pPr marL="88900" fontAlgn="b"/>
            <a:r>
              <a:rPr lang="th-TH" sz="1600" b="1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   7.1.2 ตัวชี้วัดระบบการขึ้นทะเบียนเกษตรกรและการขอรับการช่วยเหลือด้านการเกษตร</a:t>
            </a:r>
          </a:p>
        </p:txBody>
      </p:sp>
    </p:spTree>
    <p:extLst>
      <p:ext uri="{BB962C8B-B14F-4D97-AF65-F5344CB8AC3E}">
        <p14:creationId xmlns:p14="http://schemas.microsoft.com/office/powerpoint/2010/main" val="121179405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6F198648-C997-4C70-B599-717AA0EEBBF3}"/>
              </a:ext>
            </a:extLst>
          </p:cNvPr>
          <p:cNvSpPr>
            <a:spLocks noGrp="1"/>
          </p:cNvSpPr>
          <p:nvPr>
            <p:ph type="sldNum" sz="quarter" idx="4294967295"/>
          </p:nvPr>
        </p:nvSpPr>
        <p:spPr>
          <a:xfrm>
            <a:off x="9448800" y="6491227"/>
            <a:ext cx="2743200" cy="365125"/>
          </a:xfrm>
          <a:prstGeom prst="rect">
            <a:avLst/>
          </a:prstGeom>
        </p:spPr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1A61DF1-3BB6-403F-9CC9-71F63F6F4AF1}" type="slidenum">
              <a:rPr kumimoji="0" lang="th-TH" sz="20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</a:t>
            </a:fld>
            <a:endParaRPr kumimoji="0" lang="th-TH" sz="2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2E2374E2-AA34-4CCF-94D7-03D19FDB151D}"/>
              </a:ext>
            </a:extLst>
          </p:cNvPr>
          <p:cNvSpPr txBox="1"/>
          <p:nvPr/>
        </p:nvSpPr>
        <p:spPr>
          <a:xfrm>
            <a:off x="430698" y="245765"/>
            <a:ext cx="1076407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8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แผนที่นำทาง (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Roadmap)</a:t>
            </a:r>
            <a:endParaRPr kumimoji="0" lang="th-TH" sz="2800" b="1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620EF30-26AC-4C84-B9E0-6C7646A40A7A}"/>
              </a:ext>
            </a:extLst>
          </p:cNvPr>
          <p:cNvSpPr txBox="1"/>
          <p:nvPr/>
        </p:nvSpPr>
        <p:spPr>
          <a:xfrm>
            <a:off x="620467" y="1000665"/>
            <a:ext cx="11276258" cy="8731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97000"/>
              </a:lnSpc>
              <a:spcBef>
                <a:spcPts val="18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ชื่องานบริการ</a:t>
            </a:r>
            <a:r>
              <a:rPr lang="en-US" sz="140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ระบบการขึ้นทะเบียนเกษตรกรและการขอรับการช่วยเหลือด้านการเกษตร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  </a:t>
            </a: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ชื่อหน่วยงานเจ้าภาพ  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สำนักงานเศรษฐกิจการเกษตร</a:t>
            </a:r>
            <a:endParaRPr kumimoji="0" lang="en-US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97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ชื่อหน่วยงานที่เกี่ยวข้อง  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ปม. ปศ. มม. กสก. สป.กษ</a:t>
            </a:r>
          </a:p>
          <a:p>
            <a:pPr marL="0" marR="0" lvl="0" indent="0" algn="l" defTabSz="914400" rtl="0" eaLnBrk="1" fontAlgn="auto" latinLnBrk="0" hangingPunct="1">
              <a:lnSpc>
                <a:spcPct val="97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แผนการพัฒนาระยะยาว</a:t>
            </a:r>
            <a:r>
              <a: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(Roadmap)</a:t>
            </a: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ระยะ </a:t>
            </a:r>
            <a:r>
              <a: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3</a:t>
            </a: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ปีงบประมาณ พ.ศ. </a:t>
            </a:r>
            <a:r>
              <a: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2565 - 2567 </a:t>
            </a:r>
            <a:endParaRPr kumimoji="0" lang="en-US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7267AADE-86D0-4D2F-BF5E-A80F2BC611F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6040805"/>
              </p:ext>
            </p:extLst>
          </p:nvPr>
        </p:nvGraphicFramePr>
        <p:xfrm>
          <a:off x="620467" y="2345053"/>
          <a:ext cx="11222666" cy="2269751"/>
        </p:xfrm>
        <a:graphic>
          <a:graphicData uri="http://schemas.openxmlformats.org/drawingml/2006/table">
            <a:tbl>
              <a:tblPr firstRow="1" bandRow="1"/>
              <a:tblGrid>
                <a:gridCol w="1754412">
                  <a:extLst>
                    <a:ext uri="{9D8B030D-6E8A-4147-A177-3AD203B41FA5}">
                      <a16:colId xmlns:a16="http://schemas.microsoft.com/office/drawing/2014/main" val="4095341373"/>
                    </a:ext>
                  </a:extLst>
                </a:gridCol>
                <a:gridCol w="4754504">
                  <a:extLst>
                    <a:ext uri="{9D8B030D-6E8A-4147-A177-3AD203B41FA5}">
                      <a16:colId xmlns:a16="http://schemas.microsoft.com/office/drawing/2014/main" val="798799411"/>
                    </a:ext>
                  </a:extLst>
                </a:gridCol>
                <a:gridCol w="4713750">
                  <a:extLst>
                    <a:ext uri="{9D8B030D-6E8A-4147-A177-3AD203B41FA5}">
                      <a16:colId xmlns:a16="http://schemas.microsoft.com/office/drawing/2014/main" val="394664444"/>
                    </a:ext>
                  </a:extLst>
                </a:gridCol>
              </a:tblGrid>
              <a:tr h="259819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th-TH" sz="2000" b="1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หน่วยงาน</a:t>
                      </a:r>
                      <a:endParaRPr lang="en-US" sz="2000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th-TH" sz="2000" b="1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พ.ศ. </a:t>
                      </a:r>
                      <a:r>
                        <a:rPr lang="en-US" sz="2000" b="1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2566</a:t>
                      </a:r>
                      <a:endParaRPr lang="en-US" sz="2000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73029" marR="73029" marT="36515" marB="3651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EAADB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th-TH" sz="2000" b="1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พ.ศ. </a:t>
                      </a:r>
                      <a:r>
                        <a:rPr lang="en-US" sz="2000" b="1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2567</a:t>
                      </a:r>
                      <a:endParaRPr lang="en-US" sz="2000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73029" marR="73029" marT="36515" marB="3651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78953205"/>
                  </a:ext>
                </a:extLst>
              </a:tr>
              <a:tr h="941956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th-TH" sz="1400" kern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สำนักงานเศรษฐกิจการเกษตร</a:t>
                      </a:r>
                      <a:endParaRPr lang="en-US" sz="1400" kern="120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th-TH" sz="1400" kern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การพัฒนาระบบฐานข้อมูลเกษตรกรกลาง </a:t>
                      </a:r>
                      <a:r>
                        <a:rPr lang="en-US" sz="1400" kern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(Farmer One)</a:t>
                      </a:r>
                      <a:r>
                        <a:rPr lang="th-TH" sz="1400" kern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เพื่อเตรียมความพร้อมเข้าสู่แพลตฟอร์มกลาง ในส่วนของประวัติการรับการส่งเสริม</a:t>
                      </a:r>
                      <a:r>
                        <a:rPr lang="en-US" sz="1400" kern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/</a:t>
                      </a:r>
                      <a:r>
                        <a:rPr lang="th-TH" sz="1400" kern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ช่วยเหลือจากภาครัฐ</a:t>
                      </a:r>
                      <a:endParaRPr lang="en-US" sz="1400" kern="120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73029" marR="73029" marT="36515" marB="3651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EAADB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th-TH" sz="1400" kern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การพัฒนาระบบฐานข้อมูลเกษตรกรกลาง </a:t>
                      </a:r>
                      <a:r>
                        <a:rPr lang="en-US" sz="1400" kern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(Farmer One)</a:t>
                      </a:r>
                      <a:r>
                        <a:rPr lang="th-TH" sz="1400" kern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ให้เกษตรกรสามารถยื่นตรวจสอบสิทธิ์ในการขอรับการช่วยเหลือด้านการเกษตร</a:t>
                      </a:r>
                      <a:endParaRPr lang="en-US" sz="1400" kern="120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73029" marR="73029" marT="36515" marB="3651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66866726"/>
                  </a:ext>
                </a:extLst>
              </a:tr>
              <a:tr h="958029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th-TH" sz="1400" kern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กรมประมง/</a:t>
                      </a:r>
                      <a:endParaRPr lang="en-US" sz="1400" kern="120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th-TH" sz="1400" kern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กรมหม่อนไหม/กรมส่งเสริมการเกษตร/</a:t>
                      </a:r>
                      <a:endParaRPr lang="en-US" sz="1400" kern="120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th-TH" sz="1400" kern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กรมปศุสัตว์</a:t>
                      </a:r>
                      <a:endParaRPr lang="en-US" sz="1400" kern="120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th-TH" sz="1400" kern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เพื่อพัฒนาระบบการรับรองและออกใบรายงานผลการขึ้นทะเบียนและปรับปรุงทะเบียนเกษตรกร แบบอิเล็กทรอนิกส์ </a:t>
                      </a:r>
                      <a:endParaRPr lang="en-US" sz="1400" kern="120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73029" marR="73029" marT="36515" marB="3651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EAADB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th-TH" sz="1400" kern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เพื่อพัฒนาระบบการขึ้นทะเบียนเกษตรกรออนไลน์เพิ่มเติม ให้เกษตรกรสามารถยื่นตรวจสอบสิทธิ์ในการขอรับการช่วยเหลือเยียวยาจากภัยพิบัติได้</a:t>
                      </a:r>
                      <a:endParaRPr lang="en-US" sz="1400" kern="120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73029" marR="73029" marT="36515" marB="3651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9191505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657011454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6F198648-C997-4C70-B599-717AA0EEBBF3}"/>
              </a:ext>
            </a:extLst>
          </p:cNvPr>
          <p:cNvSpPr>
            <a:spLocks noGrp="1"/>
          </p:cNvSpPr>
          <p:nvPr>
            <p:ph type="sldNum" sz="quarter" idx="4294967295"/>
          </p:nvPr>
        </p:nvSpPr>
        <p:spPr>
          <a:xfrm>
            <a:off x="9448800" y="6491227"/>
            <a:ext cx="2743200" cy="365125"/>
          </a:xfrm>
          <a:prstGeom prst="rect">
            <a:avLst/>
          </a:prstGeom>
        </p:spPr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1A61DF1-3BB6-403F-9CC9-71F63F6F4AF1}" type="slidenum">
              <a:rPr kumimoji="0" lang="th-TH" sz="20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21</a:t>
            </a:fld>
            <a:endParaRPr kumimoji="0" lang="th-TH" sz="2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2E2374E2-AA34-4CCF-94D7-03D19FDB151D}"/>
              </a:ext>
            </a:extLst>
          </p:cNvPr>
          <p:cNvSpPr txBox="1"/>
          <p:nvPr/>
        </p:nvSpPr>
        <p:spPr>
          <a:xfrm>
            <a:off x="0" y="0"/>
            <a:ext cx="12192000" cy="628650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txBody>
          <a:bodyPr wrap="square" rtlCol="0" anchor="ctr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th-TH" sz="2000" b="1" dirty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แผนปฏิบัติการ</a:t>
            </a:r>
            <a:r>
              <a:rPr lang="en-US" sz="2000" b="1" dirty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(Action plan)</a:t>
            </a:r>
            <a:r>
              <a:rPr lang="th-TH" sz="2000" b="1" dirty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กรมประมง </a:t>
            </a:r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AA332E69-2E57-4165-8F13-63A70FF8CF4B}"/>
              </a:ext>
            </a:extLst>
          </p:cNvPr>
          <p:cNvSpPr/>
          <p:nvPr/>
        </p:nvSpPr>
        <p:spPr>
          <a:xfrm>
            <a:off x="617284" y="771488"/>
            <a:ext cx="2483142" cy="343948"/>
          </a:xfrm>
          <a:prstGeom prst="roundRect">
            <a:avLst/>
          </a:prstGeom>
          <a:ln>
            <a:solidFill>
              <a:srgbClr val="0070C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ประจำปีงบประมาณ พ.ศ. 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2566</a:t>
            </a:r>
          </a:p>
        </p:txBody>
      </p:sp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895DFA9F-056B-4DAE-9E87-D3E2ED124EA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2379432"/>
              </p:ext>
            </p:extLst>
          </p:nvPr>
        </p:nvGraphicFramePr>
        <p:xfrm>
          <a:off x="617284" y="1304925"/>
          <a:ext cx="10919854" cy="3981450"/>
        </p:xfrm>
        <a:graphic>
          <a:graphicData uri="http://schemas.openxmlformats.org/drawingml/2006/table">
            <a:tbl>
              <a:tblPr firstRow="1" firstCol="1" bandRow="1"/>
              <a:tblGrid>
                <a:gridCol w="1348848">
                  <a:extLst>
                    <a:ext uri="{9D8B030D-6E8A-4147-A177-3AD203B41FA5}">
                      <a16:colId xmlns:a16="http://schemas.microsoft.com/office/drawing/2014/main" val="4034816256"/>
                    </a:ext>
                  </a:extLst>
                </a:gridCol>
                <a:gridCol w="2542147">
                  <a:extLst>
                    <a:ext uri="{9D8B030D-6E8A-4147-A177-3AD203B41FA5}">
                      <a16:colId xmlns:a16="http://schemas.microsoft.com/office/drawing/2014/main" val="3523333870"/>
                    </a:ext>
                  </a:extLst>
                </a:gridCol>
                <a:gridCol w="2599697">
                  <a:extLst>
                    <a:ext uri="{9D8B030D-6E8A-4147-A177-3AD203B41FA5}">
                      <a16:colId xmlns:a16="http://schemas.microsoft.com/office/drawing/2014/main" val="1353186978"/>
                    </a:ext>
                  </a:extLst>
                </a:gridCol>
                <a:gridCol w="2283649">
                  <a:extLst>
                    <a:ext uri="{9D8B030D-6E8A-4147-A177-3AD203B41FA5}">
                      <a16:colId xmlns:a16="http://schemas.microsoft.com/office/drawing/2014/main" val="670821154"/>
                    </a:ext>
                  </a:extLst>
                </a:gridCol>
                <a:gridCol w="2145513">
                  <a:extLst>
                    <a:ext uri="{9D8B030D-6E8A-4147-A177-3AD203B41FA5}">
                      <a16:colId xmlns:a16="http://schemas.microsoft.com/office/drawing/2014/main" val="4000167960"/>
                    </a:ext>
                  </a:extLst>
                </a:gridCol>
              </a:tblGrid>
              <a:tr h="387933">
                <a:tc rowSpan="2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th-TH" sz="1600" b="1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หน่วยงาน</a:t>
                      </a:r>
                      <a:endParaRPr lang="en-US" sz="1600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59851" marR="5985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 gridSpan="4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th-TH" sz="1600" b="1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ผลผลิตรายไตรมาส ประจำปีงบประมาณ พ.ศ.</a:t>
                      </a:r>
                      <a:r>
                        <a:rPr lang="en-US" sz="1600" b="1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2566</a:t>
                      </a:r>
                      <a:endParaRPr lang="en-US" sz="1600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59851" marR="5985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89788938"/>
                  </a:ext>
                </a:extLst>
              </a:tr>
              <a:tr h="582790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th-TH" sz="1600" b="1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ไตรมาสที่</a:t>
                      </a:r>
                      <a:r>
                        <a:rPr lang="en-US" sz="1600" b="1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1</a:t>
                      </a:r>
                      <a:br>
                        <a:rPr lang="en-US" sz="1600" b="1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lang="en-US" sz="1600" b="1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</a:t>
                      </a:r>
                      <a:r>
                        <a:rPr lang="th-TH" sz="1600" b="1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ต.ค. - ธ.ค. </a:t>
                      </a:r>
                      <a:r>
                        <a:rPr lang="en-US" sz="1600" b="1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65)</a:t>
                      </a:r>
                      <a:endParaRPr lang="en-US" sz="1600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59851" marR="5985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th-TH" sz="1600" b="1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ไตรมาสที่ </a:t>
                      </a:r>
                      <a:r>
                        <a:rPr lang="en-US" sz="1600" b="1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</a:t>
                      </a:r>
                      <a:br>
                        <a:rPr lang="en-US" sz="1600" b="1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lang="en-US" sz="1600" b="1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</a:t>
                      </a:r>
                      <a:r>
                        <a:rPr lang="th-TH" sz="1600" b="1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ม.ค. - มี.ค. </a:t>
                      </a:r>
                      <a:r>
                        <a:rPr lang="en-US" sz="1600" b="1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66)</a:t>
                      </a:r>
                      <a:endParaRPr lang="en-US" sz="1600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59851" marR="5985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th-TH" sz="1600" b="1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ไตรมาสที่ </a:t>
                      </a:r>
                      <a:r>
                        <a:rPr lang="en-US" sz="1600" b="1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</a:t>
                      </a:r>
                      <a:br>
                        <a:rPr lang="en-US" sz="1600" b="1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lang="en-US" sz="1600" b="1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</a:t>
                      </a:r>
                      <a:r>
                        <a:rPr lang="th-TH" sz="1600" b="1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เม.ย. - มิ.ย. </a:t>
                      </a:r>
                      <a:r>
                        <a:rPr lang="en-US" sz="1600" b="1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66)</a:t>
                      </a:r>
                      <a:endParaRPr lang="en-US" sz="1600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59851" marR="5985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th-TH" sz="1600" b="1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ไตรมาสที่ </a:t>
                      </a:r>
                      <a:r>
                        <a:rPr lang="en-US" sz="1600" b="1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 </a:t>
                      </a:r>
                      <a:br>
                        <a:rPr lang="en-US" sz="1600" b="1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lang="en-US" sz="1600" b="1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</a:t>
                      </a:r>
                      <a:r>
                        <a:rPr lang="th-TH" sz="1600" b="1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ก.ค. - ก.ย. </a:t>
                      </a:r>
                      <a:r>
                        <a:rPr lang="en-US" sz="1600" b="1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66)</a:t>
                      </a:r>
                      <a:endParaRPr lang="en-US" sz="1600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59851" marR="5985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45283171"/>
                  </a:ext>
                </a:extLst>
              </a:tr>
              <a:tr h="3010727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th-TH" sz="1600" b="1" kern="120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กรมประมง</a:t>
                      </a:r>
                      <a:endParaRPr lang="en-US" sz="1600" b="1" kern="1200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59690" marR="59690" marT="952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thaiDist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100" kern="120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ประสานการทำงานร่วมกับผู้พัฒนาระบบ (กองทุน</a:t>
                      </a:r>
                      <a:r>
                        <a:rPr lang="en-US" sz="1100" kern="120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DE</a:t>
                      </a:r>
                      <a:r>
                        <a:rPr lang="th-TH" sz="1100" kern="120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 </a:t>
                      </a:r>
                    </a:p>
                    <a:p>
                      <a:pPr marL="0" marR="0" lvl="0" indent="0" algn="thaiDist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kern="120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-</a:t>
                      </a:r>
                      <a:r>
                        <a:rPr lang="th-TH" sz="1100" kern="120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ตรวจสอบหน้าจอการทำงาน เพื่อปรับปรุงและแก้ไขระบบฯ </a:t>
                      </a:r>
                    </a:p>
                    <a:p>
                      <a:pPr marL="0" marR="0" lvl="0" indent="0" algn="thaiDist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kern="120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-</a:t>
                      </a:r>
                      <a:r>
                        <a:rPr lang="th-TH" sz="1100" kern="120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ประชาสัมพันธ์ ชี้แจงให้หน่วยรับขึ้นทะเบียนรับทราบการใช้ระบบการขึ้นทะเบียนเกษตรกรแบบออนไลน์ เพื่อเข้าร่วมทดสอบระบบ</a:t>
                      </a:r>
                    </a:p>
                    <a:p>
                      <a:pPr marL="0" marR="0" lvl="0" indent="0" algn="thaiDist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100" kern="120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-ที่ปรึกษาฯ และ สำนักงาน กพร. อบรม เจ้าหน้าที่กรมประมงที่เป็นผู้ใช้งานระบบขึ้นทะเบียนเกษตรกร</a:t>
                      </a:r>
                    </a:p>
                    <a:p>
                      <a:pPr marL="0" marR="0" lvl="0" indent="0" algn="thaiDist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100" kern="120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-ทดสอบ (</a:t>
                      </a:r>
                      <a:r>
                        <a:rPr lang="en-US" sz="1100" kern="120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Test Zone</a:t>
                      </a:r>
                      <a:r>
                        <a:rPr lang="th-TH" sz="1100" kern="120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 ระบบการขึ้นทะเบียนเกษตรกร โดยมีเกษตรกรเป้าหมายประมาณ 250 คน</a:t>
                      </a:r>
                      <a:endParaRPr lang="en-US" sz="1100" kern="1200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59690" marR="59690" marT="952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thaiDist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100" kern="120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1.หารือร่วมกับหน่วยงานผู้พัฒนาแอพพลิเคชั่น่ “ทางรัฐ” เพื่อ</a:t>
                      </a:r>
                    </a:p>
                    <a:p>
                      <a:pPr marL="0" marR="0" lvl="0" indent="0" algn="thaiDist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kern="120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-</a:t>
                      </a:r>
                      <a:r>
                        <a:rPr lang="th-TH" sz="1100" kern="120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จัดทำมาตรฐาน ข้อตกลงในการเชื่อมโยงแลกเปลี่ยนข้อมูล</a:t>
                      </a:r>
                    </a:p>
                    <a:p>
                      <a:pPr marL="0" marR="0" lvl="0" indent="0" algn="thaiDist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kern="120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-</a:t>
                      </a:r>
                      <a:r>
                        <a:rPr lang="th-TH" sz="1100" kern="120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พัฒนาระบบ </a:t>
                      </a:r>
                      <a:r>
                        <a:rPr lang="en-US" sz="1100" kern="120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API</a:t>
                      </a:r>
                    </a:p>
                    <a:p>
                      <a:pPr marL="0" marR="0" lvl="0" indent="0" algn="thaiDist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100" kern="120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2. อบรมการใช้งานให้เจ้าหน้าที่ 77 จังหวัดด้วยระบบออนไลน์ ดำเนินการ </a:t>
                      </a:r>
                      <a:r>
                        <a:rPr lang="en-US" sz="1100" kern="120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 </a:t>
                      </a:r>
                      <a:r>
                        <a:rPr lang="th-TH" sz="1100" kern="120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รุ่น รุ่นละประมาณ </a:t>
                      </a:r>
                      <a:r>
                        <a:rPr lang="en-US" sz="1100" kern="120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20 </a:t>
                      </a:r>
                      <a:r>
                        <a:rPr lang="th-TH" sz="1100" kern="120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จังหวัด</a:t>
                      </a:r>
                    </a:p>
                    <a:p>
                      <a:pPr marL="0" marR="0" lvl="0" indent="0" algn="thaiDist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h-TH" sz="1100" kern="1200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lvl="0" indent="0" algn="thaiDist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100" kern="1200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59690" marR="59690" marT="952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thaiDist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100" kern="120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1. เปิดให้บริการการยื่นคำขอระบบการขึ้นทะเบียนเกษตรกร (ระบบกองทุน </a:t>
                      </a:r>
                      <a:r>
                        <a:rPr lang="en-US" sz="1100" kern="120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DE</a:t>
                      </a:r>
                      <a:r>
                        <a:rPr lang="th-TH" sz="1100" kern="120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 ที่สามารถออกบัตรประจำตัวเกษตรกรหรือใบรับรอง อิเล็กทรอนิกส์ แบบออนไลน์ได้</a:t>
                      </a:r>
                    </a:p>
                    <a:p>
                      <a:pPr marL="0" marR="0" lvl="0" indent="0" algn="thaiDist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100" kern="120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2. เชื่อมโยงข้อมูล ของระบบการขึ้นทะเบียนเกษตรกร (ระบบกองทุน </a:t>
                      </a:r>
                      <a:r>
                        <a:rPr lang="en-US" sz="1100" kern="120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DE</a:t>
                      </a:r>
                      <a:r>
                        <a:rPr lang="th-TH" sz="1100" kern="120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 ไปบน แอพพลิเคชั่น่ “ทางรัฐ”</a:t>
                      </a:r>
                      <a:endParaRPr lang="en-US" sz="1100" kern="1200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lvl="0" indent="0" algn="thaiDist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h-TH" sz="1100" kern="1200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lvl="0" indent="0" algn="thaiDist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100" kern="1200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59690" marR="59690" marT="952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thaiDist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100" kern="120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ติดตามและรายงานผลการใช้ระบบการขึ้นทะเบียนเกษตรกรแบบออน์ไลน์</a:t>
                      </a:r>
                      <a:endParaRPr lang="en-US" sz="1100" kern="1200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59690" marR="59690" marT="952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21520195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556447307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DD25E8A0-706B-4D31-88BC-00C444AD49B5}"/>
              </a:ext>
            </a:extLst>
          </p:cNvPr>
          <p:cNvSpPr>
            <a:spLocks noGrp="1"/>
          </p:cNvSpPr>
          <p:nvPr>
            <p:ph type="sldNum" sz="quarter" idx="4294967295"/>
          </p:nvPr>
        </p:nvSpPr>
        <p:spPr>
          <a:xfrm>
            <a:off x="9387512" y="6329622"/>
            <a:ext cx="2743200" cy="365125"/>
          </a:xfrm>
          <a:prstGeom prst="rect">
            <a:avLst/>
          </a:prstGeom>
        </p:spPr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1A61DF1-3BB6-403F-9CC9-71F63F6F4AF1}" type="slidenum">
              <a:rPr kumimoji="0" lang="th-TH" sz="12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Cordia New" panose="020B0304020202020204" pitchFamily="34" charset="-34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22</a:t>
            </a:fld>
            <a:endParaRPr kumimoji="0" lang="th-TH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Cordia New" panose="020B0304020202020204" pitchFamily="34" charset="-34"/>
            </a:endParaRPr>
          </a:p>
        </p:txBody>
      </p:sp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92778169-45FB-4A3F-A3D9-3DD5226B22D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13025413"/>
              </p:ext>
            </p:extLst>
          </p:nvPr>
        </p:nvGraphicFramePr>
        <p:xfrm>
          <a:off x="204929" y="899500"/>
          <a:ext cx="11782142" cy="564888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429663">
                  <a:extLst>
                    <a:ext uri="{9D8B030D-6E8A-4147-A177-3AD203B41FA5}">
                      <a16:colId xmlns:a16="http://schemas.microsoft.com/office/drawing/2014/main" val="2166345275"/>
                    </a:ext>
                  </a:extLst>
                </a:gridCol>
                <a:gridCol w="584458">
                  <a:extLst>
                    <a:ext uri="{9D8B030D-6E8A-4147-A177-3AD203B41FA5}">
                      <a16:colId xmlns:a16="http://schemas.microsoft.com/office/drawing/2014/main" val="266353299"/>
                    </a:ext>
                  </a:extLst>
                </a:gridCol>
                <a:gridCol w="611541">
                  <a:extLst>
                    <a:ext uri="{9D8B030D-6E8A-4147-A177-3AD203B41FA5}">
                      <a16:colId xmlns:a16="http://schemas.microsoft.com/office/drawing/2014/main" val="1621866801"/>
                    </a:ext>
                  </a:extLst>
                </a:gridCol>
                <a:gridCol w="613368">
                  <a:extLst>
                    <a:ext uri="{9D8B030D-6E8A-4147-A177-3AD203B41FA5}">
                      <a16:colId xmlns:a16="http://schemas.microsoft.com/office/drawing/2014/main" val="2391184347"/>
                    </a:ext>
                  </a:extLst>
                </a:gridCol>
                <a:gridCol w="589940">
                  <a:extLst>
                    <a:ext uri="{9D8B030D-6E8A-4147-A177-3AD203B41FA5}">
                      <a16:colId xmlns:a16="http://schemas.microsoft.com/office/drawing/2014/main" val="1797923081"/>
                    </a:ext>
                  </a:extLst>
                </a:gridCol>
                <a:gridCol w="589940">
                  <a:extLst>
                    <a:ext uri="{9D8B030D-6E8A-4147-A177-3AD203B41FA5}">
                      <a16:colId xmlns:a16="http://schemas.microsoft.com/office/drawing/2014/main" val="1420586252"/>
                    </a:ext>
                  </a:extLst>
                </a:gridCol>
                <a:gridCol w="589940">
                  <a:extLst>
                    <a:ext uri="{9D8B030D-6E8A-4147-A177-3AD203B41FA5}">
                      <a16:colId xmlns:a16="http://schemas.microsoft.com/office/drawing/2014/main" val="845123950"/>
                    </a:ext>
                  </a:extLst>
                </a:gridCol>
                <a:gridCol w="589940">
                  <a:extLst>
                    <a:ext uri="{9D8B030D-6E8A-4147-A177-3AD203B41FA5}">
                      <a16:colId xmlns:a16="http://schemas.microsoft.com/office/drawing/2014/main" val="156202318"/>
                    </a:ext>
                  </a:extLst>
                </a:gridCol>
                <a:gridCol w="589940">
                  <a:extLst>
                    <a:ext uri="{9D8B030D-6E8A-4147-A177-3AD203B41FA5}">
                      <a16:colId xmlns:a16="http://schemas.microsoft.com/office/drawing/2014/main" val="3883360445"/>
                    </a:ext>
                  </a:extLst>
                </a:gridCol>
                <a:gridCol w="589940">
                  <a:extLst>
                    <a:ext uri="{9D8B030D-6E8A-4147-A177-3AD203B41FA5}">
                      <a16:colId xmlns:a16="http://schemas.microsoft.com/office/drawing/2014/main" val="3575693264"/>
                    </a:ext>
                  </a:extLst>
                </a:gridCol>
                <a:gridCol w="589940">
                  <a:extLst>
                    <a:ext uri="{9D8B030D-6E8A-4147-A177-3AD203B41FA5}">
                      <a16:colId xmlns:a16="http://schemas.microsoft.com/office/drawing/2014/main" val="123052464"/>
                    </a:ext>
                  </a:extLst>
                </a:gridCol>
                <a:gridCol w="589940">
                  <a:extLst>
                    <a:ext uri="{9D8B030D-6E8A-4147-A177-3AD203B41FA5}">
                      <a16:colId xmlns:a16="http://schemas.microsoft.com/office/drawing/2014/main" val="1572194453"/>
                    </a:ext>
                  </a:extLst>
                </a:gridCol>
                <a:gridCol w="589940">
                  <a:extLst>
                    <a:ext uri="{9D8B030D-6E8A-4147-A177-3AD203B41FA5}">
                      <a16:colId xmlns:a16="http://schemas.microsoft.com/office/drawing/2014/main" val="1953003717"/>
                    </a:ext>
                  </a:extLst>
                </a:gridCol>
                <a:gridCol w="727143">
                  <a:extLst>
                    <a:ext uri="{9D8B030D-6E8A-4147-A177-3AD203B41FA5}">
                      <a16:colId xmlns:a16="http://schemas.microsoft.com/office/drawing/2014/main" val="2297756546"/>
                    </a:ext>
                  </a:extLst>
                </a:gridCol>
                <a:gridCol w="677929">
                  <a:extLst>
                    <a:ext uri="{9D8B030D-6E8A-4147-A177-3AD203B41FA5}">
                      <a16:colId xmlns:a16="http://schemas.microsoft.com/office/drawing/2014/main" val="3558428706"/>
                    </a:ext>
                  </a:extLst>
                </a:gridCol>
                <a:gridCol w="828580">
                  <a:extLst>
                    <a:ext uri="{9D8B030D-6E8A-4147-A177-3AD203B41FA5}">
                      <a16:colId xmlns:a16="http://schemas.microsoft.com/office/drawing/2014/main" val="3410058864"/>
                    </a:ext>
                  </a:extLst>
                </a:gridCol>
              </a:tblGrid>
              <a:tr h="172997">
                <a:tc rowSpan="4">
                  <a:txBody>
                    <a:bodyPr/>
                    <a:lstStyle/>
                    <a:p>
                      <a:pPr algn="ctr" fontAlgn="ctr"/>
                      <a:r>
                        <a:rPr lang="th-TH" sz="1000" u="none" strike="noStrike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กิจกรรมที่ต้องดำเนินการ</a:t>
                      </a:r>
                      <a:br>
                        <a:rPr lang="th-TH" sz="1000" u="none" strike="noStrike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lang="th-TH" sz="1000" u="none" strike="noStrike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(ระบบการขึ้นทะเบียนเกษตรกร)</a:t>
                      </a:r>
                      <a:endParaRPr lang="th-TH" sz="1000" b="0" i="0" u="none" strike="noStrike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 gridSpan="12">
                  <a:txBody>
                    <a:bodyPr/>
                    <a:lstStyle/>
                    <a:p>
                      <a:pPr algn="ctr" fontAlgn="b"/>
                      <a:r>
                        <a:rPr lang="th-TH" sz="1100" u="none" strike="noStrike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ผลผลิตรายไตรมาส ปีงบประมาณ พ.ศ. 2566</a:t>
                      </a:r>
                      <a:endParaRPr lang="th-TH" sz="1100" b="0" i="0" u="none" strike="noStrike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rowSpan="3">
                  <a:txBody>
                    <a:bodyPr/>
                    <a:lstStyle/>
                    <a:p>
                      <a:pPr algn="ctr" fontAlgn="ctr"/>
                      <a:r>
                        <a:rPr lang="th-TH" sz="1000" u="none" strike="noStrike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ประมาณงาน</a:t>
                      </a:r>
                      <a:br>
                        <a:rPr lang="th-TH" sz="1000" u="none" strike="noStrike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lang="th-TH" sz="1000" u="none" strike="noStrike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(ร้อยละ)</a:t>
                      </a:r>
                      <a:endParaRPr lang="th-TH" sz="1000" b="0" i="0" u="none" strike="noStrike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 rowSpan="3">
                  <a:txBody>
                    <a:bodyPr/>
                    <a:lstStyle/>
                    <a:p>
                      <a:pPr algn="ctr" fontAlgn="ctr"/>
                      <a:r>
                        <a:rPr lang="th-TH" sz="1000" u="none" strike="noStrike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หน่วยงาน</a:t>
                      </a:r>
                      <a:br>
                        <a:rPr lang="th-TH" sz="1000" u="none" strike="noStrike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lang="th-TH" sz="1000" u="none" strike="noStrike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รับผิดชอบ</a:t>
                      </a:r>
                      <a:endParaRPr lang="th-TH" sz="1000" b="0" i="0" u="none" strike="noStrike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 rowSpan="3">
                  <a:txBody>
                    <a:bodyPr/>
                    <a:lstStyle/>
                    <a:p>
                      <a:pPr algn="ctr" fontAlgn="ctr"/>
                      <a:r>
                        <a:rPr lang="th-TH" sz="1000" u="none" strike="noStrike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หมายเหตุ</a:t>
                      </a:r>
                      <a:endParaRPr lang="th-TH" sz="1000" b="0" i="0" u="none" strike="noStrike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75137308"/>
                  </a:ext>
                </a:extLst>
              </a:tr>
              <a:tr h="172997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th-TH" sz="1000" u="none" strike="noStrike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ไตรมาส 1 (ต.ค. - ธ.ค. 65)</a:t>
                      </a:r>
                      <a:endParaRPr lang="th-TH" sz="1000" b="0" i="0" u="none" strike="noStrike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th-TH" sz="1000" u="none" strike="noStrike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ไตรมาส 2 (ม.ค. - มี.ค. 66)</a:t>
                      </a:r>
                      <a:endParaRPr lang="th-TH" sz="1000" b="0" i="0" u="none" strike="noStrike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th-TH" sz="1000" u="none" strike="noStrike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ไตรมาส 3 (เม.ย. - มิ.ย. 66)</a:t>
                      </a:r>
                      <a:endParaRPr lang="th-TH" sz="1000" b="0" i="0" u="none" strike="noStrike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th-TH" sz="1000" u="none" strike="noStrike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ไตรมาส 4 (ก.ค. - ก.ย. 66)</a:t>
                      </a:r>
                      <a:endParaRPr lang="th-TH" sz="1000" b="0" i="0" u="none" strike="noStrike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3195550"/>
                  </a:ext>
                </a:extLst>
              </a:tr>
              <a:tr h="172997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000" u="none" strike="noStrike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ต.ค.</a:t>
                      </a:r>
                      <a:endParaRPr lang="th-TH" sz="1000" b="0" i="0" u="none" strike="noStrike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000" u="none" strike="noStrike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พ.ย.</a:t>
                      </a:r>
                      <a:endParaRPr lang="th-TH" sz="1000" b="0" i="0" u="none" strike="noStrike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000" u="none" strike="noStrike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ธ.ค.</a:t>
                      </a:r>
                      <a:endParaRPr lang="th-TH" sz="1000" b="0" i="0" u="none" strike="noStrike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000" u="none" strike="noStrike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ม.ค.</a:t>
                      </a:r>
                      <a:endParaRPr lang="th-TH" sz="1000" b="0" i="0" u="none" strike="noStrike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000" u="none" strike="noStrike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ก.พ.</a:t>
                      </a:r>
                      <a:endParaRPr lang="th-TH" sz="1000" b="0" i="0" u="none" strike="noStrike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000" u="none" strike="noStrike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มี.ค.</a:t>
                      </a:r>
                      <a:endParaRPr lang="th-TH" sz="1000" b="0" i="0" u="none" strike="noStrike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000" u="none" strike="noStrike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เม.ย.</a:t>
                      </a:r>
                      <a:endParaRPr lang="th-TH" sz="1000" b="0" i="0" u="none" strike="noStrike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000" u="none" strike="noStrike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พ.ค.</a:t>
                      </a:r>
                      <a:endParaRPr lang="th-TH" sz="1000" b="0" i="0" u="none" strike="noStrike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000" u="none" strike="noStrike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มิ.ย.</a:t>
                      </a:r>
                      <a:endParaRPr lang="th-TH" sz="1000" b="0" i="0" u="none" strike="noStrike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000" u="none" strike="noStrike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ก.ค.</a:t>
                      </a:r>
                      <a:endParaRPr lang="th-TH" sz="1000" b="0" i="0" u="none" strike="noStrike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000" u="none" strike="noStrike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ส.ค.</a:t>
                      </a:r>
                      <a:endParaRPr lang="th-TH" sz="1000" b="0" i="0" u="none" strike="noStrike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000" u="none" strike="noStrike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ก.ย.</a:t>
                      </a:r>
                      <a:endParaRPr lang="th-TH" sz="1000" b="0" i="0" u="none" strike="noStrike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18978066"/>
                  </a:ext>
                </a:extLst>
              </a:tr>
              <a:tr h="150573">
                <a:tc vMerge="1">
                  <a:txBody>
                    <a:bodyPr/>
                    <a:lstStyle/>
                    <a:p>
                      <a:pPr algn="ctr" fontAlgn="ctr"/>
                      <a:endParaRPr lang="th-TH" sz="1000" b="0" i="0" u="none" strike="noStrike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gridSpan="12">
                  <a:txBody>
                    <a:bodyPr/>
                    <a:lstStyle/>
                    <a:p>
                      <a:pPr algn="ctr" fontAlgn="b"/>
                      <a:r>
                        <a:rPr lang="th-TH" sz="1000" u="none" strike="noStrike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(ระบุผลผลิตและช่วงระยะเวลาการดำเนินงาน)</a:t>
                      </a:r>
                      <a:endParaRPr lang="th-TH" sz="1000" b="0" i="0" u="none" strike="noStrike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endParaRPr lang="th-TH" sz="1000" b="0" i="0" u="none" strike="noStrike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th-TH" sz="1000" b="0" i="0" u="none" strike="noStrike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th-TH" sz="1000" b="0" i="0" u="none" strike="noStrike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84904482"/>
                  </a:ext>
                </a:extLst>
              </a:tr>
              <a:tr h="306837">
                <a:tc>
                  <a:txBody>
                    <a:bodyPr/>
                    <a:lstStyle/>
                    <a:p>
                      <a:pPr algn="l" fontAlgn="b"/>
                      <a:r>
                        <a:rPr lang="th-TH" sz="1000" u="none" strike="noStrike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1. ประสานการทำงานร่วมกับผู้พัฒนาระบบ (กองทุน </a:t>
                      </a:r>
                      <a:r>
                        <a:rPr lang="en-US" sz="1000" u="none" strike="noStrike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DE)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42349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 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 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 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 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 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 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 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 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 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 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 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 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 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 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 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87009074"/>
                  </a:ext>
                </a:extLst>
              </a:tr>
              <a:tr h="306837">
                <a:tc>
                  <a:txBody>
                    <a:bodyPr/>
                    <a:lstStyle/>
                    <a:p>
                      <a:pPr algn="l" fontAlgn="b"/>
                      <a:r>
                        <a:rPr lang="th-TH" sz="1000" u="none" strike="noStrike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1.1 ตรวจสอบหน้าจอการทำงาน เพื่อปรับปรุงและแก้ไขระบบฯ</a:t>
                      </a:r>
                      <a:endParaRPr lang="th-TH" sz="1000" b="0" i="0" u="none" strike="noStrike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42349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 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 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 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 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 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 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 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 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 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 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 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 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 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 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 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600366706"/>
                  </a:ext>
                </a:extLst>
              </a:tr>
              <a:tr h="613672">
                <a:tc>
                  <a:txBody>
                    <a:bodyPr/>
                    <a:lstStyle/>
                    <a:p>
                      <a:pPr algn="l" fontAlgn="b"/>
                      <a:r>
                        <a:rPr lang="th-TH" sz="1000" u="none" strike="noStrike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1.2 ประชาสัมพันธ์ ชี้แจงให้หน่วยรับขึ้นทะเบียนรับทราบการใช้ระบบการขึ้นทะเบียนเกษตรกรแบบออนไลน์ เพื่อเข้าร่วมทดสอบระบบ</a:t>
                      </a:r>
                      <a:endParaRPr lang="th-TH" sz="1000" b="0" i="0" u="none" strike="noStrike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42349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fontAlgn="b" latinLnBrk="0" hangingPunct="1"/>
                      <a:endParaRPr lang="en-US" sz="1100" u="none" strike="noStrike" kern="1200" dirty="0">
                        <a:solidFill>
                          <a:schemeClr val="dk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 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 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 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 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 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 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 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 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 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 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 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 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41025967"/>
                  </a:ext>
                </a:extLst>
              </a:tr>
              <a:tr h="460255">
                <a:tc>
                  <a:txBody>
                    <a:bodyPr/>
                    <a:lstStyle/>
                    <a:p>
                      <a:pPr algn="l" fontAlgn="b"/>
                      <a:r>
                        <a:rPr lang="th-TH" sz="1000" u="none" strike="noStrike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1.3 ที่ปรึกษาฯ และ สำนักงาน กพร. อบรมเจ้าหน้าที่กรมประมงที่เป็นผู้ใช้งานระบบขึ้นทะเบียนเกษตรกร</a:t>
                      </a:r>
                      <a:endParaRPr lang="th-TH" sz="1000" b="0" i="0" u="none" strike="noStrike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42349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 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 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 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 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 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 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 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 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 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 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 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 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 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 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 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71828876"/>
                  </a:ext>
                </a:extLst>
              </a:tr>
              <a:tr h="460255">
                <a:tc>
                  <a:txBody>
                    <a:bodyPr/>
                    <a:lstStyle/>
                    <a:p>
                      <a:pPr algn="l" fontAlgn="b"/>
                      <a:r>
                        <a:rPr lang="th-TH" sz="1000" u="none" strike="noStrike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1.4 ทดสอบ (</a:t>
                      </a:r>
                      <a:r>
                        <a:rPr lang="en-US" sz="1000" u="none" strike="noStrike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Test Zone) </a:t>
                      </a:r>
                      <a:r>
                        <a:rPr lang="th-TH" sz="1000" u="none" strike="noStrike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ระบบการขึ้นทะเบียนเกษตรกร โดยมีเกษตรกรเป้าหมายประมาณ 250 คน</a:t>
                      </a:r>
                      <a:endParaRPr lang="th-TH" sz="1000" b="0" i="0" u="none" strike="noStrike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42349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 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 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 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 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 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 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 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 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 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 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 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 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 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 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 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4579943"/>
                  </a:ext>
                </a:extLst>
              </a:tr>
              <a:tr h="306837">
                <a:tc>
                  <a:txBody>
                    <a:bodyPr/>
                    <a:lstStyle/>
                    <a:p>
                      <a:pPr algn="l" fontAlgn="b"/>
                      <a:r>
                        <a:rPr lang="th-TH" sz="1000" u="none" strike="noStrike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2. หารือร่วมกับหน่วยงานพัฒนาแอพพลิเคชั่น "ทางรัฐ" เพื่อ</a:t>
                      </a:r>
                      <a:endParaRPr lang="th-TH" sz="1000" b="0" i="0" u="none" strike="noStrike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42349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 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 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 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 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 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 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 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 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 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 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 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 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 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 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 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56437052"/>
                  </a:ext>
                </a:extLst>
              </a:tr>
              <a:tr h="306837">
                <a:tc>
                  <a:txBody>
                    <a:bodyPr/>
                    <a:lstStyle/>
                    <a:p>
                      <a:pPr algn="l" fontAlgn="b"/>
                      <a:r>
                        <a:rPr lang="th-TH" sz="1000" u="none" strike="noStrike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2.1 จัดทำมาตรฐาน ข้อตกลงในการเชื่อมโยงแลกเปลี่ยนข้อมูล</a:t>
                      </a:r>
                      <a:endParaRPr lang="th-TH" sz="1000" b="0" i="0" u="none" strike="noStrike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42349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 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 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 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 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 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 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 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 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 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 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 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 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 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 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 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56680568"/>
                  </a:ext>
                </a:extLst>
              </a:tr>
              <a:tr h="209337">
                <a:tc>
                  <a:txBody>
                    <a:bodyPr/>
                    <a:lstStyle/>
                    <a:p>
                      <a:pPr algn="l" fontAlgn="b"/>
                      <a:r>
                        <a:rPr lang="th-TH" sz="1000" u="none" strike="noStrike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2.2 พัฒนาระบบ </a:t>
                      </a:r>
                      <a:r>
                        <a:rPr lang="en-US" sz="1000" u="none" strike="noStrike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API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42349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 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 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 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 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 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 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 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 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 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 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 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 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 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 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 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564097113"/>
                  </a:ext>
                </a:extLst>
              </a:tr>
              <a:tr h="460255">
                <a:tc>
                  <a:txBody>
                    <a:bodyPr/>
                    <a:lstStyle/>
                    <a:p>
                      <a:pPr algn="l" fontAlgn="b"/>
                      <a:r>
                        <a:rPr lang="th-TH" sz="1000" u="none" strike="noStrike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3. อบรมการใช้งานให้เจ้าหน้าที่ 77 จังหวัดด้วยระบบออนไลน์ ดำเนินการ 4 รุ่น รุ่นละประมาณ 20 จังหวัด</a:t>
                      </a:r>
                      <a:endParaRPr lang="th-TH" sz="1000" b="0" i="0" u="none" strike="noStrike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42349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 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 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 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 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 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 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 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 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 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 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 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 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 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 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 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553043964"/>
                  </a:ext>
                </a:extLst>
              </a:tr>
              <a:tr h="613672">
                <a:tc>
                  <a:txBody>
                    <a:bodyPr/>
                    <a:lstStyle/>
                    <a:p>
                      <a:pPr algn="l" fontAlgn="b"/>
                      <a:r>
                        <a:rPr lang="th-TH" sz="1000" u="none" strike="noStrike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4. เปิดให้บริการการยื่นคำขอระบบการขึ้นทะเบียนเกษตรกร (ระบบกองทุน </a:t>
                      </a:r>
                      <a:r>
                        <a:rPr lang="en-US" sz="1000" u="none" strike="noStrike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DE) </a:t>
                      </a:r>
                      <a:r>
                        <a:rPr lang="th-TH" sz="1000" u="none" strike="noStrike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ที่สามารถออกบัตรประจำตัวเกษตรกรหรือใบรับรองอิเล็กทรอนิกส์ แบบออนไลน์ได้</a:t>
                      </a:r>
                      <a:endParaRPr lang="th-TH" sz="1000" b="0" i="0" u="none" strike="noStrike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42349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 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 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 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 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 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 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 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 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 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 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 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 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 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 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 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898684000"/>
                  </a:ext>
                </a:extLst>
              </a:tr>
              <a:tr h="460255">
                <a:tc>
                  <a:txBody>
                    <a:bodyPr/>
                    <a:lstStyle/>
                    <a:p>
                      <a:pPr algn="l" fontAlgn="b"/>
                      <a:r>
                        <a:rPr lang="th-TH" sz="1000" u="none" strike="noStrike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5. เชื่อมโยงข้อมูล ของระบบการขึ้นทะเบียนเกษตรกร (ระบบกองทุน </a:t>
                      </a:r>
                      <a:r>
                        <a:rPr lang="en-US" sz="1000" u="none" strike="noStrike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DE) </a:t>
                      </a:r>
                      <a:r>
                        <a:rPr lang="th-TH" sz="1000" u="none" strike="noStrike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ไปบน แอพพลิเคชั่น "ทางรัฐ"</a:t>
                      </a:r>
                      <a:endParaRPr lang="th-TH" sz="1000" b="0" i="0" u="none" strike="noStrike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42349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 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 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 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 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 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 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 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 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 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 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 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 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 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 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 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638095365"/>
                  </a:ext>
                </a:extLst>
              </a:tr>
              <a:tr h="201682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000" u="none" strike="noStrike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6. ติดตามและรายงานผลการใช้ระบบการขึ้นทะเบียนเกษตรกรแบบออนไลน์</a:t>
                      </a:r>
                      <a:endParaRPr lang="th-TH" sz="1000" b="0" i="0" u="none" strike="noStrike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42349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871446542"/>
                  </a:ext>
                </a:extLst>
              </a:tr>
              <a:tr h="78821">
                <a:tc>
                  <a:txBody>
                    <a:bodyPr/>
                    <a:lstStyle/>
                    <a:p>
                      <a:pPr algn="r" fontAlgn="b"/>
                      <a:r>
                        <a:rPr lang="th-TH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รวม</a:t>
                      </a:r>
                    </a:p>
                  </a:txBody>
                  <a:tcPr marL="42349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 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 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 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 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 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 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 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 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 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 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 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 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 </a:t>
                      </a:r>
                      <a:r>
                        <a:rPr lang="th-TH" sz="1100" u="none" strike="noStrike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100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 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 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18720176"/>
                  </a:ext>
                </a:extLst>
              </a:tr>
            </a:tbl>
          </a:graphicData>
        </a:graphic>
      </p:graphicFrame>
      <p:sp>
        <p:nvSpPr>
          <p:cNvPr id="6" name="Arrow: Left-Right 5">
            <a:extLst>
              <a:ext uri="{FF2B5EF4-FFF2-40B4-BE49-F238E27FC236}">
                <a16:creationId xmlns:a16="http://schemas.microsoft.com/office/drawing/2014/main" id="{480B3191-B47C-4B2A-B893-75C8E9ED2A80}"/>
              </a:ext>
            </a:extLst>
          </p:cNvPr>
          <p:cNvSpPr/>
          <p:nvPr/>
        </p:nvSpPr>
        <p:spPr>
          <a:xfrm>
            <a:off x="2632806" y="2003422"/>
            <a:ext cx="557212" cy="46037"/>
          </a:xfrm>
          <a:prstGeom prst="leftRightArrow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>
            <a:lvl1pPr marL="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endParaRPr lang="en-US">
              <a:latin typeface="Symbol" panose="05050102010706020507" pitchFamily="18" charset="2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7" name="Arrow: Left-Right 6">
            <a:extLst>
              <a:ext uri="{FF2B5EF4-FFF2-40B4-BE49-F238E27FC236}">
                <a16:creationId xmlns:a16="http://schemas.microsoft.com/office/drawing/2014/main" id="{7F47C4F5-84E5-42C8-BDD3-7027655E92FB}"/>
              </a:ext>
            </a:extLst>
          </p:cNvPr>
          <p:cNvSpPr/>
          <p:nvPr/>
        </p:nvSpPr>
        <p:spPr>
          <a:xfrm>
            <a:off x="3246624" y="2461652"/>
            <a:ext cx="555625" cy="46037"/>
          </a:xfrm>
          <a:prstGeom prst="leftRightArrow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>
            <a:lvl1pPr marL="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endParaRPr lang="en-US">
              <a:latin typeface="Symbol" panose="05050102010706020507" pitchFamily="18" charset="2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9" name="Arrow: Left-Right 8">
            <a:extLst>
              <a:ext uri="{FF2B5EF4-FFF2-40B4-BE49-F238E27FC236}">
                <a16:creationId xmlns:a16="http://schemas.microsoft.com/office/drawing/2014/main" id="{394027CB-3367-41E8-8747-62D6A57D7BF8}"/>
              </a:ext>
            </a:extLst>
          </p:cNvPr>
          <p:cNvSpPr/>
          <p:nvPr/>
        </p:nvSpPr>
        <p:spPr>
          <a:xfrm>
            <a:off x="3462291" y="3008482"/>
            <a:ext cx="932419" cy="46036"/>
          </a:xfrm>
          <a:prstGeom prst="leftRightArrow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>
            <a:lvl1pPr marL="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endParaRPr lang="en-US">
              <a:latin typeface="Symbol" panose="05050102010706020507" pitchFamily="18" charset="2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0" name="Arrow: Left-Right 9">
            <a:extLst>
              <a:ext uri="{FF2B5EF4-FFF2-40B4-BE49-F238E27FC236}">
                <a16:creationId xmlns:a16="http://schemas.microsoft.com/office/drawing/2014/main" id="{6A796095-7574-4C0B-93BA-1E9A82B4A621}"/>
              </a:ext>
            </a:extLst>
          </p:cNvPr>
          <p:cNvSpPr/>
          <p:nvPr/>
        </p:nvSpPr>
        <p:spPr>
          <a:xfrm>
            <a:off x="3869757" y="3458880"/>
            <a:ext cx="555625" cy="46037"/>
          </a:xfrm>
          <a:prstGeom prst="leftRightArrow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>
            <a:lvl1pPr marL="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endParaRPr lang="en-US">
              <a:latin typeface="Symbol" panose="05050102010706020507" pitchFamily="18" charset="2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1" name="Arrow: Left-Right 10">
            <a:extLst>
              <a:ext uri="{FF2B5EF4-FFF2-40B4-BE49-F238E27FC236}">
                <a16:creationId xmlns:a16="http://schemas.microsoft.com/office/drawing/2014/main" id="{79946268-E68F-4AE1-8E32-192137B56FA1}"/>
              </a:ext>
            </a:extLst>
          </p:cNvPr>
          <p:cNvSpPr/>
          <p:nvPr/>
        </p:nvSpPr>
        <p:spPr>
          <a:xfrm>
            <a:off x="4465004" y="4158450"/>
            <a:ext cx="1722731" cy="45719"/>
          </a:xfrm>
          <a:prstGeom prst="leftRightArrow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>
            <a:lvl1pPr marL="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endParaRPr lang="en-US">
              <a:latin typeface="Symbol" panose="05050102010706020507" pitchFamily="18" charset="2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2" name="Arrow: Left-Right 11">
            <a:extLst>
              <a:ext uri="{FF2B5EF4-FFF2-40B4-BE49-F238E27FC236}">
                <a16:creationId xmlns:a16="http://schemas.microsoft.com/office/drawing/2014/main" id="{CB5D4D00-D41D-4DE8-934F-EEEEF459FCA8}"/>
              </a:ext>
            </a:extLst>
          </p:cNvPr>
          <p:cNvSpPr/>
          <p:nvPr/>
        </p:nvSpPr>
        <p:spPr>
          <a:xfrm>
            <a:off x="4465003" y="4402837"/>
            <a:ext cx="1722731" cy="45719"/>
          </a:xfrm>
          <a:prstGeom prst="leftRightArrow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>
            <a:lvl1pPr marL="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endParaRPr lang="en-US">
              <a:latin typeface="Symbol" panose="05050102010706020507" pitchFamily="18" charset="2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3" name="Arrow: Left-Right 12">
            <a:extLst>
              <a:ext uri="{FF2B5EF4-FFF2-40B4-BE49-F238E27FC236}">
                <a16:creationId xmlns:a16="http://schemas.microsoft.com/office/drawing/2014/main" id="{AD0F19C6-D38E-49B8-A3C5-CA1366966D0E}"/>
              </a:ext>
            </a:extLst>
          </p:cNvPr>
          <p:cNvSpPr/>
          <p:nvPr/>
        </p:nvSpPr>
        <p:spPr>
          <a:xfrm>
            <a:off x="5051392" y="4860886"/>
            <a:ext cx="1136342" cy="45719"/>
          </a:xfrm>
          <a:prstGeom prst="leftRightArrow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>
            <a:lvl1pPr marL="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endParaRPr lang="en-US">
              <a:latin typeface="Symbol" panose="05050102010706020507" pitchFamily="18" charset="2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4" name="Arrow: Left-Right 13">
            <a:extLst>
              <a:ext uri="{FF2B5EF4-FFF2-40B4-BE49-F238E27FC236}">
                <a16:creationId xmlns:a16="http://schemas.microsoft.com/office/drawing/2014/main" id="{E5880A6E-5DC2-43AF-B50A-1476B773BDC0}"/>
              </a:ext>
            </a:extLst>
          </p:cNvPr>
          <p:cNvSpPr/>
          <p:nvPr/>
        </p:nvSpPr>
        <p:spPr>
          <a:xfrm>
            <a:off x="6800295" y="5270417"/>
            <a:ext cx="1171853" cy="45719"/>
          </a:xfrm>
          <a:prstGeom prst="leftRightArrow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>
            <a:lvl1pPr marL="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endParaRPr lang="en-US">
              <a:latin typeface="Symbol" panose="05050102010706020507" pitchFamily="18" charset="2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5" name="Arrow: Left-Right 14">
            <a:extLst>
              <a:ext uri="{FF2B5EF4-FFF2-40B4-BE49-F238E27FC236}">
                <a16:creationId xmlns:a16="http://schemas.microsoft.com/office/drawing/2014/main" id="{0846F1E3-E5D2-4488-B60A-086CAB47104D}"/>
              </a:ext>
            </a:extLst>
          </p:cNvPr>
          <p:cNvSpPr/>
          <p:nvPr/>
        </p:nvSpPr>
        <p:spPr>
          <a:xfrm>
            <a:off x="6249417" y="5805271"/>
            <a:ext cx="1722731" cy="47838"/>
          </a:xfrm>
          <a:prstGeom prst="leftRightArrow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>
            <a:lvl1pPr marL="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endParaRPr lang="en-US">
              <a:latin typeface="Symbol" panose="05050102010706020507" pitchFamily="18" charset="2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6" name="Arrow: Left-Right 15">
            <a:extLst>
              <a:ext uri="{FF2B5EF4-FFF2-40B4-BE49-F238E27FC236}">
                <a16:creationId xmlns:a16="http://schemas.microsoft.com/office/drawing/2014/main" id="{2CF3FA34-3BCE-4ED6-8EC8-5399C5B69625}"/>
              </a:ext>
            </a:extLst>
          </p:cNvPr>
          <p:cNvSpPr/>
          <p:nvPr/>
        </p:nvSpPr>
        <p:spPr>
          <a:xfrm>
            <a:off x="7972148" y="6224783"/>
            <a:ext cx="1722731" cy="45719"/>
          </a:xfrm>
          <a:prstGeom prst="leftRightArrow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>
            <a:lvl1pPr marL="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endParaRPr lang="en-US">
              <a:latin typeface="Symbol" panose="05050102010706020507" pitchFamily="18" charset="2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2E2374E2-AA34-4CCF-94D7-03D19FDB151D}"/>
              </a:ext>
            </a:extLst>
          </p:cNvPr>
          <p:cNvSpPr txBox="1"/>
          <p:nvPr/>
        </p:nvSpPr>
        <p:spPr>
          <a:xfrm>
            <a:off x="0" y="0"/>
            <a:ext cx="12192000" cy="628650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txBody>
          <a:bodyPr wrap="square" rtlCol="0" anchor="ctr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th-TH" sz="2000" b="1" dirty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แผนปฏิบัติการ</a:t>
            </a:r>
            <a:r>
              <a:rPr lang="en-US" sz="2000" b="1" dirty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(Action plan)</a:t>
            </a:r>
            <a:r>
              <a:rPr lang="th-TH" sz="2000" b="1" dirty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กรมประมง </a:t>
            </a:r>
          </a:p>
        </p:txBody>
      </p:sp>
    </p:spTree>
    <p:extLst>
      <p:ext uri="{BB962C8B-B14F-4D97-AF65-F5344CB8AC3E}">
        <p14:creationId xmlns:p14="http://schemas.microsoft.com/office/powerpoint/2010/main" val="771779811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Slide Number Placeholder 3">
            <a:extLst>
              <a:ext uri="{FF2B5EF4-FFF2-40B4-BE49-F238E27FC236}">
                <a16:creationId xmlns:a16="http://schemas.microsoft.com/office/drawing/2014/main" id="{CF42F21F-B310-C47E-6530-07CEE12F43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xfrm>
            <a:off x="10106025" y="6550025"/>
            <a:ext cx="2057400" cy="3651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fld id="{A595417D-62D8-4E28-A3AD-EB398E4F2986}" type="slidenum">
              <a:rPr lang="en-US" altLang="th-TH" sz="1200">
                <a:solidFill>
                  <a:srgbClr val="898989"/>
                </a:solidFill>
                <a:cs typeface="Angsana New" panose="02020603050405020304" pitchFamily="18" charset="-34"/>
              </a:rPr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t>23</a:t>
            </a:fld>
            <a:endParaRPr lang="en-US" altLang="th-TH" sz="1200">
              <a:solidFill>
                <a:srgbClr val="898989"/>
              </a:solidFill>
              <a:cs typeface="Angsana New" panose="02020603050405020304" pitchFamily="18" charset="-34"/>
            </a:endParaRPr>
          </a:p>
        </p:txBody>
      </p:sp>
      <p:sp>
        <p:nvSpPr>
          <p:cNvPr id="37891" name="TextBox 1">
            <a:extLst>
              <a:ext uri="{FF2B5EF4-FFF2-40B4-BE49-F238E27FC236}">
                <a16:creationId xmlns:a16="http://schemas.microsoft.com/office/drawing/2014/main" id="{5465F150-2212-3588-9D9E-DBA2E42E45C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solidFill>
            <a:srgbClr val="1572A1"/>
          </a:solidFill>
          <a:ln>
            <a:noFill/>
          </a:ln>
        </p:spPr>
        <p:txBody>
          <a:bodyPr wrap="square" anchor="ctr">
            <a:no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9pPr>
          </a:lstStyle>
          <a:p>
            <a:pPr>
              <a:buNone/>
            </a:pPr>
            <a:r>
              <a:rPr lang="th-TH" sz="18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เป้าหมายการดำเนินงานรอบ 6 และ </a:t>
            </a:r>
            <a:r>
              <a:rPr lang="en-US" sz="18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9 </a:t>
            </a:r>
            <a:r>
              <a:rPr lang="th-TH" sz="18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เดือน</a:t>
            </a:r>
          </a:p>
        </p:txBody>
      </p:sp>
      <p:graphicFrame>
        <p:nvGraphicFramePr>
          <p:cNvPr id="6" name="Table 7">
            <a:extLst>
              <a:ext uri="{FF2B5EF4-FFF2-40B4-BE49-F238E27FC236}">
                <a16:creationId xmlns:a16="http://schemas.microsoft.com/office/drawing/2014/main" id="{CE7761EB-E4AD-4C2C-B721-BE668A8B723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17958160"/>
              </p:ext>
            </p:extLst>
          </p:nvPr>
        </p:nvGraphicFramePr>
        <p:xfrm>
          <a:off x="314325" y="730250"/>
          <a:ext cx="11439525" cy="123185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7031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66921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17734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ชื่อตัวชี้วัดที่ 7.1.2 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</a:t>
                      </a: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ระบบการขึ้นทะเบียนเกษตรกรและการขอรับการช่วยเหลือด้านการเกษตร </a:t>
                      </a:r>
                      <a:endParaRPr lang="th-TH" sz="1400" b="1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1428" marR="91428" marT="45666" marB="45666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EAEA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 sz="14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4737">
                <a:tc>
                  <a:txBody>
                    <a:bodyPr/>
                    <a:lstStyle/>
                    <a:p>
                      <a:r>
                        <a:rPr lang="th-TH" sz="1400" dirty="0">
                          <a:solidFill>
                            <a:prstClr val="black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หน่วยงานรับผิดชอบหลัก</a:t>
                      </a:r>
                    </a:p>
                  </a:txBody>
                  <a:tcPr marT="45689" marB="45689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28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th-TH" sz="1400" kern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กรมประมง</a:t>
                      </a:r>
                      <a:r>
                        <a:rPr lang="th-TH" sz="1400" kern="120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ศูนย์เทคโนโลยีสารสนเทศและการสื่อสาร</a:t>
                      </a:r>
                      <a:endParaRPr lang="th-TH" sz="1400" kern="120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T="45689" marB="45689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04691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เป้าหมายการดำเนินงานรอบ </a:t>
                      </a: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 </a:t>
                      </a: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เดือน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1428" marR="91428" marT="45666" marB="45666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28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ดำเนินการตามขั้นตอนที่ 1-3</a:t>
                      </a:r>
                    </a:p>
                  </a:txBody>
                  <a:tcPr marL="91428" marR="91428" marT="45666" marB="45666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เป้าหมายการดำเนินงานรอบ </a:t>
                      </a:r>
                      <a:r>
                        <a:rPr kumimoji="0" lang="en-US" sz="14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9 </a:t>
                      </a:r>
                      <a:r>
                        <a:rPr kumimoji="0" lang="th-TH" sz="14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เดือน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1428" marR="91428" marT="45666" marB="45666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28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ดำเนินการตามขั้นตอนที่ 4-5</a:t>
                      </a:r>
                    </a:p>
                  </a:txBody>
                  <a:tcPr marL="91428" marR="91428" marT="45666" marB="45666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1534956"/>
                  </a:ext>
                </a:extLst>
              </a:tr>
            </a:tbl>
          </a:graphicData>
        </a:graphic>
      </p:graphicFrame>
      <p:graphicFrame>
        <p:nvGraphicFramePr>
          <p:cNvPr id="9" name="Table 4">
            <a:extLst>
              <a:ext uri="{FF2B5EF4-FFF2-40B4-BE49-F238E27FC236}">
                <a16:creationId xmlns:a16="http://schemas.microsoft.com/office/drawing/2014/main" id="{84D86B27-590D-4523-8702-36C8550BB61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43276314"/>
              </p:ext>
            </p:extLst>
          </p:nvPr>
        </p:nvGraphicFramePr>
        <p:xfrm>
          <a:off x="304799" y="2099971"/>
          <a:ext cx="5617535" cy="333202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617535">
                  <a:extLst>
                    <a:ext uri="{9D8B030D-6E8A-4147-A177-3AD203B41FA5}">
                      <a16:colId xmlns:a16="http://schemas.microsoft.com/office/drawing/2014/main" val="1661457189"/>
                    </a:ext>
                  </a:extLst>
                </a:gridCol>
              </a:tblGrid>
              <a:tr h="236313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kern="1200" noProof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ขั้นตอนการดำเนินงานรอบ </a:t>
                      </a:r>
                      <a:r>
                        <a:rPr lang="en-US" sz="1400" kern="1200" noProof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 </a:t>
                      </a:r>
                      <a:r>
                        <a:rPr lang="th-TH" sz="1400" kern="1200" noProof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เดือน</a:t>
                      </a:r>
                      <a:endParaRPr lang="en-US" sz="1400" kern="1200" noProof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00401" marR="100401" marT="34303" marB="34303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7678567"/>
                  </a:ext>
                </a:extLst>
              </a:tr>
              <a:tr h="876645">
                <a:tc>
                  <a:txBody>
                    <a:bodyPr/>
                    <a:lstStyle/>
                    <a:p>
                      <a:pPr marL="0" marR="0" lvl="0" indent="0" algn="thaiDi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kern="120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1. ประสานการทำงานร่วมกับผู้พัฒนาระบบ (กองทุน</a:t>
                      </a:r>
                      <a:r>
                        <a:rPr lang="en-US" sz="1400" kern="120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DE</a:t>
                      </a:r>
                      <a:r>
                        <a:rPr lang="th-TH" sz="1400" kern="120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 </a:t>
                      </a:r>
                    </a:p>
                    <a:p>
                      <a:pPr marL="0" marR="0" lvl="0" indent="0" algn="thaiDi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kern="120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</a:t>
                      </a:r>
                      <a:r>
                        <a:rPr lang="en-US" sz="1400" kern="120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-</a:t>
                      </a:r>
                      <a:r>
                        <a:rPr lang="th-TH" sz="1400" kern="120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ตรวจสอบหน้าจอการทำงาน เพื่อปรับปรุงและแก้ไขระบบฯ </a:t>
                      </a:r>
                    </a:p>
                    <a:p>
                      <a:pPr marL="0" marR="0" lvl="0" indent="0" algn="thaiDi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kern="120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</a:t>
                      </a:r>
                      <a:r>
                        <a:rPr lang="en-US" sz="1400" kern="120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-</a:t>
                      </a:r>
                      <a:r>
                        <a:rPr lang="th-TH" sz="1400" kern="120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ประชาสัมพันธ์ ชี้แจงให้หน่วยรับขึ้นทะเบียนรับทราบการใช้ระบบการ</a:t>
                      </a:r>
                    </a:p>
                    <a:p>
                      <a:pPr marL="0" marR="0" lvl="0" indent="0" algn="thaiDi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kern="120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ขึ้นทะเบียนเกษตรกรแบบออนไลน์ เพื่อเข้าร่วมทดสอบระบบ</a:t>
                      </a:r>
                    </a:p>
                    <a:p>
                      <a:pPr marL="0" marR="0" lvl="0" indent="0" algn="thaiDi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kern="120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-ที่ปรึกษาฯ และ สำนักงาน </a:t>
                      </a:r>
                      <a:r>
                        <a:rPr lang="th-TH" sz="1400" kern="1200" dirty="0" err="1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กพร</a:t>
                      </a:r>
                      <a:r>
                        <a:rPr lang="th-TH" sz="1400" kern="120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. อบรม เจ้าหน้าที่กรมประมงที่เป็น</a:t>
                      </a:r>
                    </a:p>
                    <a:p>
                      <a:pPr marL="0" marR="0" lvl="0" indent="0" algn="thaiDi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kern="120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ผู้ใช้งานระบบขึ้นทะเบียนเกษตรกร</a:t>
                      </a:r>
                    </a:p>
                    <a:p>
                      <a:pPr marL="0" marR="0" lvl="0" indent="0" algn="thaiDi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kern="120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-ทดสอบ (</a:t>
                      </a:r>
                      <a:r>
                        <a:rPr lang="en-US" sz="1400" kern="120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Test Zone</a:t>
                      </a:r>
                      <a:r>
                        <a:rPr lang="th-TH" sz="1400" kern="120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 ระบบการขึ้นทะเบียนเกษตรกร โดยมีเกษตรกร</a:t>
                      </a:r>
                    </a:p>
                    <a:p>
                      <a:pPr marL="0" marR="0" lvl="0" indent="0" algn="thaiDi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kern="120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เป้าหมายประมาณ 250 คน</a:t>
                      </a:r>
                    </a:p>
                    <a:p>
                      <a:pPr marL="0" marR="0" lvl="0" indent="0" algn="thaiDi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kern="120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2. หารือร่วมกับหน่วยงานผู้พัฒนา</a:t>
                      </a:r>
                      <a:r>
                        <a:rPr lang="th-TH" sz="1400" kern="1200" dirty="0" err="1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แอพ</a:t>
                      </a:r>
                      <a:r>
                        <a:rPr lang="th-TH" sz="1400" kern="120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พลิ</a:t>
                      </a:r>
                      <a:r>
                        <a:rPr lang="th-TH" sz="1400" kern="1200" dirty="0" err="1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เคชั่น่</a:t>
                      </a:r>
                      <a:r>
                        <a:rPr lang="th-TH" sz="1400" kern="120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“ทางรัฐ” เพื่อ</a:t>
                      </a:r>
                    </a:p>
                    <a:p>
                      <a:pPr marL="0" marR="0" lvl="0" indent="0" algn="thaiDi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kern="120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</a:t>
                      </a:r>
                      <a:r>
                        <a:rPr lang="en-US" sz="1400" kern="120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-</a:t>
                      </a:r>
                      <a:r>
                        <a:rPr lang="th-TH" sz="1400" kern="120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จัดทำมาตรฐาน ข้อตกลงในการเชื่อมโยงแลกเปลี่ยนข้อมูล</a:t>
                      </a:r>
                    </a:p>
                    <a:p>
                      <a:pPr marL="0" marR="0" lvl="0" indent="0" algn="thaiDi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kern="120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</a:t>
                      </a:r>
                      <a:r>
                        <a:rPr lang="en-US" sz="1400" kern="120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-</a:t>
                      </a:r>
                      <a:r>
                        <a:rPr lang="th-TH" sz="1400" kern="120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พัฒนาระบบ </a:t>
                      </a:r>
                      <a:r>
                        <a:rPr lang="en-US" sz="1400" kern="120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API</a:t>
                      </a:r>
                    </a:p>
                    <a:p>
                      <a:pPr marL="0" marR="0" lvl="0" indent="0" algn="thaiDi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kern="120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3. อบรมการใช้งานให้เจ้าหน้าที่ 77 จังหวัดด้วยระบบออนไลน์ ดำเนินการ </a:t>
                      </a:r>
                    </a:p>
                    <a:p>
                      <a:pPr marL="0" marR="0" lvl="0" indent="0" algn="thaiDi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kern="120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</a:t>
                      </a:r>
                      <a:r>
                        <a:rPr lang="en-US" sz="1400" kern="1200" baseline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400" kern="120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 </a:t>
                      </a:r>
                      <a:r>
                        <a:rPr lang="th-TH" sz="1400" kern="120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รุ่น รุ่นละประมาณ </a:t>
                      </a:r>
                      <a:r>
                        <a:rPr lang="en-US" sz="1400" kern="120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20 </a:t>
                      </a:r>
                      <a:r>
                        <a:rPr lang="th-TH" sz="1400" kern="120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จังหวัด</a:t>
                      </a:r>
                      <a:endParaRPr lang="en-US" sz="1400" kern="1200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algn="l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400" kern="120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00401" marR="100401" marT="34303" marB="34303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79571036"/>
                  </a:ext>
                </a:extLst>
              </a:tr>
            </a:tbl>
          </a:graphicData>
        </a:graphic>
      </p:graphicFrame>
      <p:graphicFrame>
        <p:nvGraphicFramePr>
          <p:cNvPr id="8" name="Table 4">
            <a:extLst>
              <a:ext uri="{FF2B5EF4-FFF2-40B4-BE49-F238E27FC236}">
                <a16:creationId xmlns:a16="http://schemas.microsoft.com/office/drawing/2014/main" id="{60088574-4945-633F-C17E-D893191428E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60556182"/>
              </p:ext>
            </p:extLst>
          </p:nvPr>
        </p:nvGraphicFramePr>
        <p:xfrm>
          <a:off x="6194684" y="2104617"/>
          <a:ext cx="5549641" cy="244785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549641">
                  <a:extLst>
                    <a:ext uri="{9D8B030D-6E8A-4147-A177-3AD203B41FA5}">
                      <a16:colId xmlns:a16="http://schemas.microsoft.com/office/drawing/2014/main" val="1661457189"/>
                    </a:ext>
                  </a:extLst>
                </a:gridCol>
              </a:tblGrid>
              <a:tr h="272590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noProof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ขั้นตอนการดำเนินงานรอบ </a:t>
                      </a:r>
                      <a:r>
                        <a:rPr lang="en-US" sz="1400" b="1" kern="1200" noProof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9 </a:t>
                      </a:r>
                      <a:r>
                        <a:rPr lang="th-TH" sz="1400" b="1" kern="1200" noProof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เดือน</a:t>
                      </a:r>
                      <a:endParaRPr lang="en-US" sz="1400" b="1" kern="1200" noProof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00401" marR="100401" marT="34303" marB="34303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7678567"/>
                  </a:ext>
                </a:extLst>
              </a:tr>
              <a:tr h="1328167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1400" kern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4. เปิดให้บริการการยื่นคำขอระบบการขึ้นทะเบียนเกษตรกร (ระบบกองทุน</a:t>
                      </a:r>
                    </a:p>
                    <a:p>
                      <a:pPr marL="0" marR="0" algn="l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1400" kern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</a:t>
                      </a:r>
                      <a:r>
                        <a:rPr lang="en-US" sz="1400" kern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DE) </a:t>
                      </a:r>
                      <a:r>
                        <a:rPr lang="th-TH" sz="1400" kern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ที่สามารถออกบัตรประจำตัวเกษตรกรหรือใบรับรอง อิเล็กทรอนิกส์ </a:t>
                      </a:r>
                    </a:p>
                    <a:p>
                      <a:pPr marL="0" marR="0" algn="l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1400" kern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แบบออนไลน์ได้</a:t>
                      </a:r>
                    </a:p>
                    <a:p>
                      <a:pPr marL="0" marR="0" algn="l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1400" kern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5. เชื่อมโยงข้อมูล ของระบบการขึ้นทะเบียนเกษตรกร (ระบบกองทุน </a:t>
                      </a:r>
                      <a:r>
                        <a:rPr lang="en-US" sz="1400" kern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DE)</a:t>
                      </a:r>
                    </a:p>
                    <a:p>
                      <a:pPr marL="0" marR="0" algn="l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</a:t>
                      </a:r>
                      <a:r>
                        <a:rPr lang="th-TH" sz="1400" kern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ไปบน </a:t>
                      </a:r>
                      <a:r>
                        <a:rPr lang="th-TH" sz="1400" kern="1200" dirty="0" err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แอพ</a:t>
                      </a:r>
                      <a:r>
                        <a:rPr lang="th-TH" sz="1400" kern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พลิ</a:t>
                      </a:r>
                      <a:r>
                        <a:rPr lang="th-TH" sz="1400" kern="1200" dirty="0" err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เคชั่น่</a:t>
                      </a:r>
                      <a:r>
                        <a:rPr lang="th-TH" sz="1400" kern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“ทางรัฐ”</a:t>
                      </a:r>
                    </a:p>
                    <a:p>
                      <a:pPr marL="0" marR="0" algn="l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400" kern="120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00401" marR="100401" marT="34303" marB="34303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8181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noProof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ขั้นตอนการดำเนินงานรอบ </a:t>
                      </a:r>
                      <a:r>
                        <a:rPr lang="en-US" sz="1400" b="1" kern="1200" noProof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12 </a:t>
                      </a:r>
                      <a:r>
                        <a:rPr lang="th-TH" sz="1400" b="1" kern="1200" noProof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เดือน</a:t>
                      </a:r>
                      <a:endParaRPr lang="en-US" sz="1400" b="1" kern="1200" noProof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00401" marR="100401" marT="34303" marB="34303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79571036"/>
                  </a:ext>
                </a:extLst>
              </a:tr>
              <a:tr h="466136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kern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6. ติดตามและรายงานผลการใช้ระบบการขึ้นทะเบียนเกษตรกรแบบ</a:t>
                      </a:r>
                      <a:r>
                        <a:rPr lang="th-TH" sz="1400" kern="1200" dirty="0" err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ออน์ไลน์</a:t>
                      </a:r>
                      <a:endParaRPr lang="th-TH" sz="1400" kern="120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00401" marR="100401" marT="34303" marB="34303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642995692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Rounded Rectangle 3">
            <a:extLst>
              <a:ext uri="{FF2B5EF4-FFF2-40B4-BE49-F238E27FC236}">
                <a16:creationId xmlns:a16="http://schemas.microsoft.com/office/drawing/2014/main" id="{CABFCFFF-E7A4-4E76-9CFF-0B29BC5B3A89}"/>
              </a:ext>
            </a:extLst>
          </p:cNvPr>
          <p:cNvSpPr/>
          <p:nvPr/>
        </p:nvSpPr>
        <p:spPr bwMode="gray">
          <a:xfrm>
            <a:off x="380367" y="794267"/>
            <a:ext cx="10753195" cy="429075"/>
          </a:xfrm>
          <a:prstGeom prst="roundRect">
            <a:avLst>
              <a:gd name="adj" fmla="val 50000"/>
            </a:avLst>
          </a:prstGeom>
          <a:ln>
            <a:headEnd/>
            <a:tailEnd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vert="horz" wrap="square" lIns="72000" tIns="72000" rIns="72000" bIns="72000" numCol="1" rtlCol="0" anchor="ctr" anchorCtr="0" compatLnSpc="1">
            <a:prstTxWarp prst="textNoShape">
              <a:avLst/>
            </a:prstTxWarp>
            <a:noAutofit/>
          </a:bodyPr>
          <a:lstStyle/>
          <a:p>
            <a:pPr>
              <a:defRPr/>
            </a:pPr>
            <a:r>
              <a:rPr lang="th-TH" sz="1600" b="1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ตัวชี้วัดที่ 7.1.3  : ตัวชี้วัดระบบการอนุญาตวัตถุอันตราย ณ จุดเดียว (</a:t>
            </a:r>
            <a:r>
              <a:rPr lang="en-US" sz="1600" b="1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HSSS)</a:t>
            </a:r>
          </a:p>
        </p:txBody>
      </p:sp>
      <p:grpSp>
        <p:nvGrpSpPr>
          <p:cNvPr id="2" name="กลุ่ม 1"/>
          <p:cNvGrpSpPr/>
          <p:nvPr/>
        </p:nvGrpSpPr>
        <p:grpSpPr>
          <a:xfrm>
            <a:off x="0" y="0"/>
            <a:ext cx="12192000" cy="1268504"/>
            <a:chOff x="0" y="0"/>
            <a:chExt cx="12192000" cy="1268504"/>
          </a:xfrm>
        </p:grpSpPr>
        <p:sp>
          <p:nvSpPr>
            <p:cNvPr id="11" name="สี่เหลี่ยมผืนผ้า 10">
              <a:extLst>
                <a:ext uri="{FF2B5EF4-FFF2-40B4-BE49-F238E27FC236}">
                  <a16:creationId xmlns:a16="http://schemas.microsoft.com/office/drawing/2014/main" id="{1E306E17-08E6-4917-8259-ED9F649CFAEE}"/>
                </a:ext>
              </a:extLst>
            </p:cNvPr>
            <p:cNvSpPr/>
            <p:nvPr/>
          </p:nvSpPr>
          <p:spPr>
            <a:xfrm>
              <a:off x="0" y="0"/>
              <a:ext cx="12192000" cy="671024"/>
            </a:xfrm>
            <a:prstGeom prst="rect">
              <a:avLst/>
            </a:prstGeom>
            <a:solidFill>
              <a:srgbClr val="00206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h-TH">
                <a:solidFill>
                  <a:schemeClr val="tx1"/>
                </a:solidFill>
              </a:endParaRP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FB91237C-0B6E-4673-9D90-F06956E202FC}"/>
                </a:ext>
              </a:extLst>
            </p:cNvPr>
            <p:cNvSpPr txBox="1"/>
            <p:nvPr/>
          </p:nvSpPr>
          <p:spPr>
            <a:xfrm>
              <a:off x="389202" y="55471"/>
              <a:ext cx="10561172" cy="61555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defRPr/>
              </a:pPr>
              <a:r>
                <a:rPr lang="th-TH" sz="2000" b="1" dirty="0">
                  <a:solidFill>
                    <a:schemeClr val="bg1"/>
                  </a:solidFill>
                  <a:latin typeface="Tahoma" pitchFamily="34" charset="0"/>
                  <a:cs typeface="Tahoma" pitchFamily="34" charset="0"/>
                </a:rPr>
                <a:t>ตัวชี้วัด</a:t>
              </a:r>
              <a:r>
                <a:rPr lang="th-TH" sz="2000" b="1" dirty="0">
                  <a:solidFill>
                    <a:schemeClr val="bg1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กรมประมง</a:t>
              </a:r>
            </a:p>
            <a:p>
              <a:pPr>
                <a:defRPr/>
              </a:pPr>
              <a:r>
                <a:rPr lang="th-TH" sz="1400" b="1" dirty="0">
                  <a:solidFill>
                    <a:schemeClr val="bg1"/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ตามมาตรการปรับปรุงประสิทธิภาพในการปฏิบัติราชการ ประจำปีงบประมาณ พ.ศ. </a:t>
              </a:r>
              <a:r>
                <a:rPr lang="en-US" sz="1400" b="1" dirty="0">
                  <a:solidFill>
                    <a:schemeClr val="bg1"/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2566</a:t>
              </a:r>
              <a:endParaRPr lang="th-TH" sz="900" b="1" dirty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</p:txBody>
        </p:sp>
        <p:pic>
          <p:nvPicPr>
            <p:cNvPr id="15" name="Picture 1" descr="C:\Users\dathpan\Downloads\056aac9a306aef891367aae43a86394b.jpg">
              <a:extLst>
                <a:ext uri="{FF2B5EF4-FFF2-40B4-BE49-F238E27FC236}">
                  <a16:creationId xmlns:a16="http://schemas.microsoft.com/office/drawing/2014/main" id="{D6AD7F85-097D-46BE-9D75-92D22E813BFD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319" t="8192" r="17099" b="14839"/>
            <a:stretch>
              <a:fillRect/>
            </a:stretch>
          </p:blipFill>
          <p:spPr bwMode="auto">
            <a:xfrm>
              <a:off x="11341230" y="652951"/>
              <a:ext cx="706279" cy="61555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aphicFrame>
        <p:nvGraphicFramePr>
          <p:cNvPr id="19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00650945"/>
              </p:ext>
            </p:extLst>
          </p:nvPr>
        </p:nvGraphicFramePr>
        <p:xfrm>
          <a:off x="474133" y="4222538"/>
          <a:ext cx="11379199" cy="4953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460188">
                  <a:extLst>
                    <a:ext uri="{9D8B030D-6E8A-4147-A177-3AD203B41FA5}">
                      <a16:colId xmlns:a16="http://schemas.microsoft.com/office/drawing/2014/main" val="1661457189"/>
                    </a:ext>
                  </a:extLst>
                </a:gridCol>
                <a:gridCol w="3661923">
                  <a:extLst>
                    <a:ext uri="{9D8B030D-6E8A-4147-A177-3AD203B41FA5}">
                      <a16:colId xmlns:a16="http://schemas.microsoft.com/office/drawing/2014/main" val="2395773697"/>
                    </a:ext>
                  </a:extLst>
                </a:gridCol>
                <a:gridCol w="4257088">
                  <a:extLst>
                    <a:ext uri="{9D8B030D-6E8A-4147-A177-3AD203B41FA5}">
                      <a16:colId xmlns:a16="http://schemas.microsoft.com/office/drawing/2014/main" val="2019525282"/>
                    </a:ext>
                  </a:extLst>
                </a:gridCol>
              </a:tblGrid>
              <a:tr h="217344">
                <a:tc gridSpan="3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05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เกณฑ์การประเมิน</a:t>
                      </a:r>
                      <a:endParaRPr kumimoji="0" lang="en-US" sz="105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b="1" dirty="0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b="1" dirty="0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17566634"/>
                  </a:ext>
                </a:extLst>
              </a:tr>
              <a:tr h="210758">
                <a:tc>
                  <a:txBody>
                    <a:bodyPr/>
                    <a:lstStyle/>
                    <a:p>
                      <a:pPr algn="ctr"/>
                      <a:r>
                        <a:rPr lang="th-TH" sz="1000" b="1" dirty="0">
                          <a:solidFill>
                            <a:sysClr val="windowText" lastClr="00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เป้าหมายขั้นต้น (50)</a:t>
                      </a:r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000" b="1" dirty="0">
                          <a:solidFill>
                            <a:sysClr val="windowText" lastClr="00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เป้าหมายมาตรฐาน (</a:t>
                      </a:r>
                      <a:r>
                        <a:rPr lang="en-US" sz="1000" b="1" dirty="0">
                          <a:solidFill>
                            <a:sysClr val="windowText" lastClr="00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75</a:t>
                      </a:r>
                      <a:r>
                        <a:rPr lang="th-TH" sz="1000" b="1" dirty="0">
                          <a:solidFill>
                            <a:sysClr val="windowText" lastClr="00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</a:t>
                      </a:r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000" b="1" dirty="0">
                          <a:solidFill>
                            <a:sysClr val="windowText" lastClr="00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เป้าหมายขั้นสูง (100)</a:t>
                      </a:r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33969053"/>
                  </a:ext>
                </a:extLst>
              </a:tr>
            </a:tbl>
          </a:graphicData>
        </a:graphic>
      </p:graphicFrame>
      <p:graphicFrame>
        <p:nvGraphicFramePr>
          <p:cNvPr id="23" name="Table 4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61666419"/>
              </p:ext>
            </p:extLst>
          </p:nvPr>
        </p:nvGraphicFramePr>
        <p:xfrm>
          <a:off x="446101" y="3291442"/>
          <a:ext cx="5353289" cy="939165"/>
        </p:xfrm>
        <a:graphic>
          <a:graphicData uri="http://schemas.openxmlformats.org/drawingml/2006/table">
            <a:tbl>
              <a:tblPr firstRow="1"/>
              <a:tblGrid>
                <a:gridCol w="159736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39744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1291551">
                  <a:extLst>
                    <a:ext uri="{9D8B030D-6E8A-4147-A177-3AD203B41FA5}">
                      <a16:colId xmlns:a16="http://schemas.microsoft.com/office/drawing/2014/main" val="4041828440"/>
                    </a:ext>
                  </a:extLst>
                </a:gridCol>
                <a:gridCol w="1066933">
                  <a:extLst>
                    <a:ext uri="{9D8B030D-6E8A-4147-A177-3AD203B41FA5}">
                      <a16:colId xmlns:a16="http://schemas.microsoft.com/office/drawing/2014/main" val="4161316149"/>
                    </a:ext>
                  </a:extLst>
                </a:gridCol>
              </a:tblGrid>
              <a:tr h="194921">
                <a:tc gridSpan="4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05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ข้อมูลพื้นฐาน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US" sz="900" b="1" baseline="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US" sz="900" b="1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9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45947573"/>
                  </a:ext>
                </a:extLst>
              </a:tr>
              <a:tr h="194921">
                <a:tc>
                  <a:txBody>
                    <a:bodyPr/>
                    <a:lstStyle/>
                    <a:p>
                      <a:pPr lvl="0" algn="ctr"/>
                      <a:r>
                        <a:rPr lang="th-TH" sz="1050" b="1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ปีงบประมาณ</a:t>
                      </a:r>
                      <a:endParaRPr lang="en-US" sz="1050" b="1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050" b="1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2563</a:t>
                      </a:r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50" b="1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2564</a:t>
                      </a:r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50" b="1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2565</a:t>
                      </a:r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81780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050" b="1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ผลการดำเนินงาน</a:t>
                      </a:r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dirty="0"/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/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dirty="0"/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24" name="Table 51">
            <a:extLst>
              <a:ext uri="{FF2B5EF4-FFF2-40B4-BE49-F238E27FC236}">
                <a16:creationId xmlns:a16="http://schemas.microsoft.com/office/drawing/2014/main" id="{A9040195-2958-433C-AAD3-D49FD512859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12971653"/>
              </p:ext>
            </p:extLst>
          </p:nvPr>
        </p:nvGraphicFramePr>
        <p:xfrm>
          <a:off x="6613239" y="3297063"/>
          <a:ext cx="5231627" cy="939165"/>
        </p:xfrm>
        <a:graphic>
          <a:graphicData uri="http://schemas.openxmlformats.org/drawingml/2006/table">
            <a:tbl>
              <a:tblPr firstRow="1"/>
              <a:tblGrid>
                <a:gridCol w="137838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70648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770648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770648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770648">
                  <a:extLst>
                    <a:ext uri="{9D8B030D-6E8A-4147-A177-3AD203B41FA5}">
                      <a16:colId xmlns:a16="http://schemas.microsoft.com/office/drawing/2014/main" val="4041828440"/>
                    </a:ext>
                  </a:extLst>
                </a:gridCol>
                <a:gridCol w="770648">
                  <a:extLst>
                    <a:ext uri="{9D8B030D-6E8A-4147-A177-3AD203B41FA5}">
                      <a16:colId xmlns:a16="http://schemas.microsoft.com/office/drawing/2014/main" val="4161316149"/>
                    </a:ext>
                  </a:extLst>
                </a:gridCol>
              </a:tblGrid>
              <a:tr h="163171">
                <a:tc gridSpan="6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05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แผนระยะยาว / </a:t>
                      </a:r>
                      <a:r>
                        <a:rPr kumimoji="0" lang="en-US" sz="105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Roadmap</a:t>
                      </a:r>
                      <a:endParaRPr kumimoji="0" lang="th-TH" sz="105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US" sz="90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US" sz="90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US" sz="900" b="1" baseline="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US" sz="900" b="1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9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45947573"/>
                  </a:ext>
                </a:extLst>
              </a:tr>
              <a:tr h="163171">
                <a:tc>
                  <a:txBody>
                    <a:bodyPr/>
                    <a:lstStyle/>
                    <a:p>
                      <a:pPr lvl="0" algn="ctr"/>
                      <a:r>
                        <a:rPr lang="th-TH" sz="1050" b="1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ปีงบประมาณ</a:t>
                      </a:r>
                      <a:endParaRPr lang="en-US" sz="1050" b="1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050" b="1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256</a:t>
                      </a:r>
                      <a:r>
                        <a:rPr lang="th-TH" sz="1050" b="1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6</a:t>
                      </a:r>
                      <a:endParaRPr lang="en-US" sz="1050" b="1" baseline="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50" b="1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256</a:t>
                      </a:r>
                      <a:r>
                        <a:rPr lang="th-TH" sz="1050" b="1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7</a:t>
                      </a:r>
                      <a:endParaRPr lang="en-US" sz="1050" b="1" baseline="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050" b="1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2568</a:t>
                      </a:r>
                      <a:endParaRPr lang="en-US" sz="1050" b="1" baseline="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050" b="1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2569</a:t>
                      </a:r>
                      <a:endParaRPr lang="en-US" sz="1050" b="1" baseline="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050" b="1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2570</a:t>
                      </a:r>
                      <a:endParaRPr lang="en-US" sz="1050" b="1" baseline="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43974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050" b="1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ค่าเป้าหมาย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dirty="0"/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/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/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/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dirty="0"/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25" name="ตาราง 9">
            <a:extLst>
              <a:ext uri="{FF2B5EF4-FFF2-40B4-BE49-F238E27FC236}">
                <a16:creationId xmlns:a16="http://schemas.microsoft.com/office/drawing/2014/main" id="{5EDE9FA7-123F-460A-91B8-D24ED50275F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62651878"/>
              </p:ext>
            </p:extLst>
          </p:nvPr>
        </p:nvGraphicFramePr>
        <p:xfrm>
          <a:off x="465667" y="5028971"/>
          <a:ext cx="11362266" cy="98410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36226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228418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เงื่อนไข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551155"/>
                  </a:ext>
                </a:extLst>
              </a:tr>
              <a:tr h="740262">
                <a:tc>
                  <a:txBody>
                    <a:bodyPr/>
                    <a:lstStyle/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endParaRPr lang="th-TH" sz="1000" b="0" kern="120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26" name="ตาราง 9">
            <a:extLst>
              <a:ext uri="{FF2B5EF4-FFF2-40B4-BE49-F238E27FC236}">
                <a16:creationId xmlns:a16="http://schemas.microsoft.com/office/drawing/2014/main" id="{C3C39510-D7EE-449A-A0AA-11B8F36350E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03846694"/>
              </p:ext>
            </p:extLst>
          </p:nvPr>
        </p:nvGraphicFramePr>
        <p:xfrm>
          <a:off x="457200" y="6052820"/>
          <a:ext cx="11370733" cy="56435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37073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226141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ประโยชน์ที่ประชาชนจะได้รับ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551155"/>
                  </a:ext>
                </a:extLst>
              </a:tr>
              <a:tr h="320516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0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27" name="ตาราง 26">
            <a:extLst>
              <a:ext uri="{FF2B5EF4-FFF2-40B4-BE49-F238E27FC236}">
                <a16:creationId xmlns:a16="http://schemas.microsoft.com/office/drawing/2014/main" id="{57697790-8673-4156-92E8-C7442812347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19725753"/>
              </p:ext>
            </p:extLst>
          </p:nvPr>
        </p:nvGraphicFramePr>
        <p:xfrm>
          <a:off x="467135" y="1343480"/>
          <a:ext cx="11394665" cy="167243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39466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225485">
                <a:tc>
                  <a:txBody>
                    <a:bodyPr/>
                    <a:lstStyle/>
                    <a:p>
                      <a:pPr marL="0" marR="0" lvl="0" indent="0" algn="thaiDi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kumimoji="0" lang="th-TH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คำอธิบาย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20443036"/>
                  </a:ext>
                </a:extLst>
              </a:tr>
              <a:tr h="1413358">
                <a:tc>
                  <a:txBody>
                    <a:bodyPr/>
                    <a:lstStyle/>
                    <a:p>
                      <a:pPr marL="0" lvl="0" indent="0" algn="ctr">
                        <a:buNone/>
                      </a:pPr>
                      <a:r>
                        <a:rPr lang="th-TH" sz="4000" b="0" kern="1200" dirty="0">
                          <a:solidFill>
                            <a:srgbClr val="FF0000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***รอกรมเจ้าภาพจัดทำรายละเอียดตัวชี้วัด***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16" name="Slide Number Placeholder 3">
            <a:extLst>
              <a:ext uri="{FF2B5EF4-FFF2-40B4-BE49-F238E27FC236}">
                <a16:creationId xmlns:a16="http://schemas.microsoft.com/office/drawing/2014/main" id="{155AC7FF-ACFB-42E5-87A7-16FAB95F58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134601" y="6492876"/>
            <a:ext cx="2057400" cy="365125"/>
          </a:xfrm>
        </p:spPr>
        <p:txBody>
          <a:bodyPr/>
          <a:lstStyle/>
          <a:p>
            <a:fld id="{48F63A3B-78C7-47BE-AE5E-E10140E04643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24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8" name="TextBox 2">
            <a:extLst>
              <a:ext uri="{FF2B5EF4-FFF2-40B4-BE49-F238E27FC236}">
                <a16:creationId xmlns:a16="http://schemas.microsoft.com/office/drawing/2014/main" id="{0314B78D-38DD-48ED-8595-CA297CCAE67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157968" y="794267"/>
            <a:ext cx="1107285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th-TH" altLang="th-TH" sz="900" b="1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น้ำหนัก</a:t>
            </a:r>
            <a:br>
              <a:rPr lang="en-US" altLang="th-TH" sz="900" b="1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endParaRPr lang="en-US" altLang="th-TH" sz="900" b="1" dirty="0">
              <a:solidFill>
                <a:prstClr val="black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65367981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Rounded Rectangle 3">
            <a:extLst>
              <a:ext uri="{FF2B5EF4-FFF2-40B4-BE49-F238E27FC236}">
                <a16:creationId xmlns:a16="http://schemas.microsoft.com/office/drawing/2014/main" id="{CABFCFFF-E7A4-4E76-9CFF-0B29BC5B3A89}"/>
              </a:ext>
            </a:extLst>
          </p:cNvPr>
          <p:cNvSpPr/>
          <p:nvPr/>
        </p:nvSpPr>
        <p:spPr bwMode="gray">
          <a:xfrm>
            <a:off x="380367" y="734524"/>
            <a:ext cx="10753195" cy="656126"/>
          </a:xfrm>
          <a:prstGeom prst="roundRect">
            <a:avLst>
              <a:gd name="adj" fmla="val 50000"/>
            </a:avLst>
          </a:prstGeom>
          <a:ln>
            <a:headEnd/>
            <a:tailEnd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vert="horz" wrap="square" lIns="72000" tIns="72000" rIns="72000" bIns="72000" numCol="1" rtlCol="0" anchor="ctr" anchorCtr="0" compatLnSpc="1">
            <a:prstTxWarp prst="textNoShape">
              <a:avLst/>
            </a:prstTxWarp>
            <a:noAutofit/>
          </a:bodyPr>
          <a:lstStyle/>
          <a:p>
            <a:pPr>
              <a:defRPr/>
            </a:pPr>
            <a:r>
              <a:rPr lang="th-TH" sz="1600" b="1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ตัวชี้วัดที่ 7.1.4  : ตัวชี้วัดระบบเชื่อมโยงข้อมูลการนาเข้าและส่งออกสินค้าข้ามแดนทางบกของกลุ่มประเทศ </a:t>
            </a:r>
            <a:endParaRPr lang="en-US" sz="1600" b="1" dirty="0">
              <a:solidFill>
                <a:prstClr val="black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>
              <a:defRPr/>
            </a:pPr>
            <a:r>
              <a:rPr lang="en-US" sz="1600" b="1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                          ACMECS </a:t>
            </a:r>
            <a:r>
              <a:rPr lang="th-TH" sz="1600" b="1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ผ่านระบบ </a:t>
            </a:r>
            <a:r>
              <a:rPr lang="en-US" sz="1600" b="1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NSW</a:t>
            </a:r>
          </a:p>
        </p:txBody>
      </p:sp>
      <p:grpSp>
        <p:nvGrpSpPr>
          <p:cNvPr id="2" name="กลุ่ม 1"/>
          <p:cNvGrpSpPr/>
          <p:nvPr/>
        </p:nvGrpSpPr>
        <p:grpSpPr>
          <a:xfrm>
            <a:off x="0" y="0"/>
            <a:ext cx="12192000" cy="1268504"/>
            <a:chOff x="0" y="0"/>
            <a:chExt cx="12192000" cy="1268504"/>
          </a:xfrm>
        </p:grpSpPr>
        <p:sp>
          <p:nvSpPr>
            <p:cNvPr id="11" name="สี่เหลี่ยมผืนผ้า 10">
              <a:extLst>
                <a:ext uri="{FF2B5EF4-FFF2-40B4-BE49-F238E27FC236}">
                  <a16:creationId xmlns:a16="http://schemas.microsoft.com/office/drawing/2014/main" id="{1E306E17-08E6-4917-8259-ED9F649CFAEE}"/>
                </a:ext>
              </a:extLst>
            </p:cNvPr>
            <p:cNvSpPr/>
            <p:nvPr/>
          </p:nvSpPr>
          <p:spPr>
            <a:xfrm>
              <a:off x="0" y="0"/>
              <a:ext cx="12192000" cy="671024"/>
            </a:xfrm>
            <a:prstGeom prst="rect">
              <a:avLst/>
            </a:prstGeom>
            <a:solidFill>
              <a:srgbClr val="00206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h-TH">
                <a:solidFill>
                  <a:schemeClr val="tx1"/>
                </a:solidFill>
              </a:endParaRP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FB91237C-0B6E-4673-9D90-F06956E202FC}"/>
                </a:ext>
              </a:extLst>
            </p:cNvPr>
            <p:cNvSpPr txBox="1"/>
            <p:nvPr/>
          </p:nvSpPr>
          <p:spPr>
            <a:xfrm>
              <a:off x="389202" y="55471"/>
              <a:ext cx="10561172" cy="61555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defRPr/>
              </a:pPr>
              <a:r>
                <a:rPr lang="th-TH" sz="2000" b="1" dirty="0">
                  <a:solidFill>
                    <a:schemeClr val="bg1"/>
                  </a:solidFill>
                  <a:latin typeface="Tahoma" pitchFamily="34" charset="0"/>
                  <a:cs typeface="Tahoma" pitchFamily="34" charset="0"/>
                </a:rPr>
                <a:t>ตัวชี้วัด</a:t>
              </a:r>
              <a:r>
                <a:rPr lang="th-TH" sz="2000" b="1" dirty="0">
                  <a:solidFill>
                    <a:schemeClr val="bg1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กรมประมง</a:t>
              </a:r>
            </a:p>
            <a:p>
              <a:pPr>
                <a:defRPr/>
              </a:pPr>
              <a:r>
                <a:rPr lang="th-TH" sz="1400" b="1" dirty="0">
                  <a:solidFill>
                    <a:schemeClr val="bg1"/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ตามมาตรการปรับปรุงประสิทธิภาพในการปฏิบัติราชการ ประจำปีงบประมาณ พ.ศ. </a:t>
              </a:r>
              <a:r>
                <a:rPr lang="en-US" sz="1400" b="1" dirty="0">
                  <a:solidFill>
                    <a:schemeClr val="bg1"/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2566</a:t>
              </a:r>
              <a:endParaRPr lang="th-TH" sz="900" b="1" dirty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</p:txBody>
        </p:sp>
        <p:pic>
          <p:nvPicPr>
            <p:cNvPr id="15" name="Picture 1" descr="C:\Users\dathpan\Downloads\056aac9a306aef891367aae43a86394b.jpg">
              <a:extLst>
                <a:ext uri="{FF2B5EF4-FFF2-40B4-BE49-F238E27FC236}">
                  <a16:creationId xmlns:a16="http://schemas.microsoft.com/office/drawing/2014/main" id="{D6AD7F85-097D-46BE-9D75-92D22E813BFD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319" t="8192" r="17099" b="14839"/>
            <a:stretch>
              <a:fillRect/>
            </a:stretch>
          </p:blipFill>
          <p:spPr bwMode="auto">
            <a:xfrm>
              <a:off x="11341230" y="652951"/>
              <a:ext cx="706279" cy="61555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aphicFrame>
        <p:nvGraphicFramePr>
          <p:cNvPr id="19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13812971"/>
              </p:ext>
            </p:extLst>
          </p:nvPr>
        </p:nvGraphicFramePr>
        <p:xfrm>
          <a:off x="474133" y="4222538"/>
          <a:ext cx="11379199" cy="4953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460188">
                  <a:extLst>
                    <a:ext uri="{9D8B030D-6E8A-4147-A177-3AD203B41FA5}">
                      <a16:colId xmlns:a16="http://schemas.microsoft.com/office/drawing/2014/main" val="1661457189"/>
                    </a:ext>
                  </a:extLst>
                </a:gridCol>
                <a:gridCol w="3661923">
                  <a:extLst>
                    <a:ext uri="{9D8B030D-6E8A-4147-A177-3AD203B41FA5}">
                      <a16:colId xmlns:a16="http://schemas.microsoft.com/office/drawing/2014/main" val="2395773697"/>
                    </a:ext>
                  </a:extLst>
                </a:gridCol>
                <a:gridCol w="4257088">
                  <a:extLst>
                    <a:ext uri="{9D8B030D-6E8A-4147-A177-3AD203B41FA5}">
                      <a16:colId xmlns:a16="http://schemas.microsoft.com/office/drawing/2014/main" val="2019525282"/>
                    </a:ext>
                  </a:extLst>
                </a:gridCol>
              </a:tblGrid>
              <a:tr h="217344">
                <a:tc gridSpan="3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05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เกณฑ์การประเมิน</a:t>
                      </a:r>
                      <a:endParaRPr kumimoji="0" lang="en-US" sz="105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b="1" dirty="0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b="1" dirty="0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17566634"/>
                  </a:ext>
                </a:extLst>
              </a:tr>
              <a:tr h="210758">
                <a:tc>
                  <a:txBody>
                    <a:bodyPr/>
                    <a:lstStyle/>
                    <a:p>
                      <a:pPr algn="ctr"/>
                      <a:r>
                        <a:rPr lang="th-TH" sz="1000" b="1" dirty="0">
                          <a:solidFill>
                            <a:sysClr val="windowText" lastClr="00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เป้าหมายขั้นต้น (50)</a:t>
                      </a:r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000" b="1" dirty="0">
                          <a:solidFill>
                            <a:sysClr val="windowText" lastClr="00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เป้าหมายมาตรฐาน (</a:t>
                      </a:r>
                      <a:r>
                        <a:rPr lang="en-US" sz="1000" b="1" dirty="0">
                          <a:solidFill>
                            <a:sysClr val="windowText" lastClr="00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75</a:t>
                      </a:r>
                      <a:r>
                        <a:rPr lang="th-TH" sz="1000" b="1" dirty="0">
                          <a:solidFill>
                            <a:sysClr val="windowText" lastClr="00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</a:t>
                      </a:r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000" b="1" dirty="0">
                          <a:solidFill>
                            <a:sysClr val="windowText" lastClr="00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เป้าหมายขั้นสูง (100)</a:t>
                      </a:r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33969053"/>
                  </a:ext>
                </a:extLst>
              </a:tr>
            </a:tbl>
          </a:graphicData>
        </a:graphic>
      </p:graphicFrame>
      <p:graphicFrame>
        <p:nvGraphicFramePr>
          <p:cNvPr id="23" name="Table 4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45240240"/>
              </p:ext>
            </p:extLst>
          </p:nvPr>
        </p:nvGraphicFramePr>
        <p:xfrm>
          <a:off x="446101" y="3291442"/>
          <a:ext cx="5353289" cy="939165"/>
        </p:xfrm>
        <a:graphic>
          <a:graphicData uri="http://schemas.openxmlformats.org/drawingml/2006/table">
            <a:tbl>
              <a:tblPr firstRow="1"/>
              <a:tblGrid>
                <a:gridCol w="159736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39744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1291551">
                  <a:extLst>
                    <a:ext uri="{9D8B030D-6E8A-4147-A177-3AD203B41FA5}">
                      <a16:colId xmlns:a16="http://schemas.microsoft.com/office/drawing/2014/main" val="4041828440"/>
                    </a:ext>
                  </a:extLst>
                </a:gridCol>
                <a:gridCol w="1066933">
                  <a:extLst>
                    <a:ext uri="{9D8B030D-6E8A-4147-A177-3AD203B41FA5}">
                      <a16:colId xmlns:a16="http://schemas.microsoft.com/office/drawing/2014/main" val="4161316149"/>
                    </a:ext>
                  </a:extLst>
                </a:gridCol>
              </a:tblGrid>
              <a:tr h="194921">
                <a:tc gridSpan="4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05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ข้อมูลพื้นฐาน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US" sz="900" b="1" baseline="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US" sz="900" b="1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9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45947573"/>
                  </a:ext>
                </a:extLst>
              </a:tr>
              <a:tr h="194921">
                <a:tc>
                  <a:txBody>
                    <a:bodyPr/>
                    <a:lstStyle/>
                    <a:p>
                      <a:pPr lvl="0" algn="ctr"/>
                      <a:r>
                        <a:rPr lang="th-TH" sz="1050" b="1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ปีงบประมาณ</a:t>
                      </a:r>
                      <a:endParaRPr lang="en-US" sz="1050" b="1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050" b="1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2563</a:t>
                      </a:r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50" b="1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2564</a:t>
                      </a:r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50" b="1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2565</a:t>
                      </a:r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81780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050" b="1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ผลการดำเนินงาน</a:t>
                      </a:r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dirty="0"/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/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dirty="0"/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24" name="Table 51">
            <a:extLst>
              <a:ext uri="{FF2B5EF4-FFF2-40B4-BE49-F238E27FC236}">
                <a16:creationId xmlns:a16="http://schemas.microsoft.com/office/drawing/2014/main" id="{A9040195-2958-433C-AAD3-D49FD512859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83899323"/>
              </p:ext>
            </p:extLst>
          </p:nvPr>
        </p:nvGraphicFramePr>
        <p:xfrm>
          <a:off x="6613239" y="3297063"/>
          <a:ext cx="5231627" cy="939165"/>
        </p:xfrm>
        <a:graphic>
          <a:graphicData uri="http://schemas.openxmlformats.org/drawingml/2006/table">
            <a:tbl>
              <a:tblPr firstRow="1"/>
              <a:tblGrid>
                <a:gridCol w="137838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70648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770648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770648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770648">
                  <a:extLst>
                    <a:ext uri="{9D8B030D-6E8A-4147-A177-3AD203B41FA5}">
                      <a16:colId xmlns:a16="http://schemas.microsoft.com/office/drawing/2014/main" val="4041828440"/>
                    </a:ext>
                  </a:extLst>
                </a:gridCol>
                <a:gridCol w="770648">
                  <a:extLst>
                    <a:ext uri="{9D8B030D-6E8A-4147-A177-3AD203B41FA5}">
                      <a16:colId xmlns:a16="http://schemas.microsoft.com/office/drawing/2014/main" val="4161316149"/>
                    </a:ext>
                  </a:extLst>
                </a:gridCol>
              </a:tblGrid>
              <a:tr h="163171">
                <a:tc gridSpan="6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05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แผนระยะยาว / </a:t>
                      </a:r>
                      <a:r>
                        <a:rPr kumimoji="0" lang="en-US" sz="105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Roadmap</a:t>
                      </a:r>
                      <a:endParaRPr kumimoji="0" lang="th-TH" sz="105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US" sz="90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US" sz="90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US" sz="900" b="1" baseline="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US" sz="900" b="1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9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45947573"/>
                  </a:ext>
                </a:extLst>
              </a:tr>
              <a:tr h="163171">
                <a:tc>
                  <a:txBody>
                    <a:bodyPr/>
                    <a:lstStyle/>
                    <a:p>
                      <a:pPr lvl="0" algn="ctr"/>
                      <a:r>
                        <a:rPr lang="th-TH" sz="1050" b="1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ปีงบประมาณ</a:t>
                      </a:r>
                      <a:endParaRPr lang="en-US" sz="1050" b="1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050" b="1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256</a:t>
                      </a:r>
                      <a:r>
                        <a:rPr lang="th-TH" sz="1050" b="1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6</a:t>
                      </a:r>
                      <a:endParaRPr lang="en-US" sz="1050" b="1" baseline="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50" b="1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256</a:t>
                      </a:r>
                      <a:r>
                        <a:rPr lang="th-TH" sz="1050" b="1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7</a:t>
                      </a:r>
                      <a:endParaRPr lang="en-US" sz="1050" b="1" baseline="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050" b="1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2568</a:t>
                      </a:r>
                      <a:endParaRPr lang="en-US" sz="1050" b="1" baseline="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050" b="1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2569</a:t>
                      </a:r>
                      <a:endParaRPr lang="en-US" sz="1050" b="1" baseline="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050" b="1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2570</a:t>
                      </a:r>
                      <a:endParaRPr lang="en-US" sz="1050" b="1" baseline="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43974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050" b="1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ค่าเป้าหมาย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dirty="0"/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/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/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/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dirty="0"/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25" name="ตาราง 9">
            <a:extLst>
              <a:ext uri="{FF2B5EF4-FFF2-40B4-BE49-F238E27FC236}">
                <a16:creationId xmlns:a16="http://schemas.microsoft.com/office/drawing/2014/main" id="{5EDE9FA7-123F-460A-91B8-D24ED50275F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50513857"/>
              </p:ext>
            </p:extLst>
          </p:nvPr>
        </p:nvGraphicFramePr>
        <p:xfrm>
          <a:off x="465667" y="5028971"/>
          <a:ext cx="11362266" cy="98410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36226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228418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เงื่อนไข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551155"/>
                  </a:ext>
                </a:extLst>
              </a:tr>
              <a:tr h="740262">
                <a:tc>
                  <a:txBody>
                    <a:bodyPr/>
                    <a:lstStyle/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endParaRPr lang="th-TH" sz="1000" b="0" kern="120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26" name="ตาราง 9">
            <a:extLst>
              <a:ext uri="{FF2B5EF4-FFF2-40B4-BE49-F238E27FC236}">
                <a16:creationId xmlns:a16="http://schemas.microsoft.com/office/drawing/2014/main" id="{C3C39510-D7EE-449A-A0AA-11B8F36350E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46141198"/>
              </p:ext>
            </p:extLst>
          </p:nvPr>
        </p:nvGraphicFramePr>
        <p:xfrm>
          <a:off x="457200" y="6052820"/>
          <a:ext cx="11370733" cy="56435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37073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226141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ประโยชน์ที่ประชาชนจะได้รับ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551155"/>
                  </a:ext>
                </a:extLst>
              </a:tr>
              <a:tr h="320516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0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27" name="ตาราง 26">
            <a:extLst>
              <a:ext uri="{FF2B5EF4-FFF2-40B4-BE49-F238E27FC236}">
                <a16:creationId xmlns:a16="http://schemas.microsoft.com/office/drawing/2014/main" id="{57697790-8673-4156-92E8-C7442812347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11473240"/>
              </p:ext>
            </p:extLst>
          </p:nvPr>
        </p:nvGraphicFramePr>
        <p:xfrm>
          <a:off x="467135" y="1562555"/>
          <a:ext cx="11394665" cy="167243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39466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225485">
                <a:tc>
                  <a:txBody>
                    <a:bodyPr/>
                    <a:lstStyle/>
                    <a:p>
                      <a:pPr marL="0" marR="0" lvl="0" indent="0" algn="thaiDi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kumimoji="0" lang="th-TH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คำอธิบาย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20443036"/>
                  </a:ext>
                </a:extLst>
              </a:tr>
              <a:tr h="1413358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4000" b="0" kern="1200" dirty="0">
                          <a:solidFill>
                            <a:srgbClr val="FF0000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***รอกรมเจ้าภาพจัดทำรายละเอียดตัวชี้วัด***</a:t>
                      </a:r>
                    </a:p>
                    <a:p>
                      <a:pPr marL="173038" lvl="0" indent="-173038" algn="l">
                        <a:buAutoNum type="arabicPeriod"/>
                      </a:pPr>
                      <a:endParaRPr lang="th-TH" sz="1000" b="0" kern="1200" dirty="0">
                        <a:solidFill>
                          <a:prstClr val="black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16" name="Slide Number Placeholder 3">
            <a:extLst>
              <a:ext uri="{FF2B5EF4-FFF2-40B4-BE49-F238E27FC236}">
                <a16:creationId xmlns:a16="http://schemas.microsoft.com/office/drawing/2014/main" id="{155AC7FF-ACFB-42E5-87A7-16FAB95F58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134601" y="6492876"/>
            <a:ext cx="2057400" cy="365125"/>
          </a:xfrm>
        </p:spPr>
        <p:txBody>
          <a:bodyPr/>
          <a:lstStyle/>
          <a:p>
            <a:fld id="{48F63A3B-78C7-47BE-AE5E-E10140E04643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25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8" name="TextBox 2">
            <a:extLst>
              <a:ext uri="{FF2B5EF4-FFF2-40B4-BE49-F238E27FC236}">
                <a16:creationId xmlns:a16="http://schemas.microsoft.com/office/drawing/2014/main" id="{0314B78D-38DD-48ED-8595-CA297CCAE67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157968" y="794267"/>
            <a:ext cx="1107285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th-TH" altLang="th-TH" sz="900" b="1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น้ำหนัก</a:t>
            </a:r>
            <a:br>
              <a:rPr lang="en-US" altLang="th-TH" sz="900" b="1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endParaRPr lang="en-US" altLang="th-TH" sz="900" b="1" dirty="0">
              <a:solidFill>
                <a:prstClr val="black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1365305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55AC7FF-ACFB-42E5-87A7-16FAB95F58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134600" y="6492875"/>
            <a:ext cx="2057400" cy="365125"/>
          </a:xfrm>
        </p:spPr>
        <p:txBody>
          <a:bodyPr/>
          <a:lstStyle/>
          <a:p>
            <a:fld id="{48F63A3B-78C7-47BE-AE5E-E10140E04643}" type="slidenum">
              <a:rPr lang="en-US" smtClean="0"/>
              <a:t>26</a:t>
            </a:fld>
            <a:endParaRPr lang="en-US" dirty="0"/>
          </a:p>
        </p:txBody>
      </p:sp>
      <p:sp>
        <p:nvSpPr>
          <p:cNvPr id="12" name="Rounded Rectangle 3">
            <a:extLst>
              <a:ext uri="{FF2B5EF4-FFF2-40B4-BE49-F238E27FC236}">
                <a16:creationId xmlns:a16="http://schemas.microsoft.com/office/drawing/2014/main" id="{A29E8308-DD42-4636-9E0F-DC3CC051635A}"/>
              </a:ext>
            </a:extLst>
          </p:cNvPr>
          <p:cNvSpPr/>
          <p:nvPr/>
        </p:nvSpPr>
        <p:spPr bwMode="gray">
          <a:xfrm>
            <a:off x="63610" y="600580"/>
            <a:ext cx="8579227" cy="506064"/>
          </a:xfrm>
          <a:prstGeom prst="roundRect">
            <a:avLst>
              <a:gd name="adj" fmla="val 50000"/>
            </a:avLst>
          </a:prstGeom>
          <a:solidFill>
            <a:srgbClr val="FFC000"/>
          </a:solidFill>
          <a:ln>
            <a:headEnd/>
            <a:tailEnd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vert="horz" wrap="square" lIns="72000" tIns="72000" rIns="72000" bIns="72000" numCol="1" rtlCol="0" anchor="ctr" anchorCtr="0" compatLnSpc="1">
            <a:prstTxWarp prst="textNoShape">
              <a:avLst/>
            </a:prstTxWarp>
            <a:noAutofit/>
          </a:bodyPr>
          <a:lstStyle/>
          <a:p>
            <a:pPr marL="88900" fontAlgn="b"/>
            <a:r>
              <a:rPr lang="th-TH" sz="1300" b="1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7. การพัฒนาองค์การสู่ดิจิทัล</a:t>
            </a:r>
          </a:p>
          <a:p>
            <a:pPr marL="88900" fontAlgn="b"/>
            <a:r>
              <a:rPr lang="th-TH" sz="1300" b="1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   7.2 การพัฒนาระบบบัญชีข้อมูล (</a:t>
            </a:r>
            <a:r>
              <a:rPr lang="en-US" sz="1300" b="1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Data Catalog</a:t>
            </a:r>
            <a:r>
              <a:rPr lang="th-TH" sz="1300" b="1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) เพื่อนำไปสู่การเปิดเผยข้อมูลภาครัฐ (</a:t>
            </a:r>
            <a:r>
              <a:rPr lang="en-US" sz="1300" b="1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Open Data</a:t>
            </a:r>
            <a:r>
              <a:rPr lang="th-TH" sz="1300" b="1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)</a:t>
            </a:r>
            <a:endParaRPr lang="en-US" sz="1300" b="1" dirty="0">
              <a:solidFill>
                <a:srgbClr val="FF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graphicFrame>
        <p:nvGraphicFramePr>
          <p:cNvPr id="20" name="ตาราง 9">
            <a:extLst>
              <a:ext uri="{FF2B5EF4-FFF2-40B4-BE49-F238E27FC236}">
                <a16:creationId xmlns:a16="http://schemas.microsoft.com/office/drawing/2014/main" id="{185741BD-C17C-4AB5-A487-1719CE60B35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62011543"/>
              </p:ext>
            </p:extLst>
          </p:nvPr>
        </p:nvGraphicFramePr>
        <p:xfrm>
          <a:off x="71577" y="1145245"/>
          <a:ext cx="11945628" cy="143412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94562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255038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คำอธิบาย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551155"/>
                  </a:ext>
                </a:extLst>
              </a:tr>
              <a:tr h="1175047">
                <a:tc>
                  <a:txBody>
                    <a:bodyPr/>
                    <a:lstStyle/>
                    <a:p>
                      <a:pPr marL="0" marR="0" lvl="0" indent="0" algn="thaiDi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h-TH" sz="1100" b="0" dirty="0">
                        <a:solidFill>
                          <a:srgbClr val="FF0000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T w="38100" cmpd="sng">
                      <a:noFill/>
                    </a:lnT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pSp>
        <p:nvGrpSpPr>
          <p:cNvPr id="15" name="กลุ่ม 4">
            <a:extLst>
              <a:ext uri="{FF2B5EF4-FFF2-40B4-BE49-F238E27FC236}">
                <a16:creationId xmlns:a16="http://schemas.microsoft.com/office/drawing/2014/main" id="{364C7362-C437-410F-A857-C9A587B0B1D8}"/>
              </a:ext>
            </a:extLst>
          </p:cNvPr>
          <p:cNvGrpSpPr>
            <a:grpSpLocks/>
          </p:cNvGrpSpPr>
          <p:nvPr/>
        </p:nvGrpSpPr>
        <p:grpSpPr bwMode="auto">
          <a:xfrm>
            <a:off x="10810532" y="595268"/>
            <a:ext cx="1107285" cy="615553"/>
            <a:chOff x="6391383" y="1647015"/>
            <a:chExt cx="1164188" cy="613365"/>
          </a:xfrm>
        </p:grpSpPr>
        <p:pic>
          <p:nvPicPr>
            <p:cNvPr id="17" name="Picture 1" descr="C:\Users\dathpan\Downloads\056aac9a306aef891367aae43a86394b.jpg">
              <a:extLst>
                <a:ext uri="{FF2B5EF4-FFF2-40B4-BE49-F238E27FC236}">
                  <a16:creationId xmlns:a16="http://schemas.microsoft.com/office/drawing/2014/main" id="{DF02D53D-AA43-4FDD-AB8C-A31A2CCC59C2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319" t="8192" r="17099" b="14839"/>
            <a:stretch>
              <a:fillRect/>
            </a:stretch>
          </p:blipFill>
          <p:spPr bwMode="auto">
            <a:xfrm>
              <a:off x="6585842" y="1647015"/>
              <a:ext cx="742574" cy="6133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9" name="TextBox 2">
              <a:extLst>
                <a:ext uri="{FF2B5EF4-FFF2-40B4-BE49-F238E27FC236}">
                  <a16:creationId xmlns:a16="http://schemas.microsoft.com/office/drawing/2014/main" id="{BA3B2D69-8310-47A8-A5DF-C8154974E2A3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391383" y="1764809"/>
              <a:ext cx="1164188" cy="3986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1pPr>
              <a:lvl2pPr marL="742950" indent="-28575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2pPr>
              <a:lvl3pPr marL="11430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3pPr>
              <a:lvl4pPr marL="16002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4pPr>
              <a:lvl5pPr marL="20574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9pPr>
            </a:lstStyle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th-TH" altLang="th-TH" sz="900" b="1" dirty="0">
                  <a:solidFill>
                    <a:prstClr val="black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น้ำหนัก</a:t>
              </a:r>
              <a:endParaRPr lang="en-US" altLang="th-TH" sz="900" b="1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endParaRP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100" b="1" dirty="0">
                  <a:solidFill>
                    <a:prstClr val="black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5</a:t>
              </a:r>
              <a:endParaRPr lang="th-TH" sz="1100" b="1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endParaRPr>
            </a:p>
          </p:txBody>
        </p:sp>
      </p:grpSp>
      <p:sp>
        <p:nvSpPr>
          <p:cNvPr id="16" name="สี่เหลี่ยมผืนผ้า 15">
            <a:extLst>
              <a:ext uri="{FF2B5EF4-FFF2-40B4-BE49-F238E27FC236}">
                <a16:creationId xmlns:a16="http://schemas.microsoft.com/office/drawing/2014/main" id="{A2149B5F-9EF0-485D-BC27-0204034EED55}"/>
              </a:ext>
            </a:extLst>
          </p:cNvPr>
          <p:cNvSpPr/>
          <p:nvPr/>
        </p:nvSpPr>
        <p:spPr>
          <a:xfrm>
            <a:off x="0" y="0"/>
            <a:ext cx="12192000" cy="562559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22" name="TextBox 20">
            <a:extLst>
              <a:ext uri="{FF2B5EF4-FFF2-40B4-BE49-F238E27FC236}">
                <a16:creationId xmlns:a16="http://schemas.microsoft.com/office/drawing/2014/main" id="{10E673BE-5E08-46AF-903F-69086890D8D4}"/>
              </a:ext>
            </a:extLst>
          </p:cNvPr>
          <p:cNvSpPr txBox="1"/>
          <p:nvPr/>
        </p:nvSpPr>
        <p:spPr>
          <a:xfrm>
            <a:off x="90249" y="1056"/>
            <a:ext cx="7197911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th-TH" sz="16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ตัวชี้วัด  กรมประมง</a:t>
            </a:r>
          </a:p>
          <a:p>
            <a:pPr>
              <a:defRPr/>
            </a:pPr>
            <a:r>
              <a:rPr lang="th-TH" sz="14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ตามมาตรการปรับปรุงประสิทธิภาพในการปฏิบัติราชการ ประจำปีงบประมาณ พ.ศ. </a:t>
            </a:r>
            <a:r>
              <a:rPr lang="en-US" sz="14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2566</a:t>
            </a:r>
            <a:endParaRPr lang="th-TH" sz="1400" b="1" dirty="0">
              <a:solidFill>
                <a:schemeClr val="bg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21" name="Rectangle 16">
            <a:extLst>
              <a:ext uri="{FF2B5EF4-FFF2-40B4-BE49-F238E27FC236}">
                <a16:creationId xmlns:a16="http://schemas.microsoft.com/office/drawing/2014/main" id="{DD8D3634-AC68-4701-BB0A-CF33488F8857}"/>
              </a:ext>
            </a:extLst>
          </p:cNvPr>
          <p:cNvSpPr/>
          <p:nvPr/>
        </p:nvSpPr>
        <p:spPr>
          <a:xfrm>
            <a:off x="142433" y="1191111"/>
            <a:ext cx="8879689" cy="1323439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square">
            <a:spAutoFit/>
          </a:bodyPr>
          <a:lstStyle/>
          <a:p>
            <a:pPr marL="801688" marR="0" lvl="0" indent="-801688" algn="thaiDist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801688" algn="l"/>
              </a:tabLst>
              <a:defRPr/>
            </a:pPr>
            <a:r>
              <a:rPr kumimoji="0" lang="th-TH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คำอธิบาย </a:t>
            </a:r>
            <a:r>
              <a:rPr kumimoji="0" 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</a:t>
            </a:r>
            <a: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  </a:t>
            </a:r>
          </a:p>
          <a:p>
            <a:pPr marL="233363" marR="0" lvl="0" indent="-233363" algn="thaiDist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>
                <a:tab pos="801688" algn="l"/>
              </a:tabLst>
              <a:defRPr/>
            </a:pPr>
            <a:r>
              <a:rPr kumimoji="0" lang="th-TH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บัญชีข้อมูล </a:t>
            </a:r>
            <a: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หมายถึง เอกสารแสดงบรรดารายการของชุดข้อมูล ที่จำแนกแยกแยะโดยการจัดกลุ่มหรือจัดประเภทข้อมูลที่อยู่ในความครอบครองหรือควบคุมของหน่วยงานของรัฐ</a:t>
            </a:r>
          </a:p>
          <a:p>
            <a:pPr marL="233363" marR="0" lvl="0" indent="-233363" algn="thaiDist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>
                <a:tab pos="801688" algn="l"/>
              </a:tabLst>
              <a:defRPr/>
            </a:pPr>
            <a:r>
              <a:rPr kumimoji="0" lang="th-TH" sz="1000" b="1" i="0" u="none" strike="noStrike" kern="120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คำอธิบายข้อมูลที่สอดคล้องตามมาตรฐานที่ สพร. กำหนด </a:t>
            </a:r>
            <a:r>
              <a:rPr kumimoji="0" lang="th-TH" sz="1000" b="0" i="0" u="none" strike="noStrike" kern="120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หมายถึง คำอธิบายข้อมูลส่วนหลัก (</a:t>
            </a:r>
            <a:r>
              <a:rPr kumimoji="0" lang="en-US" sz="1000" b="0" i="0" u="none" strike="noStrike" kern="120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Mandatory</a:t>
            </a:r>
            <a:r>
              <a:rPr kumimoji="0" lang="th-TH" sz="1000" b="0" i="0" u="none" strike="noStrike" kern="120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kumimoji="0" lang="en-US" sz="1000" b="0" i="0" u="none" strike="noStrike" kern="120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Metadata)</a:t>
            </a:r>
            <a:r>
              <a:rPr kumimoji="0" lang="th-TH" sz="1000" b="0" i="0" u="none" strike="noStrike" kern="120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สำหรับชุดข้อมูลภาครัฐ เป็นส่วนที่บังคับต้องทำการอธิบายข้อมูล ประกอบด้วยคำอธิบายข้อมูล </a:t>
            </a:r>
            <a: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จำนวน 14</a:t>
            </a:r>
            <a:r>
              <a:rPr kumimoji="0" 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รายการสำหรับ 1 ชุดข้อมูล ที่หน่วยงานของรัฐต้องจัดทำและระบุรายละเอียด </a:t>
            </a:r>
          </a:p>
          <a:p>
            <a:pPr marL="233363" marR="0" lvl="0" indent="-233363" algn="thaiDist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>
                <a:tab pos="801688" algn="l"/>
              </a:tabLst>
              <a:defRPr/>
            </a:pPr>
            <a:r>
              <a:rPr kumimoji="0" lang="th-TH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ระบบบัญชีข้อมูล </a:t>
            </a:r>
            <a: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คือ ระบบงานที่ทำหน้าที่บริหารจัดการบัญชีข้อมูลของหน่วยงาน เช่น </a:t>
            </a:r>
            <a:r>
              <a:rPr kumimoji="0" 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CKAN </a:t>
            </a:r>
            <a: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หรือ อื่น ๆ</a:t>
            </a:r>
          </a:p>
          <a:p>
            <a:pPr marL="233363" marR="0" lvl="0" indent="-233363" algn="thaiDist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>
                <a:tab pos="801688" algn="l"/>
              </a:tabLst>
              <a:defRPr/>
            </a:pPr>
            <a:r>
              <a:rPr kumimoji="0" lang="th-TH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ข้อมูลสาธารณะ </a:t>
            </a:r>
            <a: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หมายถึง ข้อมูลที่สามารถเปิดเผยได้สามารถนำไปใช้ได้อย่างอิสระไม่ว่าจะเป็นข้อมูลข่าวสาร/ข้อมูลส่วนบุคคล/ข้อมูลอิเล็กทรอนิกส์ เป็นต้น</a:t>
            </a:r>
          </a:p>
          <a:p>
            <a:pPr marL="233363" marR="0" lvl="0" indent="-233363" algn="thaiDist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>
                <a:tab pos="801688" algn="l"/>
              </a:tabLst>
              <a:defRPr/>
            </a:pPr>
            <a:r>
              <a:rPr kumimoji="0" lang="th-TH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คุณลักษณะแบบเปิด </a:t>
            </a:r>
            <a: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หมายถึง คุณลักษณะของไฟล์ที่ไม่ถูกจำกัดด้วยเงื่อนไขต่าง ๆ จากเจ้าของผลิตภัณฑ์ สามารถเข้าถึงได้อย่างเสรีโดยไม่เสียค่าใช้จ่าย ใช้งานหรือประมวลผลได้หลากหลายซอฟต์แวร์</a:t>
            </a:r>
          </a:p>
          <a:p>
            <a:pPr marL="0" marR="0" lvl="0" indent="0" algn="r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801688" algn="l"/>
              </a:tabLst>
              <a:defRPr/>
            </a:pPr>
            <a: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ที่มา: ประกาศคณะกรรมการพัฒนารัฐบาลดิจิทัล เรื่อง มาตรฐานและหลักเกณฑ์การเปิดเผยข้อมูลเปิดภาครัฐในรูปแบบข้อมูลดิจิทัลต่อสาธารณะ</a:t>
            </a:r>
          </a:p>
        </p:txBody>
      </p:sp>
      <p:graphicFrame>
        <p:nvGraphicFramePr>
          <p:cNvPr id="23" name="Table 38">
            <a:extLst>
              <a:ext uri="{FF2B5EF4-FFF2-40B4-BE49-F238E27FC236}">
                <a16:creationId xmlns:a16="http://schemas.microsoft.com/office/drawing/2014/main" id="{D1387207-4796-46AC-821B-6B93B6C7FC6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40292253"/>
              </p:ext>
            </p:extLst>
          </p:nvPr>
        </p:nvGraphicFramePr>
        <p:xfrm>
          <a:off x="130277" y="4473610"/>
          <a:ext cx="8869788" cy="1992288"/>
        </p:xfrm>
        <a:graphic>
          <a:graphicData uri="http://schemas.openxmlformats.org/drawingml/2006/table">
            <a:tbl>
              <a:tblPr firstRow="1" bandRow="1"/>
              <a:tblGrid>
                <a:gridCol w="295659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95659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95659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231446">
                <a:tc gridSpan="3"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000" kern="1200" noProof="0" dirty="0">
                          <a:solidFill>
                            <a:schemeClr val="dk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เกณฑ์การประเมิน</a:t>
                      </a:r>
                      <a:endParaRPr lang="en-US" sz="1000" kern="1200" noProof="0" dirty="0">
                        <a:solidFill>
                          <a:schemeClr val="dk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21936" marR="121936" marT="43738" marB="43738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b="1" dirty="0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b="1" dirty="0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31446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000" b="1" kern="1200" dirty="0">
                          <a:solidFill>
                            <a:schemeClr val="dk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เป้าหมายขั้นต้น (50)</a:t>
                      </a:r>
                    </a:p>
                  </a:txBody>
                  <a:tcPr marL="121936" marR="121936" marT="43738" marB="43738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1EFD8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000" b="1" kern="1200" dirty="0">
                          <a:solidFill>
                            <a:schemeClr val="dk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เป้าหมายมาตรฐาน (</a:t>
                      </a:r>
                      <a:r>
                        <a:rPr lang="en-US" sz="1000" b="1" kern="1200" dirty="0">
                          <a:solidFill>
                            <a:schemeClr val="dk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75</a:t>
                      </a:r>
                      <a:r>
                        <a:rPr lang="th-TH" sz="1000" b="1" kern="1200" dirty="0">
                          <a:solidFill>
                            <a:schemeClr val="dk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</a:t>
                      </a:r>
                    </a:p>
                  </a:txBody>
                  <a:tcPr marL="121936" marR="121936" marT="43738" marB="43738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70AD47">
                        <a:lumMod val="40000"/>
                        <a:lumOff val="6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000" b="1" kern="1200" dirty="0">
                          <a:solidFill>
                            <a:schemeClr val="dk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เป้าหมายขั้นสูง (100)</a:t>
                      </a:r>
                    </a:p>
                  </a:txBody>
                  <a:tcPr marL="121936" marR="121936" marT="43738" marB="43738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70AD47">
                        <a:lumMod val="60000"/>
                        <a:lumOff val="4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120951">
                <a:tc>
                  <a:txBody>
                    <a:bodyPr/>
                    <a:lstStyle/>
                    <a:p>
                      <a:pPr marL="176213" marR="0" lvl="0" indent="-176213" algn="thaiDist" defTabSz="914400" rtl="0" eaLnBrk="1" fontAlgn="auto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1000" b="1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มี</a:t>
                      </a:r>
                      <a:r>
                        <a:rPr lang="th-TH" sz="1000" b="1" kern="120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รายชื่อชุดข้อมูล</a:t>
                      </a:r>
                      <a:r>
                        <a:rPr lang="th-TH" sz="10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ที่มีคุณค่า</a:t>
                      </a:r>
                      <a:r>
                        <a:rPr lang="th-TH" sz="10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สามารถนำไปใช้ตอบโจทย์การพัฒนาประเทศหรือการบริการประชาชน</a:t>
                      </a:r>
                      <a:r>
                        <a:rPr lang="en-US" sz="1000" b="0" kern="1200" baseline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</a:p>
                    <a:p>
                      <a:pPr marL="176213" marR="0" lvl="0" indent="-176213" algn="thaiDist" defTabSz="914400" rtl="0" eaLnBrk="1" fontAlgn="auto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1000" b="1" kern="0" spc="0" baseline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มีคำอธิบายชุดข้อมูล (</a:t>
                      </a:r>
                      <a:r>
                        <a:rPr lang="en-US" sz="1000" b="1" kern="0" spc="0" baseline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Metadata)</a:t>
                      </a:r>
                      <a:r>
                        <a:rPr lang="th-TH" sz="1000" b="1" kern="0" spc="0" baseline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1000" b="0" kern="0" spc="0" baseline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ที่สอดคล้องตามมาตรฐานที่ สพร. กำหนด (</a:t>
                      </a:r>
                      <a:r>
                        <a:rPr lang="en-US" sz="1000" b="0" kern="0" spc="0" baseline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14</a:t>
                      </a:r>
                      <a:r>
                        <a:rPr lang="th-TH" sz="1000" b="0" kern="0" spc="0" baseline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รายการ) ของทุกชุดข้อมูล </a:t>
                      </a:r>
                      <a:endParaRPr lang="en-US" sz="1000" b="0" kern="1200" spc="0" baseline="0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176213" marR="0" lvl="0" indent="-176213" algn="thaiDist" defTabSz="914400" rtl="0" eaLnBrk="1" fontAlgn="auto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1000" b="1" kern="1200" spc="0" baseline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มีคำอธิบายทรัพยากรข้อมูล (</a:t>
                      </a:r>
                      <a:r>
                        <a:rPr lang="en-US" sz="1000" b="1" kern="1200" spc="0" baseline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Resource)</a:t>
                      </a:r>
                      <a:r>
                        <a:rPr lang="th-TH" sz="1000" b="0" kern="1200" spc="0" baseline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ของชุด</a:t>
                      </a:r>
                      <a:r>
                        <a:rPr lang="th-TH" sz="1000" b="0" spc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ข้อมูลเปิดทั้งหมด</a:t>
                      </a:r>
                      <a:endParaRPr lang="th-TH" sz="1000" b="0" kern="1200" spc="0" baseline="0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63305" marR="63305" marT="0" marB="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176213" marR="0" lvl="0" indent="-176213" algn="thaiDist" defTabSz="914400" rtl="0" eaLnBrk="1" fontAlgn="auto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1000" b="1" kern="1200" spc="0" baseline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มีระบบบัญชีข้อมูลหน่วยงาน</a:t>
                      </a:r>
                      <a:r>
                        <a:rPr lang="en-US" sz="1000" b="0" kern="1200" spc="0" baseline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(Agency Data Catalog) </a:t>
                      </a:r>
                      <a:r>
                        <a:rPr lang="th-TH" sz="1000" b="0" kern="1200" spc="0" baseline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พร้อมแจ้ง </a:t>
                      </a:r>
                      <a:r>
                        <a:rPr lang="en-US" sz="1000" b="0" kern="1200" spc="0" baseline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URL</a:t>
                      </a:r>
                      <a:r>
                        <a:rPr lang="th-TH" sz="1000" b="0" kern="1200" spc="0" baseline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ระบบบัญชีข้อมูลหน่วยงาน และ</a:t>
                      </a:r>
                      <a:r>
                        <a:rPr lang="th-TH" sz="1000" b="1" kern="1200" spc="0" baseline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ชุดข้อมูล คำอธิบายชุดข้อมูล ถูกนำขึ้นที่ระบบบัญชีข้อมูลหน่วยงาน และระบุทรัพยากรข้อมูล</a:t>
                      </a:r>
                      <a:r>
                        <a:rPr lang="th-TH" sz="1000" b="0" kern="1200" spc="0" baseline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(</a:t>
                      </a:r>
                      <a:r>
                        <a:rPr lang="en-US" sz="1000" b="0" kern="1200" spc="0" baseline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Resource)</a:t>
                      </a:r>
                      <a:r>
                        <a:rPr lang="th-TH" sz="1000" b="0" kern="1200" spc="0" baseline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ของชุด</a:t>
                      </a:r>
                      <a:r>
                        <a:rPr lang="th-TH" sz="1000" b="0" spc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ข้อมูลเปิดทั้งหมด</a:t>
                      </a:r>
                      <a:r>
                        <a:rPr lang="en-US" sz="1000" b="0" spc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1000" b="0" spc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</a:t>
                      </a:r>
                      <a:r>
                        <a:rPr lang="en-US" sz="1000" b="0" spc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15</a:t>
                      </a:r>
                      <a:r>
                        <a:rPr lang="th-TH" sz="1000" b="0" spc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คะแนน)</a:t>
                      </a:r>
                    </a:p>
                    <a:p>
                      <a:pPr marL="176213" marR="0" lvl="0" indent="-176213" algn="thaiDist" defTabSz="914400" rtl="0" eaLnBrk="1" fontAlgn="auto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1000" kern="120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ชุดข้อมูลเปิดทั้งหมด </a:t>
                      </a:r>
                      <a:r>
                        <a:rPr lang="th-TH" sz="1000" b="1" kern="120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ถูกนำมาลงทะเบียนในระบบบัญชีข้อมูลภาครัฐ (</a:t>
                      </a:r>
                      <a:r>
                        <a:rPr lang="en-US" sz="1000" b="1" kern="120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GD</a:t>
                      </a:r>
                      <a:r>
                        <a:rPr lang="th-TH" sz="1000" b="1" kern="120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000" b="1" kern="120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Catalog</a:t>
                      </a:r>
                      <a:r>
                        <a:rPr lang="th-TH" sz="1000" b="1" kern="120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 </a:t>
                      </a:r>
                      <a:r>
                        <a:rPr lang="th-TH" sz="1000" b="0" spc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</a:t>
                      </a:r>
                      <a:r>
                        <a:rPr lang="en-US" sz="1000" b="0" spc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10</a:t>
                      </a:r>
                      <a:r>
                        <a:rPr lang="th-TH" sz="1000" b="0" spc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คะแนน)</a:t>
                      </a:r>
                      <a:endParaRPr lang="th-TH" sz="1000" b="0" kern="1200" spc="0" baseline="0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63305" marR="63305" marT="0" marB="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171450" marR="0" lvl="0" indent="-171450" algn="thaiDist" defTabSz="914400" rtl="0" eaLnBrk="1" fontAlgn="auto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1000" b="1" strike="noStrike" spc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คุณภาพทุกชุด</a:t>
                      </a:r>
                      <a:r>
                        <a:rPr lang="th-TH" sz="1000" b="1" spc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ข้อมูล</a:t>
                      </a:r>
                      <a:r>
                        <a:rPr lang="th-TH" sz="1000" b="0" spc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เป็นไปตามมาตรฐานคุณลักษณะแบบเปิดที่ สพร. กำหนด (</a:t>
                      </a:r>
                      <a:r>
                        <a:rPr lang="en-US" sz="1000" b="0" spc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20</a:t>
                      </a:r>
                      <a:r>
                        <a:rPr lang="th-TH" sz="1000" b="0" spc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คะแนน)</a:t>
                      </a:r>
                    </a:p>
                    <a:p>
                      <a:pPr marL="171450" marR="0" lvl="0" indent="-171450" algn="thaiDist" defTabSz="914400" rtl="0" eaLnBrk="1" fontAlgn="auto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1000" b="0" spc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นำข้อมูลเปิดไปใช้ประโยชน์ได้อย่างเป็นรูปธรรม </a:t>
                      </a:r>
                      <a:br>
                        <a:rPr lang="en-US" sz="1000" b="0" spc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lang="th-TH" sz="1000" b="0" spc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ตอบโจทย์ตามประเด็นขอบเขตการนำข้อมูลไปใช้ประโยชน์ อย่างน้อย </a:t>
                      </a:r>
                      <a:r>
                        <a:rPr lang="en-US" sz="1000" b="0" spc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</a:t>
                      </a:r>
                      <a:r>
                        <a:rPr lang="th-TH" sz="1000" b="0" spc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ชุดข้อมูล (</a:t>
                      </a:r>
                      <a:r>
                        <a:rPr lang="en-US" sz="1000" b="0" spc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5</a:t>
                      </a:r>
                      <a:r>
                        <a:rPr lang="th-TH" sz="1000" b="0" spc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คะแนน)</a:t>
                      </a:r>
                    </a:p>
                  </a:txBody>
                  <a:tcPr marL="121936" marR="121936" marT="43738" marB="43738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08445">
                <a:tc gridSpan="3">
                  <a:txBody>
                    <a:bodyPr/>
                    <a:lstStyle/>
                    <a:p>
                      <a:pPr marL="0" marR="0" lvl="0" indent="0" algn="thaiDist" defTabSz="914400" rtl="0" eaLnBrk="1" fontAlgn="auto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endParaRPr kumimoji="0" lang="th-TH" sz="10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lvl="0" indent="0" algn="thaiDist" defTabSz="914400" rtl="0" eaLnBrk="1" fontAlgn="auto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kumimoji="0" lang="th-TH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เป้าหมายการดำเนินงาน </a:t>
                      </a:r>
                      <a:r>
                        <a:rPr kumimoji="0" lang="en-US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 </a:t>
                      </a:r>
                      <a:r>
                        <a:rPr kumimoji="0" lang="th-TH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เดือน (ต.ค. </a:t>
                      </a:r>
                      <a:r>
                        <a:rPr kumimoji="0" lang="en-US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65 – </a:t>
                      </a:r>
                      <a:r>
                        <a:rPr kumimoji="0" lang="th-TH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มี.ค. </a:t>
                      </a:r>
                      <a:r>
                        <a:rPr kumimoji="0" lang="en-US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66) </a:t>
                      </a:r>
                      <a:endParaRPr kumimoji="0" lang="th-TH" sz="10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lvl="0" indent="0" algn="thaiDist" defTabSz="914400" rtl="0" eaLnBrk="1" fontAlgn="auto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000" b="0" kern="1200" spc="0" baseline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หน่วยงานส่ง </a:t>
                      </a:r>
                      <a:r>
                        <a:rPr lang="en-US" sz="1000" b="0" kern="1200" spc="0" baseline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Template 1 (</a:t>
                      </a:r>
                      <a:r>
                        <a:rPr lang="th-TH" sz="1000" b="0" kern="1200" spc="0" baseline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ชื่อชุดข้อมูล) และ </a:t>
                      </a:r>
                      <a:r>
                        <a:rPr lang="en-US" sz="1000" b="0" kern="1200" spc="0" baseline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Template 2 (Metadata) </a:t>
                      </a:r>
                      <a:r>
                        <a:rPr lang="th-TH" sz="1000" b="0" spc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ให้ </a:t>
                      </a:r>
                      <a:r>
                        <a:rPr lang="th-TH" sz="1000" b="0" spc="0" dirty="0" err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สสช</a:t>
                      </a:r>
                      <a:r>
                        <a:rPr lang="th-TH" sz="1000" b="0" spc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. </a:t>
                      </a:r>
                      <a:r>
                        <a:rPr lang="th-TH" sz="1000" b="0" kern="1200" spc="0" baseline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ภายใน มี.ค. </a:t>
                      </a:r>
                      <a:r>
                        <a:rPr lang="en-US" sz="1000" b="0" kern="1200" spc="0" baseline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2566</a:t>
                      </a:r>
                      <a:endParaRPr kumimoji="0" lang="en-US" sz="10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63305" marR="63305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9D9D9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176213" marR="0" lvl="0" indent="-176213" algn="thaiDi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endParaRPr lang="en-US" sz="1400" b="0" spc="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ea typeface="Tahoma" pitchFamily="34" charset="0"/>
                        <a:cs typeface="TH SarabunPSK" panose="020B0500040200020003" pitchFamily="34" charset="-34"/>
                      </a:endParaRPr>
                    </a:p>
                  </a:txBody>
                  <a:tcPr marL="63305" marR="63305" marT="0" marB="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400" baseline="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121936" marR="121936" marT="43738" marB="43738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67222585"/>
                  </a:ext>
                </a:extLst>
              </a:tr>
            </a:tbl>
          </a:graphicData>
        </a:graphic>
      </p:graphicFrame>
      <p:sp>
        <p:nvSpPr>
          <p:cNvPr id="26" name="TextBox 8">
            <a:extLst>
              <a:ext uri="{FF2B5EF4-FFF2-40B4-BE49-F238E27FC236}">
                <a16:creationId xmlns:a16="http://schemas.microsoft.com/office/drawing/2014/main" id="{81D14933-B86D-4968-BBBD-0F182184847C}"/>
              </a:ext>
            </a:extLst>
          </p:cNvPr>
          <p:cNvSpPr txBox="1"/>
          <p:nvPr/>
        </p:nvSpPr>
        <p:spPr>
          <a:xfrm>
            <a:off x="130277" y="2620875"/>
            <a:ext cx="8879690" cy="175432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>
            <a:spAutoFit/>
          </a:bodyPr>
          <a:lstStyle>
            <a:defPPr>
              <a:defRPr lang="th-TH"/>
            </a:defPPr>
            <a:lvl1pPr>
              <a:defRPr sz="1100" b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pPr marL="0" marR="0" lvl="0" indent="0" algn="l" defTabSz="844083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900" b="1" i="0" u="sng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แนวทางการประเมิน  </a:t>
            </a:r>
          </a:p>
          <a:p>
            <a:pPr marL="211021" marR="0" lvl="0" indent="-211021" algn="l" defTabSz="844083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arenR"/>
              <a:tabLst/>
              <a:defRPr/>
            </a:pPr>
            <a:r>
              <a:rPr kumimoji="0" lang="th-TH" sz="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ส่วนราชการต้อง</a:t>
            </a:r>
            <a:r>
              <a:rPr kumimoji="0" lang="th-TH" sz="9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เลือกประเด็นการดำเนินงานภายใต้ขอบเขตการนำข้อมูลไปใช้ประโยชน์ อย่างน้อย </a:t>
            </a:r>
            <a:r>
              <a:rPr kumimoji="0" lang="en-US" sz="9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1 </a:t>
            </a:r>
            <a:r>
              <a:rPr kumimoji="0" lang="th-TH" sz="9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ประเด็น </a:t>
            </a:r>
            <a:r>
              <a:rPr kumimoji="0" lang="th-TH" sz="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ที่มีชุดข้อมูลที่สามารถนำไปใช้ประโยชน์ต่อได้ เพื่อใช้ในการจัดทำบัญชีชุดข้อมูล </a:t>
            </a:r>
            <a:r>
              <a:rPr kumimoji="0" lang="en-US" sz="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(Data Catalog)</a:t>
            </a:r>
            <a:endParaRPr kumimoji="0" lang="th-TH" sz="9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  <a:p>
            <a:pPr marL="211021" marR="0" lvl="0" indent="-211021" algn="l" defTabSz="844083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arenR"/>
              <a:tabLst/>
              <a:defRPr/>
            </a:pPr>
            <a:r>
              <a:rPr kumimoji="0" lang="th-TH" sz="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ส่วนราชการต้องจัดทำชุดข้อมูลที่สัมพันธ์กับกระบวนการทำงานตามขอบเขตการนำข้อมูลไปใช้ประโยชน์ โดยต้องเป็นกระบวนการทำงานภายใต้ภารกิจหลักที่มีผลกระทบต่อการให้บริการประชาชนในระดับสูง</a:t>
            </a:r>
          </a:p>
          <a:p>
            <a:pPr marL="211021" marR="0" lvl="0" indent="-211021" algn="l" defTabSz="844083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arenR"/>
              <a:tabLst/>
              <a:defRPr/>
            </a:pPr>
            <a:r>
              <a:rPr kumimoji="0" lang="th-TH" sz="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ให้มีคำอธิบายข้อมูลส่วนหลัก (</a:t>
            </a:r>
            <a:r>
              <a:rPr kumimoji="0" lang="en-US" sz="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Mandatory Metadata)</a:t>
            </a:r>
            <a:r>
              <a:rPr kumimoji="0" lang="th-TH" sz="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 </a:t>
            </a:r>
            <a:r>
              <a:rPr kumimoji="0" lang="en-US" sz="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14</a:t>
            </a:r>
            <a:r>
              <a:rPr kumimoji="0" lang="th-TH" sz="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 รายการตามมาตรฐานที่ สพร. กำหนด</a:t>
            </a:r>
          </a:p>
          <a:p>
            <a:pPr marL="211021" marR="0" lvl="0" indent="-211021" algn="l" defTabSz="844083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arenR"/>
              <a:tabLst/>
              <a:defRPr/>
            </a:pPr>
            <a:r>
              <a:rPr kumimoji="0" lang="th-TH" sz="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ชุดข้อมูลที่ขึ้นในระบบบัญชีข้อมูลของหน่วยงาน  (</a:t>
            </a:r>
            <a:r>
              <a:rPr kumimoji="0" lang="en-US" sz="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Agency Data Catalog)</a:t>
            </a:r>
            <a:r>
              <a:rPr kumimoji="0" lang="th-TH" sz="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 จะเป็นชุดข้อมูลที่ สสช. ใช้ติดตามในการลงทะเบียนระบบบริการบัญชีข้อมูลภาครัฐ (</a:t>
            </a:r>
            <a:r>
              <a:rPr kumimoji="0" lang="en-US" sz="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Government Data Catalog) </a:t>
            </a:r>
            <a:r>
              <a:rPr kumimoji="0" lang="th-TH" sz="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ต่อไป</a:t>
            </a:r>
          </a:p>
          <a:p>
            <a:pPr marL="211021" marR="0" lvl="0" indent="-211021" algn="l" defTabSz="844083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arenR"/>
              <a:tabLst/>
              <a:defRPr/>
            </a:pPr>
            <a:r>
              <a:rPr kumimoji="0" lang="th-TH" sz="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กำหนดให้ส่วนราชการมีระบบบัญชีข้อมูล พร้อมมีข้อมูลสาธารณะ (</a:t>
            </a:r>
            <a:r>
              <a:rPr kumimoji="0" lang="en-US" sz="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Open</a:t>
            </a:r>
            <a:r>
              <a:rPr kumimoji="0" lang="th-TH" sz="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 </a:t>
            </a:r>
            <a:r>
              <a:rPr kumimoji="0" lang="en-US" sz="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data)</a:t>
            </a:r>
            <a:r>
              <a:rPr kumimoji="0" lang="th-TH" sz="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 ในระบบบัญชีข้อมูลเพื่อเผยแพร่ให้เป็นไปตามมาตรฐานรัฐบาลดิจิทัลว่าด้วยแนวทางการเปิดเผยข้อมูลเปิดภาครัฐในรูปแบบดิจิทัล</a:t>
            </a:r>
            <a:br>
              <a:rPr kumimoji="0" lang="th-TH" sz="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</a:br>
            <a:r>
              <a:rPr kumimoji="0" lang="th-TH" sz="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ต่อสาธารณะ ร้อยละ </a:t>
            </a:r>
            <a:r>
              <a:rPr kumimoji="0" lang="en-US" sz="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100</a:t>
            </a:r>
            <a:r>
              <a:rPr kumimoji="0" lang="th-TH" sz="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 ของบัญชีข้อมูล ตามแนวทางที่ สพร. กำหนด </a:t>
            </a:r>
          </a:p>
          <a:p>
            <a:pPr marL="211021" marR="0" lvl="0" indent="-211021" algn="thaiDist" defTabSz="844083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arenR"/>
              <a:tabLst/>
              <a:defRPr/>
            </a:pPr>
            <a:r>
              <a:rPr kumimoji="0" lang="th-TH" sz="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ชุดข้อมูลเปิด (</a:t>
            </a:r>
            <a:r>
              <a:rPr kumimoji="0" lang="en-US" sz="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Open</a:t>
            </a:r>
            <a:r>
              <a:rPr kumimoji="0" lang="th-TH" sz="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 </a:t>
            </a:r>
            <a:r>
              <a:rPr kumimoji="0" lang="en-US" sz="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data)</a:t>
            </a:r>
            <a:r>
              <a:rPr kumimoji="0" lang="th-TH" sz="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 ต้องเป็นข้อมูลที่ประชาชนหรือผู้รับบริการต้องการและสามารถนำไปใช้ประโยชน์ต่อได้ หรือส่วนราชการสามารถนำชุดข้อมูลมาใช้ในการวิเคราะห์ประกอบการวางแผน พัฒนางานได้</a:t>
            </a:r>
          </a:p>
          <a:p>
            <a:pPr marL="211021" marR="0" lvl="0" indent="-211021" algn="thaiDist" defTabSz="844083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arenR"/>
              <a:tabLst/>
              <a:defRPr/>
            </a:pPr>
            <a:r>
              <a:rPr kumimoji="0" lang="th-TH" sz="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การนำข้อมูลเปิดไปใช้ประโยชน์อย่างเป็นรูปธรรม  ประเมินจากหลักฐานที่แสดงให้เห็นถึงการนำชุดข้อมูลมาวิเคราะห์ประกอบการปฏิบัติงาน  เช่น รายงานวิเคราะห์จากชุดข้อมูล</a:t>
            </a:r>
            <a:r>
              <a:rPr kumimoji="0" lang="en-US" sz="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/</a:t>
            </a:r>
            <a:r>
              <a:rPr kumimoji="0" lang="th-TH" sz="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การมี </a:t>
            </a:r>
            <a:r>
              <a:rPr kumimoji="0" lang="en-US" sz="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dashboard</a:t>
            </a:r>
            <a:r>
              <a:rPr kumimoji="0" lang="th-TH" sz="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 จากชุดข้อมูล เป็นต้น</a:t>
            </a:r>
            <a:endParaRPr kumimoji="0" lang="en-US" sz="9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graphicFrame>
        <p:nvGraphicFramePr>
          <p:cNvPr id="29" name="ตาราง 9">
            <a:extLst>
              <a:ext uri="{FF2B5EF4-FFF2-40B4-BE49-F238E27FC236}">
                <a16:creationId xmlns:a16="http://schemas.microsoft.com/office/drawing/2014/main" id="{02200CB6-4AAF-4A56-B95E-8FA7DDB5534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39425385"/>
              </p:ext>
            </p:extLst>
          </p:nvPr>
        </p:nvGraphicFramePr>
        <p:xfrm>
          <a:off x="9122374" y="5314692"/>
          <a:ext cx="3031262" cy="115120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03126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marL="0" marR="0" lvl="0" indent="0" algn="thaiDist" defTabSz="914400" rtl="0" eaLnBrk="1" fontAlgn="auto" latinLnBrk="0" hangingPunct="1">
                        <a:lnSpc>
                          <a:spcPts val="12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เงื่อนไข</a:t>
                      </a:r>
                    </a:p>
                    <a:p>
                      <a:pPr marL="228600" marR="0" lvl="0" indent="-228600" algn="thaiDist" defTabSz="914400" rtl="0" eaLnBrk="1" fontAlgn="auto" latinLnBrk="0" hangingPunct="1">
                        <a:lnSpc>
                          <a:spcPts val="12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lang="th-TH" sz="10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ในแต่ละชุดข้อมูล (</a:t>
                      </a:r>
                      <a:r>
                        <a:rPr lang="en-US" sz="10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Data</a:t>
                      </a:r>
                      <a:r>
                        <a:rPr lang="th-TH" sz="10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0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Set)</a:t>
                      </a:r>
                      <a:r>
                        <a:rPr lang="th-TH" sz="10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ต้องมีการจัดทำคำอธิบายข้อมูล (</a:t>
                      </a:r>
                      <a:r>
                        <a:rPr lang="en-US" sz="10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Metadata)</a:t>
                      </a:r>
                      <a:r>
                        <a:rPr lang="th-TH" sz="10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ครบถ้วนจำนวน </a:t>
                      </a:r>
                      <a:r>
                        <a:rPr lang="en-US" sz="10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14</a:t>
                      </a:r>
                      <a:r>
                        <a:rPr lang="th-TH" sz="10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รายการ หากส่วนราชการมีการจัดทำรายละเอียดไม่ครบ </a:t>
                      </a:r>
                      <a:r>
                        <a:rPr lang="en-US" sz="10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14</a:t>
                      </a:r>
                      <a:r>
                        <a:rPr lang="th-TH" sz="10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รายการในแต่ละชุดข้อมูล จะไม่นับผล</a:t>
                      </a:r>
                      <a:br>
                        <a:rPr lang="th-TH" sz="10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lang="th-TH" sz="10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การดำเนินงาน</a:t>
                      </a:r>
                    </a:p>
                    <a:p>
                      <a:pPr marL="228600" marR="0" lvl="0" indent="-228600" algn="thaiDist" defTabSz="914400" rtl="0" eaLnBrk="1" fontAlgn="auto" latinLnBrk="0" hangingPunct="1">
                        <a:lnSpc>
                          <a:spcPts val="12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lang="th-TH" sz="1000" b="0" baseline="0" dirty="0">
                          <a:solidFill>
                            <a:srgbClr val="FF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หน่วยงานจัดทำชุดข้อมูล</a:t>
                      </a:r>
                      <a:r>
                        <a:rPr lang="th-TH" sz="1000" b="1" baseline="0" dirty="0">
                          <a:solidFill>
                            <a:srgbClr val="FF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ไม่น้อยกว่า </a:t>
                      </a:r>
                      <a:r>
                        <a:rPr lang="en-US" sz="1000" b="1" baseline="0" dirty="0">
                          <a:solidFill>
                            <a:srgbClr val="FF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5 </a:t>
                      </a:r>
                      <a:r>
                        <a:rPr lang="th-TH" sz="1000" b="1" baseline="0" dirty="0">
                          <a:solidFill>
                            <a:srgbClr val="FF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ชุดข้อมูล</a:t>
                      </a:r>
                      <a:endParaRPr lang="en-US" sz="1000" b="1" baseline="0" dirty="0">
                        <a:solidFill>
                          <a:srgbClr val="FF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84406" marR="84406" marT="42203" marB="42203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551155"/>
                  </a:ext>
                </a:extLst>
              </a:tr>
            </a:tbl>
          </a:graphicData>
        </a:graphic>
      </p:graphicFrame>
      <p:sp>
        <p:nvSpPr>
          <p:cNvPr id="30" name="TextBox 12">
            <a:extLst>
              <a:ext uri="{FF2B5EF4-FFF2-40B4-BE49-F238E27FC236}">
                <a16:creationId xmlns:a16="http://schemas.microsoft.com/office/drawing/2014/main" id="{6D881424-9D1B-4E9C-A61F-806697A09A47}"/>
              </a:ext>
            </a:extLst>
          </p:cNvPr>
          <p:cNvSpPr txBox="1"/>
          <p:nvPr/>
        </p:nvSpPr>
        <p:spPr>
          <a:xfrm>
            <a:off x="9122374" y="1406009"/>
            <a:ext cx="2949249" cy="2400657"/>
          </a:xfrm>
          <a:prstGeom prst="rect">
            <a:avLst/>
          </a:prstGeom>
          <a:noFill/>
          <a:ln>
            <a:solidFill>
              <a:srgbClr val="C00000"/>
            </a:solidFill>
            <a:prstDash val="dashDot"/>
          </a:ln>
        </p:spPr>
        <p:txBody>
          <a:bodyPr wrap="square" rtlCol="0">
            <a:spAutoFit/>
          </a:bodyPr>
          <a:lstStyle/>
          <a:p>
            <a:pPr marL="0" marR="0" lvl="0" indent="0" algn="thaiDi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ขอบเขตการนำข้อมูลไปใช้ประโยชน์</a:t>
            </a:r>
          </a:p>
          <a:p>
            <a:pPr marL="228600" marR="0" lvl="0" indent="-22860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+mj-lt"/>
              <a:buAutoNum type="arabicParenR"/>
              <a:tabLst/>
              <a:defRPr/>
            </a:pPr>
            <a:r>
              <a:rPr kumimoji="0" lang="th-TH" sz="1000" b="0" i="0" u="none" strike="noStrike" kern="120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แผนระดับ </a:t>
            </a:r>
            <a:r>
              <a:rPr kumimoji="0" lang="en-US" sz="1000" b="0" i="0" u="none" strike="noStrike" kern="120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</a:t>
            </a:r>
            <a:r>
              <a:rPr kumimoji="0" lang="th-TH" sz="1000" b="0" i="0" u="none" strike="noStrike" kern="120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(แผนแม่บทภายใต้ยุทธศาสตร์ชาติ แผนการปฏิรูปประเทศ แผนพัฒนาการเศรษฐกิจและสังคมแห่งชาติ นโยบายและแผนระดับชาติ</a:t>
            </a:r>
            <a:br>
              <a:rPr kumimoji="0" lang="th-TH" sz="1000" b="0" i="0" u="none" strike="noStrike" kern="120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kumimoji="0" lang="th-TH" sz="1000" b="0" i="0" u="none" strike="noStrike" kern="120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ว่าด้วยความมั่นคงแห่งชาติ) และ แผนระดับ </a:t>
            </a:r>
            <a:r>
              <a:rPr kumimoji="0" lang="en-US" sz="1000" b="0" i="0" u="none" strike="noStrike" kern="120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3</a:t>
            </a:r>
            <a:r>
              <a:rPr kumimoji="0" lang="th-TH" sz="1000" b="0" i="0" u="none" strike="noStrike" kern="120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br>
              <a:rPr kumimoji="0" lang="th-TH" sz="1000" b="0" i="0" u="none" strike="noStrike" kern="120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kumimoji="0" lang="th-TH" sz="1000" b="0" i="0" u="none" strike="noStrike" kern="120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ที่เกี่ยวข้องกับภารกิจของหน่วยงาน</a:t>
            </a:r>
            <a:endParaRPr kumimoji="0" lang="en-US" sz="1000" b="0" i="0" u="none" strike="noStrike" kern="1200" cap="none" spc="-2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449263" marR="0" lvl="0" indent="-177800" algn="thaiDi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ผลการดำเนินงานตามตัวชี้วัด</a:t>
            </a:r>
            <a:endParaRPr kumimoji="0" lang="en-US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449263" marR="0" lvl="0" indent="-177800" algn="thaiDi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ผลการดำเนินงานตามแผนที่เกี่ยวข้อง</a:t>
            </a:r>
            <a:endParaRPr kumimoji="0" lang="en-US" sz="1000" b="0" i="0" u="none" strike="noStrike" kern="1200" cap="none" spc="-2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228600" marR="0" lvl="0" indent="-22860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+mj-lt"/>
              <a:buAutoNum type="arabicParenR" startAt="2"/>
              <a:tabLst/>
              <a:defRPr/>
            </a:pPr>
            <a: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ชุด</a:t>
            </a:r>
            <a:r>
              <a:rPr kumimoji="0" lang="th-TH" sz="1000" b="0" i="0" u="none" strike="noStrike" kern="120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ข้อมูล</a:t>
            </a:r>
            <a: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สนับสนุนการให้บริการประชาชน </a:t>
            </a:r>
            <a:b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(</a:t>
            </a:r>
            <a:r>
              <a:rPr kumimoji="0" 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e-Service</a:t>
            </a:r>
            <a: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)</a:t>
            </a:r>
          </a:p>
          <a:p>
            <a:pPr marL="228600" marR="0" lvl="0" indent="-228600" algn="thaiDi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+mj-lt"/>
              <a:buAutoNum type="arabicParenR" startAt="2"/>
              <a:tabLst/>
              <a:defRPr/>
            </a:pPr>
            <a: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ดัชนี/ตัวชี้วัดระดับสากล</a:t>
            </a:r>
            <a:r>
              <a:rPr kumimoji="0" 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*</a:t>
            </a:r>
            <a:endParaRPr kumimoji="0" lang="th-TH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228600" marR="0" lvl="0" indent="-228600" algn="thaiDi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+mj-lt"/>
              <a:buAutoNum type="arabicParenR" startAt="2"/>
              <a:tabLst/>
              <a:defRPr/>
            </a:pPr>
            <a: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สถิติทางการ (</a:t>
            </a:r>
            <a:r>
              <a:rPr kumimoji="0" 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21 </a:t>
            </a:r>
            <a: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สาขา)</a:t>
            </a:r>
          </a:p>
          <a:p>
            <a:pPr marL="228600" marR="0" lvl="0" indent="-22860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+mj-lt"/>
              <a:buAutoNum type="arabicParenR" startAt="2"/>
              <a:tabLst/>
              <a:defRPr/>
            </a:pPr>
            <a: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การดำเนินงานตามนโยบายของรัฐบาล </a:t>
            </a:r>
            <a:b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หรือ มติ ครม.</a:t>
            </a:r>
          </a:p>
          <a:p>
            <a:pPr marL="228600" marR="0" lvl="0" indent="-228600" algn="thaiDi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+mj-lt"/>
              <a:buAutoNum type="arabicParenR" startAt="2"/>
              <a:tabLst/>
              <a:defRPr/>
            </a:pPr>
            <a: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ภารกิจหลักของหน่วยงาน</a:t>
            </a:r>
            <a:endParaRPr kumimoji="0" lang="en-US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31" name="TextBox 6">
            <a:extLst>
              <a:ext uri="{FF2B5EF4-FFF2-40B4-BE49-F238E27FC236}">
                <a16:creationId xmlns:a16="http://schemas.microsoft.com/office/drawing/2014/main" id="{1A4967FD-001A-4BEF-98AF-68E92FE4E74D}"/>
              </a:ext>
            </a:extLst>
          </p:cNvPr>
          <p:cNvSpPr txBox="1"/>
          <p:nvPr/>
        </p:nvSpPr>
        <p:spPr>
          <a:xfrm>
            <a:off x="9122374" y="4390886"/>
            <a:ext cx="2949249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thaiDi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หมายเหตุ </a:t>
            </a:r>
            <a:r>
              <a:rPr kumimoji="0" lang="en-US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</a:t>
            </a:r>
            <a:r>
              <a:rPr kumimoji="0" lang="th-TH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kumimoji="0" 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*</a:t>
            </a:r>
            <a: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หน่วยงานที่ต้องดำเนินการตามตัวชี้วัดการจัดทำชุดข้อมูลตัวชี้วัดสำหรับการรายงานการจัดอันดับขีดความสามารถในการแข่งขันของประเทศ โดย </a:t>
            </a:r>
            <a:r>
              <a:rPr kumimoji="0" 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IMD</a:t>
            </a:r>
            <a: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ให้นับเป็นชุดข้อมูลที่ต้องดำเนินการเพิ่มเติมจาก </a:t>
            </a:r>
            <a:r>
              <a:rPr kumimoji="0" 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5 </a:t>
            </a:r>
            <a: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ชุดข้อมูลที่กำหนดตามเงื่อนไขตัวชี้วัด</a:t>
            </a:r>
            <a:endParaRPr kumimoji="0" lang="en-US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51728587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Slide Number Placeholder 3">
            <a:extLst>
              <a:ext uri="{FF2B5EF4-FFF2-40B4-BE49-F238E27FC236}">
                <a16:creationId xmlns:a16="http://schemas.microsoft.com/office/drawing/2014/main" id="{CF42F21F-B310-C47E-6530-07CEE12F43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xfrm>
            <a:off x="10106025" y="6550025"/>
            <a:ext cx="2057400" cy="3651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fld id="{A595417D-62D8-4E28-A3AD-EB398E4F2986}" type="slidenum">
              <a:rPr lang="en-US" altLang="th-TH" sz="1200">
                <a:solidFill>
                  <a:srgbClr val="898989"/>
                </a:solidFill>
                <a:cs typeface="Angsana New" panose="02020603050405020304" pitchFamily="18" charset="-34"/>
              </a:rPr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t>27</a:t>
            </a:fld>
            <a:endParaRPr lang="en-US" altLang="th-TH" sz="1200">
              <a:solidFill>
                <a:srgbClr val="898989"/>
              </a:solidFill>
              <a:cs typeface="Angsana New" panose="02020603050405020304" pitchFamily="18" charset="-34"/>
            </a:endParaRPr>
          </a:p>
        </p:txBody>
      </p:sp>
      <p:sp>
        <p:nvSpPr>
          <p:cNvPr id="37891" name="TextBox 1">
            <a:extLst>
              <a:ext uri="{FF2B5EF4-FFF2-40B4-BE49-F238E27FC236}">
                <a16:creationId xmlns:a16="http://schemas.microsoft.com/office/drawing/2014/main" id="{5465F150-2212-3588-9D9E-DBA2E42E45C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solidFill>
            <a:srgbClr val="1572A1"/>
          </a:solidFill>
          <a:ln>
            <a:noFill/>
          </a:ln>
        </p:spPr>
        <p:txBody>
          <a:bodyPr wrap="square" anchor="ctr">
            <a:no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9pPr>
          </a:lstStyle>
          <a:p>
            <a:pPr>
              <a:buNone/>
            </a:pPr>
            <a:r>
              <a:rPr lang="th-TH" sz="18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เป้าหมายการดำเนินงานรอบ 6 และ </a:t>
            </a:r>
            <a:r>
              <a:rPr lang="en-US" sz="18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9 </a:t>
            </a:r>
            <a:r>
              <a:rPr lang="th-TH" sz="18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เดือน</a:t>
            </a:r>
          </a:p>
        </p:txBody>
      </p:sp>
      <p:graphicFrame>
        <p:nvGraphicFramePr>
          <p:cNvPr id="6" name="Table 7">
            <a:extLst>
              <a:ext uri="{FF2B5EF4-FFF2-40B4-BE49-F238E27FC236}">
                <a16:creationId xmlns:a16="http://schemas.microsoft.com/office/drawing/2014/main" id="{CE7761EB-E4AD-4C2C-B721-BE668A8B723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82762173"/>
              </p:ext>
            </p:extLst>
          </p:nvPr>
        </p:nvGraphicFramePr>
        <p:xfrm>
          <a:off x="213359" y="730250"/>
          <a:ext cx="11745279" cy="123185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84435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90092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17734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ชื่อตัวชี้วัดที่ 7.2 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</a:t>
                      </a: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1400" b="1" dirty="0">
                          <a:solidFill>
                            <a:prstClr val="black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การพัฒนาระบบบัญชีข้อมูล (</a:t>
                      </a:r>
                      <a:r>
                        <a:rPr lang="en-US" sz="1400" b="1" dirty="0">
                          <a:solidFill>
                            <a:prstClr val="black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Data Catalog</a:t>
                      </a:r>
                      <a:r>
                        <a:rPr lang="th-TH" sz="1400" b="1" dirty="0">
                          <a:solidFill>
                            <a:prstClr val="black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 เพื่อนำไปสู่การเปิดเผยข้อมูลภาครัฐ (</a:t>
                      </a:r>
                      <a:r>
                        <a:rPr lang="en-US" sz="1400" b="1" dirty="0">
                          <a:solidFill>
                            <a:prstClr val="black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Open Data</a:t>
                      </a:r>
                      <a:r>
                        <a:rPr lang="th-TH" sz="1400" b="1" dirty="0">
                          <a:solidFill>
                            <a:prstClr val="black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</a:t>
                      </a:r>
                      <a:endParaRPr lang="th-TH" sz="1400" b="1" dirty="0">
                        <a:solidFill>
                          <a:srgbClr val="FF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1428" marR="91428" marT="45666" marB="45666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EAEA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 sz="14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4737">
                <a:tc>
                  <a:txBody>
                    <a:bodyPr/>
                    <a:lstStyle/>
                    <a:p>
                      <a:r>
                        <a:rPr lang="th-TH" sz="1400" dirty="0">
                          <a:solidFill>
                            <a:prstClr val="black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หน่วยงานรับผิดชอบหลัก</a:t>
                      </a:r>
                    </a:p>
                  </a:txBody>
                  <a:tcPr marT="45689" marB="45689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28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กรมประมง ศูนย์เทคโนโลยีสารสนเทศและการสื่อสาร</a:t>
                      </a:r>
                    </a:p>
                  </a:txBody>
                  <a:tcPr marT="45689" marB="45689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04691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เป้าหมายการดำเนินงานรอบ </a:t>
                      </a: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 </a:t>
                      </a: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เดือน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1428" marR="91428" marT="45666" marB="45666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28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thaiDist" defTabSz="914400" rtl="0" eaLnBrk="1" fontAlgn="auto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400" b="0" kern="1200" spc="0" baseline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จัดส่ง </a:t>
                      </a:r>
                      <a:r>
                        <a:rPr lang="en-US" sz="1400" b="0" kern="1200" spc="0" baseline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Template 1 </a:t>
                      </a:r>
                      <a:r>
                        <a:rPr lang="th-TH" sz="1400" b="0" kern="1200" spc="0" baseline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ชื่อชุดข้อมูล และ </a:t>
                      </a:r>
                      <a:r>
                        <a:rPr lang="en-US" sz="1400" b="0" kern="1200" spc="0" baseline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Template 2 (Metadata) </a:t>
                      </a:r>
                      <a:r>
                        <a:rPr lang="th-TH" sz="1400" b="0" spc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ให้ </a:t>
                      </a:r>
                      <a:r>
                        <a:rPr lang="th-TH" sz="1400" b="0" spc="0" dirty="0" err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สสช</a:t>
                      </a:r>
                      <a:r>
                        <a:rPr lang="th-TH" sz="1400" b="0" spc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. </a:t>
                      </a:r>
                      <a:r>
                        <a:rPr lang="th-TH" sz="1400" b="0" kern="1200" spc="0" baseline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ภายใน มี.ค. </a:t>
                      </a:r>
                      <a:r>
                        <a:rPr lang="en-US" sz="1400" b="0" kern="1200" spc="0" baseline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2566</a:t>
                      </a:r>
                      <a:endParaRPr kumimoji="0" lang="en-US" sz="1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1428" marR="91428" marT="45666" marB="45666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เป้าหมายการดำเนินงานรอบ </a:t>
                      </a: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9 </a:t>
                      </a: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เดือน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1428" marR="91428" marT="45666" marB="45666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28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จัดส่ง </a:t>
                      </a: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Template </a:t>
                      </a: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 แบบฟอร์มคำอธิบายข้อมูลของทรัพยากร (</a:t>
                      </a: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Resource Metadata</a:t>
                      </a: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 </a:t>
                      </a:r>
                      <a:r>
                        <a:rPr lang="th-TH" sz="1400" b="0" spc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ให้ </a:t>
                      </a:r>
                      <a:r>
                        <a:rPr lang="th-TH" sz="1400" b="0" spc="0" dirty="0" err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สสช</a:t>
                      </a:r>
                      <a:r>
                        <a:rPr lang="th-TH" sz="1400" b="0" spc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. </a:t>
                      </a:r>
                      <a:r>
                        <a:rPr lang="th-TH" sz="1400" b="0" kern="1200" spc="0" baseline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ภายใน พ.ค. </a:t>
                      </a:r>
                      <a:r>
                        <a:rPr lang="en-US" sz="1400" b="0" kern="1200" spc="0" baseline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2566</a:t>
                      </a:r>
                      <a:endParaRPr lang="th-TH" sz="1400" dirty="0">
                        <a:solidFill>
                          <a:srgbClr val="FF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1428" marR="91428" marT="45666" marB="45666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1534956"/>
                  </a:ext>
                </a:extLst>
              </a:tr>
            </a:tbl>
          </a:graphicData>
        </a:graphic>
      </p:graphicFrame>
      <p:graphicFrame>
        <p:nvGraphicFramePr>
          <p:cNvPr id="9" name="Table 4">
            <a:extLst>
              <a:ext uri="{FF2B5EF4-FFF2-40B4-BE49-F238E27FC236}">
                <a16:creationId xmlns:a16="http://schemas.microsoft.com/office/drawing/2014/main" id="{84D86B27-590D-4523-8702-36C8550BB61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83499811"/>
              </p:ext>
            </p:extLst>
          </p:nvPr>
        </p:nvGraphicFramePr>
        <p:xfrm>
          <a:off x="213360" y="2099971"/>
          <a:ext cx="5708975" cy="115861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708975">
                  <a:extLst>
                    <a:ext uri="{9D8B030D-6E8A-4147-A177-3AD203B41FA5}">
                      <a16:colId xmlns:a16="http://schemas.microsoft.com/office/drawing/2014/main" val="1661457189"/>
                    </a:ext>
                  </a:extLst>
                </a:gridCol>
              </a:tblGrid>
              <a:tr h="236313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noProof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ขั้นตอนการดำเนินงานรอบ </a:t>
                      </a:r>
                      <a:r>
                        <a:rPr lang="en-US" sz="1400" b="1" kern="1200" noProof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 </a:t>
                      </a:r>
                      <a:r>
                        <a:rPr lang="th-TH" sz="1400" b="1" kern="1200" noProof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เดือน</a:t>
                      </a:r>
                      <a:endParaRPr lang="en-US" sz="1400" b="1" kern="1200" noProof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00401" marR="100401" marT="34303" marB="34303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7678567"/>
                  </a:ext>
                </a:extLst>
              </a:tr>
              <a:tr h="876645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0" kern="1200" noProof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จัดส่ง</a:t>
                      </a:r>
                      <a:r>
                        <a:rPr lang="en-US" sz="1400" b="0" kern="1200" noProof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400" b="0" kern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Template 1 </a:t>
                      </a:r>
                      <a:r>
                        <a:rPr lang="th-TH" sz="1400" b="0" kern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ชื่อชุดข้อมูล และ </a:t>
                      </a:r>
                      <a:r>
                        <a:rPr lang="en-US" sz="1400" b="0" kern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Template 2 </a:t>
                      </a:r>
                      <a:r>
                        <a:rPr lang="th-TH" sz="1400" b="0" kern="1200" noProof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ที่ใช้ในการจัดทำคำอธิบายชุดข้อมูล (</a:t>
                      </a:r>
                      <a:r>
                        <a:rPr lang="en-US" sz="1400" b="0" kern="1200" noProof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Metadata) </a:t>
                      </a:r>
                      <a:r>
                        <a:rPr lang="th-TH" sz="1400" b="0" kern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ให้ </a:t>
                      </a:r>
                      <a:r>
                        <a:rPr lang="th-TH" sz="1400" b="0" kern="1200" dirty="0" err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สสช</a:t>
                      </a:r>
                      <a:r>
                        <a:rPr lang="th-TH" sz="1400" b="0" kern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. ภายใน มี.ค. </a:t>
                      </a:r>
                      <a:r>
                        <a:rPr lang="en-US" sz="1400" b="0" kern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2566</a:t>
                      </a:r>
                      <a:endParaRPr lang="en-US" sz="1400" b="0" kern="1200" noProof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h-TH" sz="1400" b="0" kern="1200" noProof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00401" marR="100401" marT="34303" marB="34303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79571036"/>
                  </a:ext>
                </a:extLst>
              </a:tr>
            </a:tbl>
          </a:graphicData>
        </a:graphic>
      </p:graphicFrame>
      <p:graphicFrame>
        <p:nvGraphicFramePr>
          <p:cNvPr id="8" name="Table 4">
            <a:extLst>
              <a:ext uri="{FF2B5EF4-FFF2-40B4-BE49-F238E27FC236}">
                <a16:creationId xmlns:a16="http://schemas.microsoft.com/office/drawing/2014/main" id="{60088574-4945-633F-C17E-D893191428E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37276707"/>
              </p:ext>
            </p:extLst>
          </p:nvPr>
        </p:nvGraphicFramePr>
        <p:xfrm>
          <a:off x="6194684" y="2100808"/>
          <a:ext cx="5763954" cy="115861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763954">
                  <a:extLst>
                    <a:ext uri="{9D8B030D-6E8A-4147-A177-3AD203B41FA5}">
                      <a16:colId xmlns:a16="http://schemas.microsoft.com/office/drawing/2014/main" val="1661457189"/>
                    </a:ext>
                  </a:extLst>
                </a:gridCol>
              </a:tblGrid>
              <a:tr h="236313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noProof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ขั้นตอนการดำเนินงานรอบ </a:t>
                      </a:r>
                      <a:r>
                        <a:rPr lang="en-US" sz="1400" b="1" kern="1200" noProof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9 </a:t>
                      </a:r>
                      <a:r>
                        <a:rPr lang="th-TH" sz="1400" b="1" kern="1200" noProof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เดือน</a:t>
                      </a:r>
                      <a:endParaRPr lang="en-US" sz="1400" b="1" kern="1200" noProof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00401" marR="100401" marT="34303" marB="34303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7678567"/>
                  </a:ext>
                </a:extLst>
              </a:tr>
              <a:tr h="876645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0" kern="1200" noProof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จัดส่ง </a:t>
                      </a:r>
                      <a:r>
                        <a:rPr lang="en-US" sz="1400" b="0" kern="1200" noProof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Template </a:t>
                      </a:r>
                      <a:r>
                        <a:rPr lang="th-TH" sz="1400" b="0" kern="1200" noProof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 แบบฟอร์มคำอธิบายข้อมูลของทรัพยากร (</a:t>
                      </a:r>
                      <a:r>
                        <a:rPr lang="en-US" sz="1400" b="0" kern="1200" noProof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Resource Metadata</a:t>
                      </a:r>
                      <a:r>
                        <a:rPr lang="th-TH" sz="1400" b="0" kern="1200" noProof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 </a:t>
                      </a:r>
                      <a:r>
                        <a:rPr lang="th-TH" sz="1400" b="0" kern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ให้ </a:t>
                      </a:r>
                      <a:r>
                        <a:rPr lang="th-TH" sz="1400" b="0" kern="1200" dirty="0" err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สสช</a:t>
                      </a:r>
                      <a:r>
                        <a:rPr lang="th-TH" sz="1400" b="0" kern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. ภายใน พ.ค. </a:t>
                      </a:r>
                      <a:r>
                        <a:rPr lang="en-US" sz="1400" b="0" kern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2566</a:t>
                      </a:r>
                      <a:endParaRPr lang="en-US" sz="1400" b="0" kern="1200" noProof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00401" marR="100401" marT="34303" marB="34303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7957103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71312835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Rounded Rectangle 3">
            <a:extLst>
              <a:ext uri="{FF2B5EF4-FFF2-40B4-BE49-F238E27FC236}">
                <a16:creationId xmlns:a16="http://schemas.microsoft.com/office/drawing/2014/main" id="{CABFCFFF-E7A4-4E76-9CFF-0B29BC5B3A89}"/>
              </a:ext>
            </a:extLst>
          </p:cNvPr>
          <p:cNvSpPr/>
          <p:nvPr/>
        </p:nvSpPr>
        <p:spPr bwMode="gray">
          <a:xfrm>
            <a:off x="380367" y="734524"/>
            <a:ext cx="10753195" cy="323206"/>
          </a:xfrm>
          <a:prstGeom prst="roundRect">
            <a:avLst>
              <a:gd name="adj" fmla="val 50000"/>
            </a:avLst>
          </a:prstGeom>
          <a:ln>
            <a:headEnd/>
            <a:tailEnd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vert="horz" wrap="square" lIns="72000" tIns="72000" rIns="72000" bIns="72000" numCol="1" rtlCol="0" anchor="ctr" anchorCtr="0" compatLnSpc="1">
            <a:prstTxWarp prst="textNoShape">
              <a:avLst/>
            </a:prstTxWarp>
            <a:noAutofit/>
          </a:bodyPr>
          <a:lstStyle/>
          <a:p>
            <a:pPr lvl="0">
              <a:defRPr/>
            </a:pPr>
            <a:r>
              <a:rPr lang="th-TH" sz="1600" b="1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ตัวชี้วัดที่ 8  : ตัวชี้วัดการประเมินสถานะของหน่วยงานในการเป็นระบบราชการ 4.0 (</a:t>
            </a:r>
            <a:r>
              <a:rPr lang="en-US" sz="1600" b="1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PMQA 4.0)</a:t>
            </a:r>
            <a:endParaRPr lang="th-TH" sz="1600" b="1" dirty="0">
              <a:solidFill>
                <a:prstClr val="black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  <a:sym typeface="Symbol" panose="05050102010706020507" pitchFamily="18" charset="2"/>
            </a:endParaRPr>
          </a:p>
        </p:txBody>
      </p:sp>
      <p:grpSp>
        <p:nvGrpSpPr>
          <p:cNvPr id="2" name="กลุ่ม 1"/>
          <p:cNvGrpSpPr/>
          <p:nvPr/>
        </p:nvGrpSpPr>
        <p:grpSpPr>
          <a:xfrm>
            <a:off x="0" y="0"/>
            <a:ext cx="12265253" cy="1268504"/>
            <a:chOff x="0" y="0"/>
            <a:chExt cx="12265253" cy="1268504"/>
          </a:xfrm>
        </p:grpSpPr>
        <p:sp>
          <p:nvSpPr>
            <p:cNvPr id="11" name="สี่เหลี่ยมผืนผ้า 10">
              <a:extLst>
                <a:ext uri="{FF2B5EF4-FFF2-40B4-BE49-F238E27FC236}">
                  <a16:creationId xmlns:a16="http://schemas.microsoft.com/office/drawing/2014/main" id="{1E306E17-08E6-4917-8259-ED9F649CFAEE}"/>
                </a:ext>
              </a:extLst>
            </p:cNvPr>
            <p:cNvSpPr/>
            <p:nvPr/>
          </p:nvSpPr>
          <p:spPr>
            <a:xfrm>
              <a:off x="0" y="0"/>
              <a:ext cx="12192000" cy="671024"/>
            </a:xfrm>
            <a:prstGeom prst="rect">
              <a:avLst/>
            </a:prstGeom>
            <a:solidFill>
              <a:srgbClr val="00206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h-TH">
                <a:solidFill>
                  <a:schemeClr val="tx1"/>
                </a:solidFill>
              </a:endParaRP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FB91237C-0B6E-4673-9D90-F06956E202FC}"/>
                </a:ext>
              </a:extLst>
            </p:cNvPr>
            <p:cNvSpPr txBox="1"/>
            <p:nvPr/>
          </p:nvSpPr>
          <p:spPr>
            <a:xfrm>
              <a:off x="116641" y="15397"/>
              <a:ext cx="10561172" cy="61555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defRPr/>
              </a:pPr>
              <a:r>
                <a:rPr lang="th-TH" sz="2000" b="1" dirty="0">
                  <a:solidFill>
                    <a:schemeClr val="bg1"/>
                  </a:solidFill>
                  <a:latin typeface="Tahoma" pitchFamily="34" charset="0"/>
                  <a:cs typeface="Tahoma" pitchFamily="34" charset="0"/>
                </a:rPr>
                <a:t>ตัวชี้วัด</a:t>
              </a:r>
              <a:r>
                <a:rPr lang="th-TH" sz="2000" b="1" dirty="0">
                  <a:solidFill>
                    <a:schemeClr val="bg1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กรมประมง</a:t>
              </a:r>
            </a:p>
            <a:p>
              <a:pPr>
                <a:defRPr/>
              </a:pPr>
              <a:r>
                <a:rPr lang="th-TH" sz="1400" b="1" dirty="0">
                  <a:solidFill>
                    <a:schemeClr val="bg1"/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ตามมาตรการปรับปรุงประสิทธิภาพในการปฏิบัติราชการ ประจำปีงบประมาณ พ.ศ. </a:t>
              </a:r>
              <a:r>
                <a:rPr lang="en-US" sz="1400" b="1" dirty="0">
                  <a:solidFill>
                    <a:schemeClr val="bg1"/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2566</a:t>
              </a:r>
              <a:endParaRPr lang="th-TH" sz="900" b="1" dirty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</p:txBody>
        </p:sp>
        <p:grpSp>
          <p:nvGrpSpPr>
            <p:cNvPr id="14" name="กลุ่ม 4">
              <a:extLst>
                <a:ext uri="{FF2B5EF4-FFF2-40B4-BE49-F238E27FC236}">
                  <a16:creationId xmlns:a16="http://schemas.microsoft.com/office/drawing/2014/main" id="{9CE8E153-8471-4286-A40E-9F41179C2FA2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11157968" y="652951"/>
              <a:ext cx="1107285" cy="615553"/>
              <a:chOff x="7094187" y="1707729"/>
              <a:chExt cx="1164188" cy="613365"/>
            </a:xfrm>
          </p:grpSpPr>
          <p:pic>
            <p:nvPicPr>
              <p:cNvPr id="15" name="Picture 1" descr="C:\Users\dathpan\Downloads\056aac9a306aef891367aae43a86394b.jpg">
                <a:extLst>
                  <a:ext uri="{FF2B5EF4-FFF2-40B4-BE49-F238E27FC236}">
                    <a16:creationId xmlns:a16="http://schemas.microsoft.com/office/drawing/2014/main" id="{D6AD7F85-097D-46BE-9D75-92D22E813BFD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16319" t="8192" r="17099" b="14839"/>
              <a:stretch>
                <a:fillRect/>
              </a:stretch>
            </p:blipFill>
            <p:spPr bwMode="auto">
              <a:xfrm>
                <a:off x="7286862" y="1707729"/>
                <a:ext cx="742574" cy="61336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17" name="TextBox 2">
                <a:extLst>
                  <a:ext uri="{FF2B5EF4-FFF2-40B4-BE49-F238E27FC236}">
                    <a16:creationId xmlns:a16="http://schemas.microsoft.com/office/drawing/2014/main" id="{0314B78D-38DD-48ED-8595-CA297CCAE676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7094187" y="1848543"/>
                <a:ext cx="1164188" cy="36801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 eaLnBrk="0" hangingPunct="0"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  <a:cs typeface="Angsana New" panose="02020603050405020304" pitchFamily="18" charset="-34"/>
                  </a:defRPr>
                </a:lvl1pPr>
                <a:lvl2pPr marL="742950" indent="-285750" eaLnBrk="0" hangingPunct="0"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  <a:cs typeface="Angsana New" panose="02020603050405020304" pitchFamily="18" charset="-34"/>
                  </a:defRPr>
                </a:lvl2pPr>
                <a:lvl3pPr marL="1143000" indent="-228600" eaLnBrk="0" hangingPunct="0"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  <a:cs typeface="Angsana New" panose="02020603050405020304" pitchFamily="18" charset="-34"/>
                  </a:defRPr>
                </a:lvl3pPr>
                <a:lvl4pPr marL="1600200" indent="-228600" eaLnBrk="0" hangingPunct="0"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  <a:cs typeface="Angsana New" panose="02020603050405020304" pitchFamily="18" charset="-34"/>
                  </a:defRPr>
                </a:lvl4pPr>
                <a:lvl5pPr marL="2057400" indent="-228600" eaLnBrk="0" hangingPunct="0"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  <a:cs typeface="Angsana New" panose="02020603050405020304" pitchFamily="18" charset="-34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  <a:cs typeface="Angsana New" panose="02020603050405020304" pitchFamily="18" charset="-34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  <a:cs typeface="Angsana New" panose="02020603050405020304" pitchFamily="18" charset="-34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  <a:cs typeface="Angsana New" panose="02020603050405020304" pitchFamily="18" charset="-34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  <a:cs typeface="Angsana New" panose="02020603050405020304" pitchFamily="18" charset="-34"/>
                  </a:defRPr>
                </a:lvl9pPr>
              </a:lstStyle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th-TH" altLang="th-TH" sz="900" b="1" dirty="0">
                    <a:solidFill>
                      <a:prstClr val="black"/>
                    </a:solidFill>
                    <a:latin typeface="Tahoma" panose="020B0604030504040204" pitchFamily="34" charset="0"/>
                    <a:ea typeface="Tahoma" panose="020B0604030504040204" pitchFamily="34" charset="0"/>
                    <a:cs typeface="Tahoma" panose="020B0604030504040204" pitchFamily="34" charset="0"/>
                  </a:rPr>
                  <a:t>น้ำหนัก</a:t>
                </a:r>
                <a:br>
                  <a:rPr lang="en-US" altLang="th-TH" sz="900" b="1" dirty="0">
                    <a:solidFill>
                      <a:prstClr val="black"/>
                    </a:solidFill>
                    <a:latin typeface="Tahoma" panose="020B0604030504040204" pitchFamily="34" charset="0"/>
                    <a:ea typeface="Tahoma" panose="020B0604030504040204" pitchFamily="34" charset="0"/>
                    <a:cs typeface="Tahoma" panose="020B0604030504040204" pitchFamily="34" charset="0"/>
                  </a:rPr>
                </a:br>
                <a:r>
                  <a:rPr lang="en-US" altLang="th-TH" sz="900" b="1" dirty="0">
                    <a:solidFill>
                      <a:prstClr val="black"/>
                    </a:solidFill>
                    <a:latin typeface="Tahoma" panose="020B0604030504040204" pitchFamily="34" charset="0"/>
                    <a:ea typeface="Tahoma" panose="020B0604030504040204" pitchFamily="34" charset="0"/>
                    <a:cs typeface="Tahoma" panose="020B0604030504040204" pitchFamily="34" charset="0"/>
                  </a:rPr>
                  <a:t>15</a:t>
                </a:r>
              </a:p>
            </p:txBody>
          </p:sp>
        </p:grpSp>
      </p:grpSp>
      <p:graphicFrame>
        <p:nvGraphicFramePr>
          <p:cNvPr id="19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5155770"/>
              </p:ext>
            </p:extLst>
          </p:nvPr>
        </p:nvGraphicFramePr>
        <p:xfrm>
          <a:off x="512235" y="4342127"/>
          <a:ext cx="6328832" cy="118513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24472">
                  <a:extLst>
                    <a:ext uri="{9D8B030D-6E8A-4147-A177-3AD203B41FA5}">
                      <a16:colId xmlns:a16="http://schemas.microsoft.com/office/drawing/2014/main" val="1661457189"/>
                    </a:ext>
                  </a:extLst>
                </a:gridCol>
                <a:gridCol w="2036672">
                  <a:extLst>
                    <a:ext uri="{9D8B030D-6E8A-4147-A177-3AD203B41FA5}">
                      <a16:colId xmlns:a16="http://schemas.microsoft.com/office/drawing/2014/main" val="2395773697"/>
                    </a:ext>
                  </a:extLst>
                </a:gridCol>
                <a:gridCol w="2367688">
                  <a:extLst>
                    <a:ext uri="{9D8B030D-6E8A-4147-A177-3AD203B41FA5}">
                      <a16:colId xmlns:a16="http://schemas.microsoft.com/office/drawing/2014/main" val="2019525282"/>
                    </a:ext>
                  </a:extLst>
                </a:gridCol>
              </a:tblGrid>
              <a:tr h="303937">
                <a:tc gridSpan="3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05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เกณฑ์การประเมิน   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050" b="1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กลุ่มที่ </a:t>
                      </a:r>
                      <a:r>
                        <a:rPr lang="en-US" sz="1050" b="1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3</a:t>
                      </a:r>
                      <a:r>
                        <a:rPr lang="th-TH" sz="1050" b="1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</a:t>
                      </a:r>
                      <a:r>
                        <a:rPr lang="en-US" sz="1050" b="1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:</a:t>
                      </a:r>
                      <a:r>
                        <a:rPr lang="th-TH" sz="1050" b="1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ส่วนราชการที่มีคะแนนผลการประเมินในปีงบประมาณ พ.ศ. </a:t>
                      </a:r>
                      <a:r>
                        <a:rPr lang="en-US" sz="1050" b="1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2565</a:t>
                      </a:r>
                      <a:r>
                        <a:rPr lang="th-TH" sz="1050" b="1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</a:t>
                      </a:r>
                      <a:r>
                        <a:rPr lang="en-US" sz="1050" b="1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</a:t>
                      </a:r>
                      <a:r>
                        <a:rPr lang="th-TH" sz="1050" b="1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ตั้งแต่ </a:t>
                      </a:r>
                      <a:r>
                        <a:rPr lang="en-US" sz="1050" b="1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400 - 450 </a:t>
                      </a:r>
                      <a:r>
                        <a:rPr lang="th-TH" sz="1050" b="1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คะแนน</a:t>
                      </a:r>
                      <a:endParaRPr lang="en-US" sz="1050" b="1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b="1" dirty="0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b="1" dirty="0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17566634"/>
                  </a:ext>
                </a:extLst>
              </a:tr>
              <a:tr h="294727">
                <a:tc>
                  <a:txBody>
                    <a:bodyPr/>
                    <a:lstStyle/>
                    <a:p>
                      <a:pPr algn="ctr"/>
                      <a:r>
                        <a:rPr lang="th-TH" sz="10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เป้าหมายขั้นต้น (50)</a:t>
                      </a:r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0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เป้าหมายมาตรฐาน (</a:t>
                      </a:r>
                      <a:r>
                        <a:rPr lang="en-US" sz="10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75</a:t>
                      </a:r>
                      <a:r>
                        <a:rPr lang="th-TH" sz="10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</a:t>
                      </a:r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0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เป้าหมายขั้นสูง (100)</a:t>
                      </a:r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33969053"/>
                  </a:ext>
                </a:extLst>
              </a:tr>
              <a:tr h="478931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b="0" kern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400</a:t>
                      </a:r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000" b="0" kern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418.80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000" b="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(คะแนนปี </a:t>
                      </a:r>
                      <a:r>
                        <a:rPr lang="en-US" sz="1000" b="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</a:t>
                      </a:r>
                      <a:r>
                        <a:rPr lang="th-TH" sz="1000" b="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65)</a:t>
                      </a:r>
                      <a:endParaRPr lang="en-US" sz="1000" b="0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000" b="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427.18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000" b="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(คะแนนปี </a:t>
                      </a:r>
                      <a:r>
                        <a:rPr lang="en-US" sz="1000" b="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</a:t>
                      </a:r>
                      <a:r>
                        <a:rPr lang="th-TH" sz="1000" b="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65 + 2 </a:t>
                      </a:r>
                      <a:r>
                        <a:rPr lang="en-US" sz="1000" b="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%</a:t>
                      </a:r>
                      <a:r>
                        <a:rPr lang="th-TH" sz="1000" b="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 </a:t>
                      </a:r>
                      <a:endParaRPr lang="en-US" sz="1000" b="0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graphicFrame>
        <p:nvGraphicFramePr>
          <p:cNvPr id="23" name="Table 4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42054771"/>
              </p:ext>
            </p:extLst>
          </p:nvPr>
        </p:nvGraphicFramePr>
        <p:xfrm>
          <a:off x="446101" y="2402407"/>
          <a:ext cx="6386499" cy="754380"/>
        </p:xfrm>
        <a:graphic>
          <a:graphicData uri="http://schemas.openxmlformats.org/drawingml/2006/table">
            <a:tbl>
              <a:tblPr firstRow="1"/>
              <a:tblGrid>
                <a:gridCol w="190566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667152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1540827">
                  <a:extLst>
                    <a:ext uri="{9D8B030D-6E8A-4147-A177-3AD203B41FA5}">
                      <a16:colId xmlns:a16="http://schemas.microsoft.com/office/drawing/2014/main" val="4041828440"/>
                    </a:ext>
                  </a:extLst>
                </a:gridCol>
                <a:gridCol w="1272856">
                  <a:extLst>
                    <a:ext uri="{9D8B030D-6E8A-4147-A177-3AD203B41FA5}">
                      <a16:colId xmlns:a16="http://schemas.microsoft.com/office/drawing/2014/main" val="4161316149"/>
                    </a:ext>
                  </a:extLst>
                </a:gridCol>
              </a:tblGrid>
              <a:tr h="194921">
                <a:tc gridSpan="4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05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ข้อมูลพื้นฐาน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US" sz="900" b="1" baseline="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US" sz="900" b="1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9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45947573"/>
                  </a:ext>
                </a:extLst>
              </a:tr>
              <a:tr h="194921">
                <a:tc>
                  <a:txBody>
                    <a:bodyPr/>
                    <a:lstStyle/>
                    <a:p>
                      <a:pPr lvl="0" algn="ctr"/>
                      <a:r>
                        <a:rPr lang="th-TH" sz="1050" b="1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ปีงบประมาณ</a:t>
                      </a:r>
                      <a:endParaRPr lang="en-US" sz="1050" b="1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050" b="1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2563</a:t>
                      </a:r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50" b="1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2564</a:t>
                      </a:r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50" b="1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2565</a:t>
                      </a:r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81780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050" b="1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ผลการดำเนินงาน</a:t>
                      </a:r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th-TH" sz="1050" b="0" kern="120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360.72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th-TH" sz="1050" b="0" kern="120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416.41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050" b="0" kern="120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418.80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24" name="Table 51">
            <a:extLst>
              <a:ext uri="{FF2B5EF4-FFF2-40B4-BE49-F238E27FC236}">
                <a16:creationId xmlns:a16="http://schemas.microsoft.com/office/drawing/2014/main" id="{A9040195-2958-433C-AAD3-D49FD512859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49915449"/>
              </p:ext>
            </p:extLst>
          </p:nvPr>
        </p:nvGraphicFramePr>
        <p:xfrm>
          <a:off x="488961" y="3352061"/>
          <a:ext cx="6352106" cy="754380"/>
        </p:xfrm>
        <a:graphic>
          <a:graphicData uri="http://schemas.openxmlformats.org/drawingml/2006/table">
            <a:tbl>
              <a:tblPr firstRow="1"/>
              <a:tblGrid>
                <a:gridCol w="167360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35701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935701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935701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935701">
                  <a:extLst>
                    <a:ext uri="{9D8B030D-6E8A-4147-A177-3AD203B41FA5}">
                      <a16:colId xmlns:a16="http://schemas.microsoft.com/office/drawing/2014/main" val="4041828440"/>
                    </a:ext>
                  </a:extLst>
                </a:gridCol>
                <a:gridCol w="935701">
                  <a:extLst>
                    <a:ext uri="{9D8B030D-6E8A-4147-A177-3AD203B41FA5}">
                      <a16:colId xmlns:a16="http://schemas.microsoft.com/office/drawing/2014/main" val="4161316149"/>
                    </a:ext>
                  </a:extLst>
                </a:gridCol>
              </a:tblGrid>
              <a:tr h="163171">
                <a:tc gridSpan="6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05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แผนระยะยาว / </a:t>
                      </a:r>
                      <a:r>
                        <a:rPr kumimoji="0" lang="en-US" sz="105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Roadmap</a:t>
                      </a:r>
                      <a:endParaRPr kumimoji="0" lang="th-TH" sz="105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US" sz="90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US" sz="90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US" sz="900" b="1" baseline="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US" sz="900" b="1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9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45947573"/>
                  </a:ext>
                </a:extLst>
              </a:tr>
              <a:tr h="163171">
                <a:tc>
                  <a:txBody>
                    <a:bodyPr/>
                    <a:lstStyle/>
                    <a:p>
                      <a:pPr lvl="0" algn="ctr"/>
                      <a:r>
                        <a:rPr lang="th-TH" sz="1050" b="1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ปีงบประมาณ</a:t>
                      </a:r>
                      <a:endParaRPr lang="en-US" sz="1050" b="1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050" b="1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256</a:t>
                      </a:r>
                      <a:r>
                        <a:rPr lang="th-TH" sz="1050" b="1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6</a:t>
                      </a:r>
                      <a:endParaRPr lang="en-US" sz="1050" b="1" baseline="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50" b="1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256</a:t>
                      </a:r>
                      <a:r>
                        <a:rPr lang="th-TH" sz="1050" b="1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7</a:t>
                      </a:r>
                      <a:endParaRPr lang="en-US" sz="1050" b="1" baseline="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050" b="1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2568</a:t>
                      </a:r>
                      <a:endParaRPr lang="en-US" sz="1050" b="1" baseline="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050" b="1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2569</a:t>
                      </a:r>
                      <a:endParaRPr lang="en-US" sz="1050" b="1" baseline="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050" b="1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2570</a:t>
                      </a:r>
                      <a:endParaRPr lang="en-US" sz="1050" b="1" baseline="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43974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050" b="1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ค่าเป้าหมาย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50" b="0" kern="120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xxx</a:t>
                      </a:r>
                      <a:endParaRPr lang="th-TH" sz="1050" b="0" kern="120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50" b="0" kern="120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xxx</a:t>
                      </a:r>
                      <a:endParaRPr lang="th-TH" sz="1050" b="0" kern="120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50" b="0" kern="120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xxx</a:t>
                      </a:r>
                      <a:endParaRPr lang="th-TH" sz="1050" b="0" kern="120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50" b="0" kern="120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xxx</a:t>
                      </a:r>
                      <a:endParaRPr lang="th-TH" sz="1050" b="0" kern="120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50" b="0" kern="120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xxx</a:t>
                      </a:r>
                      <a:endParaRPr lang="th-TH" sz="1050" b="0" kern="120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27" name="ตาราง 26">
            <a:extLst>
              <a:ext uri="{FF2B5EF4-FFF2-40B4-BE49-F238E27FC236}">
                <a16:creationId xmlns:a16="http://schemas.microsoft.com/office/drawing/2014/main" id="{57697790-8673-4156-92E8-C7442812347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8244"/>
              </p:ext>
            </p:extLst>
          </p:nvPr>
        </p:nvGraphicFramePr>
        <p:xfrm>
          <a:off x="467135" y="1057730"/>
          <a:ext cx="11394665" cy="117572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39466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284181">
                <a:tc>
                  <a:txBody>
                    <a:bodyPr/>
                    <a:lstStyle/>
                    <a:p>
                      <a:pPr marL="0" marR="0" lvl="0" indent="0" algn="thaiDi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kumimoji="0" lang="th-TH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คำอธิบาย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20443036"/>
                  </a:ext>
                </a:extLst>
              </a:tr>
              <a:tr h="867889">
                <a:tc>
                  <a:txBody>
                    <a:bodyPr/>
                    <a:lstStyle/>
                    <a:p>
                      <a:pPr marL="265113" marR="0" lvl="0" indent="-176213" algn="thaiDi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>
                          <a:tab pos="265113" algn="l"/>
                        </a:tabLst>
                        <a:defRPr/>
                      </a:pPr>
                      <a:r>
                        <a:rPr lang="en-US" sz="1050" b="0" kern="1200" noProof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PMQA</a:t>
                      </a:r>
                      <a:r>
                        <a:rPr lang="th-TH" sz="1050" b="0" kern="1200" noProof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</a:t>
                      </a:r>
                      <a:r>
                        <a:rPr lang="en-US" sz="1050" b="0" kern="1200" noProof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4.0</a:t>
                      </a:r>
                      <a:r>
                        <a:rPr lang="th-TH" sz="1050" b="0" kern="1200" noProof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คือ เครื่องมือการประเมินระบบการบริหารของส่วนราชการในเชิง</a:t>
                      </a:r>
                      <a:r>
                        <a:rPr lang="th-TH" sz="1050" b="0" kern="1200" noProof="0" dirty="0" err="1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บูรณา</a:t>
                      </a:r>
                      <a:r>
                        <a:rPr lang="th-TH" sz="1050" b="0" kern="1200" noProof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การ เพื่อเชื่อมโยงยุทธศาสตร์ของส่วนราชการกับเป้าหมาย และทิศทางการพัฒนาของประเทศ โดยมีวัตถุประสงค์เพื่อเป็นแนวทางให้ส่วนราชการพัฒนาไปสู่ระบบราชการ 4.0 เพื่อประเมินความสามารถในการบริหารจัดการภายในหน่วยงานและความพยายามของส่วนราชการในการขับเคลื่อนงานให้บรรลุเป้าหมายอย่างยั่งยืน</a:t>
                      </a:r>
                      <a:endParaRPr lang="en-US" sz="1050" b="0" kern="1200" noProof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pPr marL="265113" marR="0" lvl="0" indent="-176213" algn="thaiDi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>
                          <a:tab pos="265113" algn="l"/>
                        </a:tabLst>
                        <a:defRPr/>
                      </a:pPr>
                      <a:r>
                        <a:rPr lang="th-TH" sz="1050" b="0" kern="1200" noProof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พิจารณาจากความสามารถในการพัฒนาการดำเนินงานเพื่อยกระดับผลการประเมิน</a:t>
                      </a:r>
                      <a:r>
                        <a:rPr lang="th-TH" sz="1050" b="0" kern="1200" noProof="0" dirty="0" err="1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สถานะการ</a:t>
                      </a:r>
                      <a:r>
                        <a:rPr lang="th-TH" sz="1050" b="0" kern="1200" noProof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เป็นระบบราชการ 4.0 (</a:t>
                      </a:r>
                      <a:r>
                        <a:rPr lang="en-US" sz="1050" b="0" kern="1200" noProof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PMQA 4.0)</a:t>
                      </a:r>
                    </a:p>
                    <a:p>
                      <a:pPr marL="265113" marR="0" lvl="0" indent="-176213" algn="thaiDi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>
                          <a:tab pos="265113" algn="l"/>
                        </a:tabLst>
                        <a:defRPr/>
                      </a:pPr>
                      <a:r>
                        <a:rPr lang="th-TH" sz="1050" b="0" kern="1200" noProof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พิจารณาจากผลการประเมิน</a:t>
                      </a:r>
                      <a:r>
                        <a:rPr lang="th-TH" sz="1050" b="0" kern="1200" noProof="0" dirty="0" err="1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สถานะการ</a:t>
                      </a:r>
                      <a:r>
                        <a:rPr lang="th-TH" sz="1050" b="0" kern="1200" noProof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เป็นระบบราชการ 4.0 (</a:t>
                      </a:r>
                      <a:r>
                        <a:rPr lang="en-US" sz="1050" b="0" kern="1200" noProof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PMQA 4.0) </a:t>
                      </a:r>
                      <a:r>
                        <a:rPr lang="th-TH" sz="1050" b="0" kern="1200" noProof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ซึ่งเป็นคะแนนเฉลี่ยในภาพรวมทั้ง 7 หมวด ประกอบด้วย หมวด 1 การนำองค์การ หมวด 2 การวางแผนเชิงยุทธศาสตร์ หมวด 3 การให้ความสำคัญกับผู้รับบริการและผู้มีส่วนได้ส่วนเสีย หมวด 4  การวัด การวิเคราะห์และการจัดการความรู้  หมวด 5 การมุ่งเน้นบุคลากร หมวด 6 การมุ่งเน้นระบบปฏิบัติการ และ หมวด 7 ผลลัพธ์การดำเนินการ</a:t>
                      </a:r>
                      <a:endParaRPr lang="en-US" sz="1050" b="0" kern="1200" noProof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16" name="Rectangle 28">
            <a:extLst>
              <a:ext uri="{FF2B5EF4-FFF2-40B4-BE49-F238E27FC236}">
                <a16:creationId xmlns:a16="http://schemas.microsoft.com/office/drawing/2014/main" id="{206A5F90-03A6-4B9C-AC70-294076A2C96B}"/>
              </a:ext>
            </a:extLst>
          </p:cNvPr>
          <p:cNvSpPr/>
          <p:nvPr/>
        </p:nvSpPr>
        <p:spPr>
          <a:xfrm>
            <a:off x="7247467" y="2471458"/>
            <a:ext cx="4567891" cy="1863944"/>
          </a:xfrm>
          <a:prstGeom prst="rect">
            <a:avLst/>
          </a:prstGeom>
          <a:solidFill>
            <a:srgbClr val="FFC000">
              <a:lumMod val="20000"/>
              <a:lumOff val="80000"/>
            </a:srgbClr>
          </a:solidFill>
          <a:ln w="12700" cap="flat" cmpd="sng" algn="ctr">
            <a:solidFill>
              <a:sysClr val="window" lastClr="FFFFFF">
                <a:lumMod val="75000"/>
              </a:sysClr>
            </a:solidFill>
            <a:prstDash val="dash"/>
            <a:miter lim="800000"/>
          </a:ln>
          <a:effectLst/>
        </p:spPr>
        <p:txBody>
          <a:bodyPr rtlCol="0" anchor="ctr"/>
          <a:lstStyle/>
          <a:p>
            <a:pPr marL="0" marR="0" lvl="0" indent="0" defTabSz="45720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1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ขั้นตอนการประเมินสถานะของหน่วยงานภาครัฐในการเป็น</a:t>
            </a:r>
            <a:br>
              <a:rPr kumimoji="0" lang="en-US" sz="11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kumimoji="0" lang="th-TH" sz="11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ระบบราชการ 4.0</a:t>
            </a:r>
            <a:endParaRPr kumimoji="0" lang="th-TH" sz="11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803275" marR="0" lvl="0" indent="-803275" defTabSz="45720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1081088" algn="l"/>
              </a:tabLst>
              <a:defRPr/>
            </a:pPr>
            <a:r>
              <a:rPr kumimoji="0" lang="th-TH" sz="11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ขั้นตอนที่ </a:t>
            </a:r>
            <a:r>
              <a:rPr kumimoji="0" lang="en-US" sz="11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1</a:t>
            </a:r>
            <a:r>
              <a:rPr kumimoji="0" lang="th-TH" sz="11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	</a:t>
            </a:r>
            <a:r>
              <a:rPr kumimoji="0" lang="th-TH" sz="11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การตรวจพิจารณาจากเอกสารการสมัครเบื้องต้น </a:t>
            </a:r>
            <a:br>
              <a:rPr kumimoji="0" lang="en-US" sz="11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kumimoji="0" lang="th-TH" sz="11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(หากได้ </a:t>
            </a:r>
            <a:r>
              <a:rPr kumimoji="0" lang="en-US" sz="11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400</a:t>
            </a:r>
            <a:r>
              <a:rPr kumimoji="0" lang="th-TH" sz="11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คะแนนขึ้นไป จะผ่านไปประเมินในขั้นตอนที่ </a:t>
            </a:r>
            <a:r>
              <a:rPr kumimoji="0" lang="en-US" sz="11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2)</a:t>
            </a:r>
            <a:endParaRPr kumimoji="0" lang="th-TH" sz="11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803275" marR="0" lvl="0" indent="-803275" defTabSz="45720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1081088" algn="l"/>
              </a:tabLst>
              <a:defRPr/>
            </a:pPr>
            <a:r>
              <a:rPr kumimoji="0" lang="th-TH" sz="11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ขั้นตอนที่ </a:t>
            </a:r>
            <a:r>
              <a:rPr kumimoji="0" lang="en-US" sz="11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	</a:t>
            </a:r>
            <a:r>
              <a:rPr kumimoji="0" lang="th-TH" sz="1100" b="0" i="0" u="none" strike="noStrike" kern="0" cap="none" spc="-6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การตรวจเอกสารรายงานผลการ</a:t>
            </a:r>
            <a:r>
              <a:rPr kumimoji="0" lang="th-TH" sz="11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ดำเนินการพัฒนาองค์การสู่ระบบราชการ 4.0 (</a:t>
            </a:r>
            <a:r>
              <a:rPr kumimoji="0" lang="en-US" sz="11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Application Report) </a:t>
            </a:r>
            <a:br>
              <a:rPr kumimoji="0" lang="en-US" sz="11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kumimoji="0" lang="th-TH" sz="11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(หากได้ </a:t>
            </a:r>
            <a:r>
              <a:rPr kumimoji="0" lang="en-US" sz="11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400</a:t>
            </a:r>
            <a:r>
              <a:rPr kumimoji="0" lang="th-TH" sz="11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คะแนน จะผ่านไปประเมินในขั้นตอนที่ </a:t>
            </a:r>
            <a:r>
              <a:rPr kumimoji="0" lang="en-US" sz="11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3)</a:t>
            </a:r>
          </a:p>
          <a:p>
            <a:pPr marL="803275" marR="0" lvl="0" indent="-803275" defTabSz="45720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1081088" algn="l"/>
              </a:tabLst>
              <a:defRPr/>
            </a:pPr>
            <a:r>
              <a:rPr kumimoji="0" lang="th-TH" sz="11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ขั้นตอนที่ </a:t>
            </a:r>
            <a:r>
              <a:rPr kumimoji="0" lang="en-US" sz="11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3	</a:t>
            </a:r>
            <a:r>
              <a:rPr kumimoji="0" lang="th-TH" sz="11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การตรวจประเมินในพื้นที่ปฏิบัติงาน เพื่อยืนยันผลการตรวจ</a:t>
            </a:r>
            <a:r>
              <a:rPr kumimoji="0" lang="en-US" sz="11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Application Report</a:t>
            </a:r>
          </a:p>
        </p:txBody>
      </p:sp>
      <p:graphicFrame>
        <p:nvGraphicFramePr>
          <p:cNvPr id="18" name="ตาราง 9">
            <a:extLst>
              <a:ext uri="{FF2B5EF4-FFF2-40B4-BE49-F238E27FC236}">
                <a16:creationId xmlns:a16="http://schemas.microsoft.com/office/drawing/2014/main" id="{3AF40800-5CF5-4B36-980A-EF9ED9690F1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23138481"/>
              </p:ext>
            </p:extLst>
          </p:nvPr>
        </p:nvGraphicFramePr>
        <p:xfrm>
          <a:off x="7247466" y="4687147"/>
          <a:ext cx="4567891" cy="884918"/>
        </p:xfrm>
        <a:graphic>
          <a:graphicData uri="http://schemas.openxmlformats.org/drawingml/2006/table">
            <a:tbl>
              <a:tblPr firstRow="1" bandRow="1"/>
              <a:tblGrid>
                <a:gridCol w="456789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290558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ประโยชน์ที่ประชาชนจะได้รับ</a:t>
                      </a:r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381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551155"/>
                  </a:ext>
                </a:extLst>
              </a:tr>
              <a:tr h="312818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Char char="-"/>
                        <a:tabLst/>
                        <a:defRPr/>
                      </a:pPr>
                      <a:r>
                        <a:rPr lang="th-TH" sz="11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เพิ่มศักยภาพของหน่วยงานในการเป็นระบบราชการ </a:t>
                      </a:r>
                      <a:r>
                        <a:rPr lang="en-US" sz="11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4.0 </a:t>
                      </a:r>
                      <a:r>
                        <a:rPr lang="th-TH" sz="11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เพื่อผลักดันการดำเนินงานในการขับเคลื่อนยุทธศาสตร์และแผนระดับประเทศ </a:t>
                      </a:r>
                      <a:br>
                        <a:rPr lang="th-TH" sz="11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</a:br>
                      <a:r>
                        <a:rPr lang="th-TH" sz="11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โดยมีเป้าหมายเพื่อประโยชน์สุขของประชาชน</a:t>
                      </a:r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381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472C4">
                        <a:lumMod val="20000"/>
                        <a:lumOff val="8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20" name="Slide Number Placeholder 3">
            <a:extLst>
              <a:ext uri="{FF2B5EF4-FFF2-40B4-BE49-F238E27FC236}">
                <a16:creationId xmlns:a16="http://schemas.microsoft.com/office/drawing/2014/main" id="{155AC7FF-ACFB-42E5-87A7-16FAB95F58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134601" y="6492876"/>
            <a:ext cx="2057400" cy="365125"/>
          </a:xfrm>
        </p:spPr>
        <p:txBody>
          <a:bodyPr/>
          <a:lstStyle/>
          <a:p>
            <a:fld id="{48F63A3B-78C7-47BE-AE5E-E10140E04643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28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11794050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55AC7FF-ACFB-42E5-87A7-16FAB95F58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134601" y="6492876"/>
            <a:ext cx="2057400" cy="365125"/>
          </a:xfrm>
        </p:spPr>
        <p:txBody>
          <a:bodyPr/>
          <a:lstStyle/>
          <a:p>
            <a:fld id="{48F63A3B-78C7-47BE-AE5E-E10140E04643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29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graphicFrame>
        <p:nvGraphicFramePr>
          <p:cNvPr id="14" name="Table 4">
            <a:extLst>
              <a:ext uri="{FF2B5EF4-FFF2-40B4-BE49-F238E27FC236}">
                <a16:creationId xmlns:a16="http://schemas.microsoft.com/office/drawing/2014/main" id="{63BDCC51-6B05-4282-A754-CBD89D93B64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259936"/>
              </p:ext>
            </p:extLst>
          </p:nvPr>
        </p:nvGraphicFramePr>
        <p:xfrm>
          <a:off x="141923" y="1996440"/>
          <a:ext cx="5463339" cy="18897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463339">
                  <a:extLst>
                    <a:ext uri="{9D8B030D-6E8A-4147-A177-3AD203B41FA5}">
                      <a16:colId xmlns:a16="http://schemas.microsoft.com/office/drawing/2014/main" val="1661457189"/>
                    </a:ext>
                  </a:extLst>
                </a:gridCol>
              </a:tblGrid>
              <a:tr h="247479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ขั้นตอนการดำเนินงาน รอบ 6 เดือน </a:t>
                      </a:r>
                      <a:endParaRPr kumimoji="0" lang="en-US" sz="1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7678567"/>
                  </a:ext>
                </a:extLst>
              </a:tr>
              <a:tr h="792480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ทบทวนรายงานลักษณะสำคัญขององค์การ</a:t>
                      </a:r>
                    </a:p>
                    <a:p>
                      <a:pPr marL="228600" marR="0" lvl="0" indent="-22860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ศึกษาวิเคราะห์หลักเกณฑ์การประเมินสถานะของหน่วยงานในการเป็นระบบราชการ 4.0</a:t>
                      </a:r>
                    </a:p>
                    <a:p>
                      <a:pPr marL="228600" marR="0" lvl="0" indent="-22860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จัดประชุมสัมมนาคณะทำงาน</a:t>
                      </a: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PMQA</a:t>
                      </a: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ของกรม</a:t>
                      </a:r>
                    </a:p>
                    <a:p>
                      <a:pPr marL="228600" marR="0" lvl="0" indent="-22860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kumimoji="0" lang="th-TH" sz="1400" b="0" i="0" u="none" strike="noStrike" kern="1200" cap="none" spc="-3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จัดทำข้อมูลการประเมินสถานะของหน่วยงานในการเป็นระบบราชการ 4.0 </a:t>
                      </a:r>
                      <a:r>
                        <a:rPr kumimoji="0" lang="th-TH" sz="1400" b="0" i="0" u="none" strike="noStrike" kern="1200" cap="none" spc="-5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(</a:t>
                      </a:r>
                      <a:r>
                        <a:rPr kumimoji="0" lang="en-US" sz="1400" b="0" i="0" u="none" strike="noStrike" kern="1200" cap="none" spc="-5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Self-Assessment)</a:t>
                      </a:r>
                      <a:r>
                        <a:rPr kumimoji="0" lang="th-TH" sz="1400" b="0" i="0" u="none" strike="noStrike" kern="1200" cap="none" spc="-5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</a:t>
                      </a:r>
                      <a:r>
                        <a:rPr kumimoji="0" lang="th-TH" sz="1400" b="0" i="0" u="none" strike="noStrike" kern="1200" cap="none" spc="-5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ขั้นตอนที่ 1 ส่งให้สำนักงาน </a:t>
                      </a:r>
                      <a:r>
                        <a:rPr kumimoji="0" lang="th-TH" sz="1400" b="0" i="0" u="none" strike="noStrike" kern="1200" cap="none" spc="-50" normalizeH="0" baseline="0" noProof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ก.พ.ร</a:t>
                      </a:r>
                      <a:r>
                        <a:rPr kumimoji="0" lang="th-TH" sz="1400" b="0" i="0" u="none" strike="noStrike" kern="1200" cap="none" spc="-5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. ผ่านระบบออนไลน์</a:t>
                      </a:r>
                    </a:p>
                    <a:p>
                      <a:pPr marL="228600" marR="0" lvl="0" indent="-22860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endParaRPr kumimoji="0" lang="th-TH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79571036"/>
                  </a:ext>
                </a:extLst>
              </a:tr>
            </a:tbl>
          </a:graphicData>
        </a:graphic>
      </p:graphicFrame>
      <p:graphicFrame>
        <p:nvGraphicFramePr>
          <p:cNvPr id="15" name="Table 4">
            <a:extLst>
              <a:ext uri="{FF2B5EF4-FFF2-40B4-BE49-F238E27FC236}">
                <a16:creationId xmlns:a16="http://schemas.microsoft.com/office/drawing/2014/main" id="{43D1A77C-AAAC-465B-B232-D4312ADC0A5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37481349"/>
              </p:ext>
            </p:extLst>
          </p:nvPr>
        </p:nvGraphicFramePr>
        <p:xfrm>
          <a:off x="5722620" y="1990009"/>
          <a:ext cx="6319838" cy="192836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319838">
                  <a:extLst>
                    <a:ext uri="{9D8B030D-6E8A-4147-A177-3AD203B41FA5}">
                      <a16:colId xmlns:a16="http://schemas.microsoft.com/office/drawing/2014/main" val="1661457189"/>
                    </a:ext>
                  </a:extLst>
                </a:gridCol>
              </a:tblGrid>
              <a:tr h="287866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ขั้นตอนการดำเนินงาน รอบ 9 เดือน </a:t>
                      </a:r>
                      <a:endParaRPr kumimoji="0" lang="en-US" sz="1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67368302"/>
                  </a:ext>
                </a:extLst>
              </a:tr>
              <a:tr h="1623565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5. ปรับปรุงตามความเห็นของผู้ตรวจประเมิน</a:t>
                      </a:r>
                    </a:p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6. (กรณีผ่านการประเมิน</a:t>
                      </a:r>
                      <a:r>
                        <a:rPr kumimoji="0" lang="th-TH" sz="1400" b="0" i="0" u="none" strike="noStrike" kern="1200" cap="none" spc="-3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ขั้นตอนที่ 1) </a:t>
                      </a: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จัดทำข้อมูลรายงานผลการดำเนินการพัฒนา </a:t>
                      </a:r>
                    </a:p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  </a:t>
                      </a:r>
                      <a:r>
                        <a:rPr kumimoji="0" lang="th-TH" sz="1400" b="0" i="0" u="none" strike="noStrike" kern="1200" cap="none" spc="-5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องค์การ (</a:t>
                      </a:r>
                      <a:r>
                        <a:rPr kumimoji="0" lang="en-US" sz="1400" b="0" i="0" u="none" strike="noStrike" kern="1200" cap="none" spc="-5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Application Report) </a:t>
                      </a:r>
                      <a:r>
                        <a:rPr kumimoji="0" lang="th-TH" sz="1400" b="0" i="0" u="none" strike="noStrike" kern="1200" cap="none" spc="-5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ขั้นตอนที่ 2 ส่งให้สำนักงาน </a:t>
                      </a:r>
                      <a:r>
                        <a:rPr kumimoji="0" lang="th-TH" sz="1400" b="0" i="0" u="none" strike="noStrike" kern="1200" cap="none" spc="-50" normalizeH="0" baseline="0" noProof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ก.พ.ร</a:t>
                      </a:r>
                      <a:r>
                        <a:rPr kumimoji="0" lang="th-TH" sz="1400" b="0" i="0" u="none" strike="noStrike" kern="1200" cap="none" spc="-5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. ผ่านระบบออนไลน์</a:t>
                      </a:r>
                      <a:r>
                        <a:rPr kumimoji="0" lang="th-TH" sz="1400" b="0" i="0" u="none" strike="noStrike" kern="1200" cap="none" spc="-3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</a:t>
                      </a:r>
                    </a:p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-3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7. (กรณีไม่ผ่านการประเมินขั้นตอนที่ 1) จัดทำข้อมูลการประเมินสถานะของหน่วยงาน</a:t>
                      </a:r>
                      <a:br>
                        <a:rPr kumimoji="0" lang="th-TH" sz="1400" b="0" i="0" u="none" strike="noStrike" kern="1200" cap="none" spc="-3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</a:br>
                      <a:r>
                        <a:rPr kumimoji="0" lang="th-TH" sz="1400" b="0" i="0" u="none" strike="noStrike" kern="1200" cap="none" spc="-3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   ในการเป็นระบบราชการ 4.0 </a:t>
                      </a:r>
                      <a:r>
                        <a:rPr kumimoji="0" lang="th-TH" sz="1400" b="0" i="0" u="none" strike="noStrike" kern="1200" cap="none" spc="-3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(</a:t>
                      </a:r>
                      <a:r>
                        <a:rPr kumimoji="0" lang="en-US" sz="1400" b="0" i="0" u="none" strike="noStrike" kern="1200" cap="none" spc="-3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Self-Assessment)</a:t>
                      </a:r>
                      <a:r>
                        <a:rPr kumimoji="0" lang="th-TH" sz="1400" b="0" i="0" u="none" strike="noStrike" kern="1200" cap="none" spc="-3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</a:t>
                      </a:r>
                      <a:r>
                        <a:rPr kumimoji="0" lang="th-TH" sz="1400" b="0" i="0" u="none" strike="noStrike" kern="1200" cap="none" spc="-3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ขั้นตอนที่ 1 ส่งให้สำนักงาน </a:t>
                      </a:r>
                      <a:r>
                        <a:rPr kumimoji="0" lang="th-TH" sz="1400" b="0" i="0" u="none" strike="noStrike" kern="1200" cap="none" spc="-30" normalizeH="0" baseline="0" noProof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ก.พ.ร</a:t>
                      </a:r>
                      <a:r>
                        <a:rPr kumimoji="0" lang="th-TH" sz="1400" b="0" i="0" u="none" strike="noStrike" kern="1200" cap="none" spc="-3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.</a:t>
                      </a:r>
                    </a:p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-3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   ผ่านระบบออนไลน์ 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79571036"/>
                  </a:ext>
                </a:extLst>
              </a:tr>
            </a:tbl>
          </a:graphicData>
        </a:graphic>
      </p:graphicFrame>
      <p:graphicFrame>
        <p:nvGraphicFramePr>
          <p:cNvPr id="10" name="Table 7">
            <a:extLst>
              <a:ext uri="{FF2B5EF4-FFF2-40B4-BE49-F238E27FC236}">
                <a16:creationId xmlns:a16="http://schemas.microsoft.com/office/drawing/2014/main" id="{01C2A916-20F2-49E9-8F35-BFCC6DE0E4D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89491264"/>
              </p:ext>
            </p:extLst>
          </p:nvPr>
        </p:nvGraphicFramePr>
        <p:xfrm>
          <a:off x="157163" y="622439"/>
          <a:ext cx="11877676" cy="122922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87642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00125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246185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ชื่อตัวชี้วัดที่ 8 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</a:t>
                      </a: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1400" b="1" dirty="0">
                          <a:solidFill>
                            <a:prstClr val="black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การประเมินสถานะของหน่วยงานในการเป็นระบบราชการ 4.0 </a:t>
                      </a:r>
                      <a:r>
                        <a:rPr lang="en-US" sz="1400" b="1" dirty="0">
                          <a:solidFill>
                            <a:prstClr val="black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(PMQA 4.0</a:t>
                      </a:r>
                      <a:r>
                        <a:rPr lang="th-TH" sz="1400" b="1" dirty="0">
                          <a:solidFill>
                            <a:prstClr val="black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</a:t>
                      </a:r>
                      <a:endParaRPr lang="th-TH" sz="1400" b="1" dirty="0">
                        <a:solidFill>
                          <a:srgbClr val="FF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1428" marR="91428" marT="45666" marB="45666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EAEA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 sz="14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46223">
                <a:tc>
                  <a:txBody>
                    <a:bodyPr/>
                    <a:lstStyle/>
                    <a:p>
                      <a:r>
                        <a:rPr lang="th-TH" sz="1400" dirty="0">
                          <a:solidFill>
                            <a:prstClr val="black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หน่วยงานรับผิดชอบหลัก</a:t>
                      </a:r>
                    </a:p>
                  </a:txBody>
                  <a:tcPr marT="45689" marB="45689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28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th-TH" sz="1400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กรมประมง กลุ่มพัฒนาระบบบริหาร</a:t>
                      </a:r>
                    </a:p>
                  </a:txBody>
                  <a:tcPr marT="45689" marB="45689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46185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เป้าหมายการดำเนินงานรอบ </a:t>
                      </a: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 </a:t>
                      </a: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เดือน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1428" marR="91428" marT="45666" marB="45666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28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ดำเนินการตามขั้นตอน 1 - 4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1428" marR="91428" marT="45666" marB="45666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15099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เป้าหมายการดำเนินงานรอบ </a:t>
                      </a: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9 </a:t>
                      </a: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เดือน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1428" marR="91428" marT="45666" marB="45666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28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ดำเนินการตามขั้นตอน 5 - 7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1428" marR="91428" marT="45666" marB="45666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1534956"/>
                  </a:ext>
                </a:extLst>
              </a:tr>
            </a:tbl>
          </a:graphicData>
        </a:graphic>
      </p:graphicFrame>
      <p:sp>
        <p:nvSpPr>
          <p:cNvPr id="7" name="TextBox 1">
            <a:extLst>
              <a:ext uri="{FF2B5EF4-FFF2-40B4-BE49-F238E27FC236}">
                <a16:creationId xmlns:a16="http://schemas.microsoft.com/office/drawing/2014/main" id="{5465F150-2212-3588-9D9E-DBA2E42E45C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solidFill>
            <a:srgbClr val="1572A1"/>
          </a:solidFill>
          <a:ln>
            <a:noFill/>
          </a:ln>
        </p:spPr>
        <p:txBody>
          <a:bodyPr wrap="square" anchor="ctr">
            <a:no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th-TH" altLang="th-TH" sz="1800" b="1" dirty="0">
                <a:solidFill>
                  <a:schemeClr val="bg1"/>
                </a:solidFill>
                <a:latin typeface="Tahoma" panose="020B0604030504040204" pitchFamily="34" charset="0"/>
                <a:cs typeface="Tahoma" panose="020B0604030504040204" pitchFamily="34" charset="0"/>
              </a:rPr>
              <a:t>เป้าหมายการดำเนินงานรอบ 6 และ 9 เดือน</a:t>
            </a:r>
          </a:p>
        </p:txBody>
      </p:sp>
    </p:spTree>
    <p:extLst>
      <p:ext uri="{BB962C8B-B14F-4D97-AF65-F5344CB8AC3E}">
        <p14:creationId xmlns:p14="http://schemas.microsoft.com/office/powerpoint/2010/main" val="299631505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ชุดรูปแบบของ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19469</TotalTime>
  <Words>8036</Words>
  <Application>Microsoft Office PowerPoint</Application>
  <PresentationFormat>แบบจอกว้าง</PresentationFormat>
  <Paragraphs>1177</Paragraphs>
  <Slides>29</Slides>
  <Notes>19</Notes>
  <HiddenSlides>0</HiddenSlides>
  <MMClips>0</MMClips>
  <ScaleCrop>false</ScaleCrop>
  <HeadingPairs>
    <vt:vector size="6" baseType="variant">
      <vt:variant>
        <vt:lpstr>ฟอนต์ที่ถูกใช้</vt:lpstr>
      </vt:variant>
      <vt:variant>
        <vt:i4>6</vt:i4>
      </vt:variant>
      <vt:variant>
        <vt:lpstr>ธีม</vt:lpstr>
      </vt:variant>
      <vt:variant>
        <vt:i4>1</vt:i4>
      </vt:variant>
      <vt:variant>
        <vt:lpstr>ชื่อเรื่องสไลด์</vt:lpstr>
      </vt:variant>
      <vt:variant>
        <vt:i4>29</vt:i4>
      </vt:variant>
    </vt:vector>
  </HeadingPairs>
  <TitlesOfParts>
    <vt:vector size="36" baseType="lpstr">
      <vt:lpstr>Arial</vt:lpstr>
      <vt:lpstr>Calibri</vt:lpstr>
      <vt:lpstr>Calibri Light</vt:lpstr>
      <vt:lpstr>Symbol</vt:lpstr>
      <vt:lpstr>Tahoma</vt:lpstr>
      <vt:lpstr>TH SarabunPSK</vt:lpstr>
      <vt:lpstr>Office Theme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Butsara Mukdasakunphiban</dc:creator>
  <cp:lastModifiedBy>sureporn wathin</cp:lastModifiedBy>
  <cp:revision>475</cp:revision>
  <cp:lastPrinted>2022-10-18T02:19:08Z</cp:lastPrinted>
  <dcterms:created xsi:type="dcterms:W3CDTF">2021-06-23T13:15:23Z</dcterms:created>
  <dcterms:modified xsi:type="dcterms:W3CDTF">2022-10-20T08:47:15Z</dcterms:modified>
</cp:coreProperties>
</file>