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  <p:sldMasterId id="2147483788" r:id="rId5"/>
    <p:sldMasterId id="2147483861" r:id="rId6"/>
    <p:sldMasterId id="2147483955" r:id="rId7"/>
    <p:sldMasterId id="2147483968" r:id="rId8"/>
  </p:sldMasterIdLst>
  <p:notesMasterIdLst>
    <p:notesMasterId r:id="rId28"/>
  </p:notesMasterIdLst>
  <p:sldIdLst>
    <p:sldId id="17880" r:id="rId9"/>
    <p:sldId id="2147480246" r:id="rId10"/>
    <p:sldId id="2147480293" r:id="rId11"/>
    <p:sldId id="2147480294" r:id="rId12"/>
    <p:sldId id="2147480295" r:id="rId13"/>
    <p:sldId id="2147480296" r:id="rId14"/>
    <p:sldId id="2147480297" r:id="rId15"/>
    <p:sldId id="2147480298" r:id="rId16"/>
    <p:sldId id="2147480299" r:id="rId17"/>
    <p:sldId id="2146848705" r:id="rId18"/>
    <p:sldId id="2146848495" r:id="rId19"/>
    <p:sldId id="2147480247" r:id="rId20"/>
    <p:sldId id="2147480248" r:id="rId21"/>
    <p:sldId id="2147480249" r:id="rId22"/>
    <p:sldId id="2147480250" r:id="rId23"/>
    <p:sldId id="2147480111" r:id="rId24"/>
    <p:sldId id="2147480112" r:id="rId25"/>
    <p:sldId id="2147480113" r:id="rId26"/>
    <p:sldId id="2147480114" r:id="rId27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สศก." id="{61B54DCE-4A2B-43F4-80E8-13E7F63688A5}">
          <p14:sldIdLst>
            <p14:sldId id="17880"/>
            <p14:sldId id="2147480246"/>
            <p14:sldId id="2147480293"/>
            <p14:sldId id="2147480294"/>
            <p14:sldId id="2147480295"/>
            <p14:sldId id="2147480296"/>
            <p14:sldId id="2147480297"/>
            <p14:sldId id="2147480298"/>
            <p14:sldId id="2147480299"/>
            <p14:sldId id="2146848705"/>
            <p14:sldId id="2146848495"/>
            <p14:sldId id="2147480247"/>
            <p14:sldId id="2147480248"/>
            <p14:sldId id="2147480249"/>
            <p14:sldId id="2147480250"/>
            <p14:sldId id="2147480111"/>
            <p14:sldId id="2147480112"/>
            <p14:sldId id="2147480113"/>
            <p14:sldId id="21474801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C6E0B4"/>
    <a:srgbClr val="7EBA56"/>
    <a:srgbClr val="0000FF"/>
    <a:srgbClr val="002060"/>
    <a:srgbClr val="F9F9F9"/>
    <a:srgbClr val="FFF5D9"/>
    <a:srgbClr val="F8F8F8"/>
    <a:srgbClr val="003366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83A432-0655-4C40-99D3-365AD4FFC24D}" v="1" dt="2026-01-29T01:40:36.0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00" autoAdjust="0"/>
    <p:restoredTop sz="95201" autoAdjust="0"/>
  </p:normalViewPr>
  <p:slideViewPr>
    <p:cSldViewPr snapToGrid="0" showGuides="1">
      <p:cViewPr varScale="1">
        <p:scale>
          <a:sx n="81" d="100"/>
          <a:sy n="81" d="100"/>
        </p:scale>
        <p:origin x="90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apong Chompoo" userId="97982509-fa7b-4873-a1ed-b4fdfb55b876" providerId="ADAL" clId="{5283A432-0655-4C40-99D3-365AD4FFC24D}"/>
    <pc:docChg chg="undo custSel addSld delSld modSld modSection">
      <pc:chgData name="Kuapong Chompoo" userId="97982509-fa7b-4873-a1ed-b4fdfb55b876" providerId="ADAL" clId="{5283A432-0655-4C40-99D3-365AD4FFC24D}" dt="2026-01-29T01:40:51.780" v="7" actId="20577"/>
      <pc:docMkLst>
        <pc:docMk/>
      </pc:docMkLst>
      <pc:sldChg chg="modSp add mod">
        <pc:chgData name="Kuapong Chompoo" userId="97982509-fa7b-4873-a1ed-b4fdfb55b876" providerId="ADAL" clId="{5283A432-0655-4C40-99D3-365AD4FFC24D}" dt="2026-01-29T01:40:51.780" v="7" actId="20577"/>
        <pc:sldMkLst>
          <pc:docMk/>
          <pc:sldMk cId="925771529" sldId="17880"/>
        </pc:sldMkLst>
        <pc:spChg chg="mod">
          <ac:chgData name="Kuapong Chompoo" userId="97982509-fa7b-4873-a1ed-b4fdfb55b876" providerId="ADAL" clId="{5283A432-0655-4C40-99D3-365AD4FFC24D}" dt="2026-01-29T01:40:51.780" v="7" actId="20577"/>
          <ac:spMkLst>
            <pc:docMk/>
            <pc:sldMk cId="925771529" sldId="17880"/>
            <ac:spMk id="63" creationId="{00000000-0000-0000-0000-000000000000}"/>
          </ac:spMkLst>
        </pc:spChg>
      </pc:sldChg>
      <pc:sldChg chg="new del mod modClrScheme chgLayout">
        <pc:chgData name="Kuapong Chompoo" userId="97982509-fa7b-4873-a1ed-b4fdfb55b876" providerId="ADAL" clId="{5283A432-0655-4C40-99D3-365AD4FFC24D}" dt="2026-01-29T01:40:39.461" v="3" actId="47"/>
        <pc:sldMkLst>
          <pc:docMk/>
          <pc:sldMk cId="2377227799" sldId="2147480300"/>
        </pc:sldMkLst>
      </pc:sldChg>
    </pc:docChg>
  </pc:docChgLst>
  <pc:docChgLst>
    <pc:chgData name="kanok lohapiyaphan" userId="4051edcb3180f094" providerId="LiveId" clId="{63C72AE4-AB1F-4320-B47E-B16100A76831}"/>
    <pc:docChg chg="undo custSel modSld">
      <pc:chgData name="kanok lohapiyaphan" userId="4051edcb3180f094" providerId="LiveId" clId="{63C72AE4-AB1F-4320-B47E-B16100A76831}" dt="2025-10-13T14:09:00.927" v="605" actId="20577"/>
      <pc:docMkLst>
        <pc:docMk/>
      </pc:docMkLst>
      <pc:sldChg chg="addSp modSp mod">
        <pc:chgData name="kanok lohapiyaphan" userId="4051edcb3180f094" providerId="LiveId" clId="{63C72AE4-AB1F-4320-B47E-B16100A76831}" dt="2025-10-13T03:47:07.879" v="445" actId="20577"/>
        <pc:sldMkLst>
          <pc:docMk/>
          <pc:sldMk cId="3738206871" sldId="12163"/>
        </pc:sldMkLst>
        <pc:spChg chg="add mod">
          <ac:chgData name="kanok lohapiyaphan" userId="4051edcb3180f094" providerId="LiveId" clId="{63C72AE4-AB1F-4320-B47E-B16100A76831}" dt="2025-10-13T03:47:07.879" v="445" actId="20577"/>
          <ac:spMkLst>
            <pc:docMk/>
            <pc:sldMk cId="3738206871" sldId="12163"/>
            <ac:spMk id="3" creationId="{8DBC74ED-9FA7-E071-8E77-0DAFDC550D4F}"/>
          </ac:spMkLst>
        </pc:spChg>
      </pc:sldChg>
      <pc:sldChg chg="modSp mod">
        <pc:chgData name="kanok lohapiyaphan" userId="4051edcb3180f094" providerId="LiveId" clId="{63C72AE4-AB1F-4320-B47E-B16100A76831}" dt="2025-10-12T08:12:12.246" v="68" actId="14100"/>
        <pc:sldMkLst>
          <pc:docMk/>
          <pc:sldMk cId="232052944" sldId="12970"/>
        </pc:sldMkLst>
        <pc:spChg chg="mod">
          <ac:chgData name="kanok lohapiyaphan" userId="4051edcb3180f094" providerId="LiveId" clId="{63C72AE4-AB1F-4320-B47E-B16100A76831}" dt="2025-10-12T08:12:12.246" v="68" actId="14100"/>
          <ac:spMkLst>
            <pc:docMk/>
            <pc:sldMk cId="232052944" sldId="12970"/>
            <ac:spMk id="2" creationId="{350A2DE9-0A40-664E-CF53-22769A3807AF}"/>
          </ac:spMkLst>
        </pc:spChg>
      </pc:sldChg>
      <pc:sldChg chg="addSp delSp modSp mod">
        <pc:chgData name="kanok lohapiyaphan" userId="4051edcb3180f094" providerId="LiveId" clId="{63C72AE4-AB1F-4320-B47E-B16100A76831}" dt="2025-10-12T16:39:15.803" v="440" actId="1076"/>
        <pc:sldMkLst>
          <pc:docMk/>
          <pc:sldMk cId="0" sldId="2146848582"/>
        </pc:sldMkLst>
        <pc:spChg chg="mod">
          <ac:chgData name="kanok lohapiyaphan" userId="4051edcb3180f094" providerId="LiveId" clId="{63C72AE4-AB1F-4320-B47E-B16100A76831}" dt="2025-10-12T16:39:15.803" v="440" actId="1076"/>
          <ac:spMkLst>
            <pc:docMk/>
            <pc:sldMk cId="0" sldId="2146848582"/>
            <ac:spMk id="10244" creationId="{7D834EF5-C0DF-F3BF-1EF5-AF386A961711}"/>
          </ac:spMkLst>
        </pc:spChg>
        <pc:graphicFrameChg chg="mod modGraphic">
          <ac:chgData name="kanok lohapiyaphan" userId="4051edcb3180f094" providerId="LiveId" clId="{63C72AE4-AB1F-4320-B47E-B16100A76831}" dt="2025-10-12T11:32:00.797" v="153"/>
          <ac:graphicFrameMkLst>
            <pc:docMk/>
            <pc:sldMk cId="0" sldId="2146848582"/>
            <ac:graphicFrameMk id="5" creationId="{38B701D4-671D-85A5-1744-FDD60B1AD866}"/>
          </ac:graphicFrameMkLst>
        </pc:graphicFrameChg>
        <pc:graphicFrameChg chg="mod">
          <ac:chgData name="kanok lohapiyaphan" userId="4051edcb3180f094" providerId="LiveId" clId="{63C72AE4-AB1F-4320-B47E-B16100A76831}" dt="2025-10-12T09:36:31.563" v="75"/>
          <ac:graphicFrameMkLst>
            <pc:docMk/>
            <pc:sldMk cId="0" sldId="2146848582"/>
            <ac:graphicFrameMk id="12" creationId="{C0207067-9918-3441-955A-FE714D8BCBE1}"/>
          </ac:graphicFrameMkLst>
        </pc:graphicFrameChg>
        <pc:graphicFrameChg chg="add mod modGraphic">
          <ac:chgData name="kanok lohapiyaphan" userId="4051edcb3180f094" providerId="LiveId" clId="{63C72AE4-AB1F-4320-B47E-B16100A76831}" dt="2025-10-12T13:36:15.852" v="180" actId="1076"/>
          <ac:graphicFrameMkLst>
            <pc:docMk/>
            <pc:sldMk cId="0" sldId="2146848582"/>
            <ac:graphicFrameMk id="16" creationId="{4F2A5E74-7651-BF6B-9304-394CB8B22C1A}"/>
          </ac:graphicFrameMkLst>
        </pc:graphicFrameChg>
        <pc:graphicFrameChg chg="mod modGraphic">
          <ac:chgData name="kanok lohapiyaphan" userId="4051edcb3180f094" providerId="LiveId" clId="{63C72AE4-AB1F-4320-B47E-B16100A76831}" dt="2025-10-12T13:36:44.682" v="182" actId="1076"/>
          <ac:graphicFrameMkLst>
            <pc:docMk/>
            <pc:sldMk cId="0" sldId="2146848582"/>
            <ac:graphicFrameMk id="25" creationId="{7C58D228-4642-3641-E01E-B957CE5C7F29}"/>
          </ac:graphicFrameMkLst>
        </pc:graphicFrameChg>
      </pc:sldChg>
      <pc:sldChg chg="addSp delSp modSp mod">
        <pc:chgData name="kanok lohapiyaphan" userId="4051edcb3180f094" providerId="LiveId" clId="{63C72AE4-AB1F-4320-B47E-B16100A76831}" dt="2025-10-12T16:39:05.010" v="439" actId="478"/>
        <pc:sldMkLst>
          <pc:docMk/>
          <pc:sldMk cId="0" sldId="2146848586"/>
        </pc:sldMkLst>
        <pc:spChg chg="mod">
          <ac:chgData name="kanok lohapiyaphan" userId="4051edcb3180f094" providerId="LiveId" clId="{63C72AE4-AB1F-4320-B47E-B16100A76831}" dt="2025-10-12T16:34:42.774" v="337" actId="14100"/>
          <ac:spMkLst>
            <pc:docMk/>
            <pc:sldMk cId="0" sldId="2146848586"/>
            <ac:spMk id="11" creationId="{1E40F09C-97E2-7A9A-F2CC-6DF69AB6E7D2}"/>
          </ac:spMkLst>
        </pc:spChg>
        <pc:spChg chg="mod">
          <ac:chgData name="kanok lohapiyaphan" userId="4051edcb3180f094" providerId="LiveId" clId="{63C72AE4-AB1F-4320-B47E-B16100A76831}" dt="2025-10-12T16:33:59.440" v="326" actId="1076"/>
          <ac:spMkLst>
            <pc:docMk/>
            <pc:sldMk cId="0" sldId="2146848586"/>
            <ac:spMk id="20" creationId="{7D401A02-CECC-C332-3357-61B4EC67C4D6}"/>
          </ac:spMkLst>
        </pc:spChg>
        <pc:spChg chg="add mod">
          <ac:chgData name="kanok lohapiyaphan" userId="4051edcb3180f094" providerId="LiveId" clId="{63C72AE4-AB1F-4320-B47E-B16100A76831}" dt="2025-10-12T16:34:46.796" v="338" actId="1076"/>
          <ac:spMkLst>
            <pc:docMk/>
            <pc:sldMk cId="0" sldId="2146848586"/>
            <ac:spMk id="28" creationId="{4B4D2161-671E-17AD-A199-E23E310D2E6B}"/>
          </ac:spMkLst>
        </pc:spChg>
        <pc:spChg chg="mod">
          <ac:chgData name="kanok lohapiyaphan" userId="4051edcb3180f094" providerId="LiveId" clId="{63C72AE4-AB1F-4320-B47E-B16100A76831}" dt="2025-10-12T16:34:28.347" v="332" actId="1076"/>
          <ac:spMkLst>
            <pc:docMk/>
            <pc:sldMk cId="0" sldId="2146848586"/>
            <ac:spMk id="32" creationId="{824BE1FD-A946-FE61-2EDC-F74083F530E6}"/>
          </ac:spMkLst>
        </pc:spChg>
        <pc:spChg chg="mod">
          <ac:chgData name="kanok lohapiyaphan" userId="4051edcb3180f094" providerId="LiveId" clId="{63C72AE4-AB1F-4320-B47E-B16100A76831}" dt="2025-10-12T16:34:16.655" v="329" actId="1076"/>
          <ac:spMkLst>
            <pc:docMk/>
            <pc:sldMk cId="0" sldId="2146848586"/>
            <ac:spMk id="15366" creationId="{69F005EB-A764-175A-FE99-83FE1379F9E6}"/>
          </ac:spMkLst>
        </pc:spChg>
        <pc:spChg chg="mod">
          <ac:chgData name="kanok lohapiyaphan" userId="4051edcb3180f094" providerId="LiveId" clId="{63C72AE4-AB1F-4320-B47E-B16100A76831}" dt="2025-10-12T16:34:16.655" v="329" actId="1076"/>
          <ac:spMkLst>
            <pc:docMk/>
            <pc:sldMk cId="0" sldId="2146848586"/>
            <ac:spMk id="15367" creationId="{7AF4ED0B-622B-3DBC-43FF-C37F506DBF74}"/>
          </ac:spMkLst>
        </pc:spChg>
        <pc:spChg chg="mod">
          <ac:chgData name="kanok lohapiyaphan" userId="4051edcb3180f094" providerId="LiveId" clId="{63C72AE4-AB1F-4320-B47E-B16100A76831}" dt="2025-10-12T16:34:53.396" v="339" actId="1076"/>
          <ac:spMkLst>
            <pc:docMk/>
            <pc:sldMk cId="0" sldId="2146848586"/>
            <ac:spMk id="15390" creationId="{8BC909F5-3FAE-B915-C6CA-757EE6DA79A5}"/>
          </ac:spMkLst>
        </pc:spChg>
        <pc:graphicFrameChg chg="mod modGraphic">
          <ac:chgData name="kanok lohapiyaphan" userId="4051edcb3180f094" providerId="LiveId" clId="{63C72AE4-AB1F-4320-B47E-B16100A76831}" dt="2025-10-12T16:37:48.248" v="342"/>
          <ac:graphicFrameMkLst>
            <pc:docMk/>
            <pc:sldMk cId="0" sldId="2146848586"/>
            <ac:graphicFrameMk id="8" creationId="{98D19E01-5F4F-FEFF-DC6E-51A7095D3262}"/>
          </ac:graphicFrameMkLst>
        </pc:graphicFrameChg>
        <pc:graphicFrameChg chg="add mod">
          <ac:chgData name="kanok lohapiyaphan" userId="4051edcb3180f094" providerId="LiveId" clId="{63C72AE4-AB1F-4320-B47E-B16100A76831}" dt="2025-10-12T16:34:58.590" v="340" actId="1076"/>
          <ac:graphicFrameMkLst>
            <pc:docMk/>
            <pc:sldMk cId="0" sldId="2146848586"/>
            <ac:graphicFrameMk id="15" creationId="{AC546732-E43E-BB9B-5BE4-9EF0164DEFA8}"/>
          </ac:graphicFrameMkLst>
        </pc:graphicFrameChg>
        <pc:graphicFrameChg chg="add mod modGraphic">
          <ac:chgData name="kanok lohapiyaphan" userId="4051edcb3180f094" providerId="LiveId" clId="{63C72AE4-AB1F-4320-B47E-B16100A76831}" dt="2025-10-12T16:38:45.605" v="437" actId="1076"/>
          <ac:graphicFrameMkLst>
            <pc:docMk/>
            <pc:sldMk cId="0" sldId="2146848586"/>
            <ac:graphicFrameMk id="16" creationId="{F981F429-3545-97E5-C0CB-26C367016D43}"/>
          </ac:graphicFrameMkLst>
        </pc:graphicFrameChg>
        <pc:graphicFrameChg chg="mod modGraphic">
          <ac:chgData name="kanok lohapiyaphan" userId="4051edcb3180f094" providerId="LiveId" clId="{63C72AE4-AB1F-4320-B47E-B16100A76831}" dt="2025-10-12T16:34:37.898" v="336" actId="404"/>
          <ac:graphicFrameMkLst>
            <pc:docMk/>
            <pc:sldMk cId="0" sldId="2146848586"/>
            <ac:graphicFrameMk id="21" creationId="{0B06D918-2DC4-1C30-5A72-F73E040F8F39}"/>
          </ac:graphicFrameMkLst>
        </pc:graphicFrameChg>
        <pc:picChg chg="mod">
          <ac:chgData name="kanok lohapiyaphan" userId="4051edcb3180f094" providerId="LiveId" clId="{63C72AE4-AB1F-4320-B47E-B16100A76831}" dt="2025-10-12T16:34:16.655" v="329" actId="1076"/>
          <ac:picMkLst>
            <pc:docMk/>
            <pc:sldMk cId="0" sldId="2146848586"/>
            <ac:picMk id="15388" creationId="{CFA6E584-EE6C-FF80-03E4-DFF01B541B20}"/>
          </ac:picMkLst>
        </pc:picChg>
        <pc:picChg chg="mod">
          <ac:chgData name="kanok lohapiyaphan" userId="4051edcb3180f094" providerId="LiveId" clId="{63C72AE4-AB1F-4320-B47E-B16100A76831}" dt="2025-10-12T16:34:16.655" v="329" actId="1076"/>
          <ac:picMkLst>
            <pc:docMk/>
            <pc:sldMk cId="0" sldId="2146848586"/>
            <ac:picMk id="15389" creationId="{C8C93D15-3D88-2D10-86B3-355C75630584}"/>
          </ac:picMkLst>
        </pc:picChg>
      </pc:sldChg>
      <pc:sldChg chg="modSp mod">
        <pc:chgData name="kanok lohapiyaphan" userId="4051edcb3180f094" providerId="LiveId" clId="{63C72AE4-AB1F-4320-B47E-B16100A76831}" dt="2025-10-12T08:13:49.916" v="73" actId="13926"/>
        <pc:sldMkLst>
          <pc:docMk/>
          <pc:sldMk cId="3600258229" sldId="2147479993"/>
        </pc:sldMkLst>
        <pc:spChg chg="mod">
          <ac:chgData name="kanok lohapiyaphan" userId="4051edcb3180f094" providerId="LiveId" clId="{63C72AE4-AB1F-4320-B47E-B16100A76831}" dt="2025-10-12T08:13:38.025" v="70" actId="13926"/>
          <ac:spMkLst>
            <pc:docMk/>
            <pc:sldMk cId="3600258229" sldId="2147479993"/>
            <ac:spMk id="2" creationId="{12CF6EF4-F16D-42CD-745A-E2A223F25C9A}"/>
          </ac:spMkLst>
        </pc:spChg>
        <pc:spChg chg="mod">
          <ac:chgData name="kanok lohapiyaphan" userId="4051edcb3180f094" providerId="LiveId" clId="{63C72AE4-AB1F-4320-B47E-B16100A76831}" dt="2025-10-12T08:13:40.389" v="71" actId="13926"/>
          <ac:spMkLst>
            <pc:docMk/>
            <pc:sldMk cId="3600258229" sldId="2147479993"/>
            <ac:spMk id="4" creationId="{318D254A-9E60-AC2F-A8C6-BD2CF8B6F55D}"/>
          </ac:spMkLst>
        </pc:spChg>
        <pc:spChg chg="mod">
          <ac:chgData name="kanok lohapiyaphan" userId="4051edcb3180f094" providerId="LiveId" clId="{63C72AE4-AB1F-4320-B47E-B16100A76831}" dt="2025-10-12T08:13:44.981" v="72" actId="13926"/>
          <ac:spMkLst>
            <pc:docMk/>
            <pc:sldMk cId="3600258229" sldId="2147479993"/>
            <ac:spMk id="9" creationId="{7CD52ADE-82D7-3F41-400A-CD834691D296}"/>
          </ac:spMkLst>
        </pc:spChg>
        <pc:spChg chg="mod">
          <ac:chgData name="kanok lohapiyaphan" userId="4051edcb3180f094" providerId="LiveId" clId="{63C72AE4-AB1F-4320-B47E-B16100A76831}" dt="2025-10-12T08:13:49.916" v="73" actId="13926"/>
          <ac:spMkLst>
            <pc:docMk/>
            <pc:sldMk cId="3600258229" sldId="2147479993"/>
            <ac:spMk id="12" creationId="{8A806122-FB5A-1F7D-AC80-2633407EC9B4}"/>
          </ac:spMkLst>
        </pc:spChg>
        <pc:spChg chg="mod">
          <ac:chgData name="kanok lohapiyaphan" userId="4051edcb3180f094" providerId="LiveId" clId="{63C72AE4-AB1F-4320-B47E-B16100A76831}" dt="2025-10-12T08:13:30.486" v="69" actId="13926"/>
          <ac:spMkLst>
            <pc:docMk/>
            <pc:sldMk cId="3600258229" sldId="2147479993"/>
            <ac:spMk id="18" creationId="{640B358E-AE79-46A5-1722-DD493FE48168}"/>
          </ac:spMkLst>
        </pc:spChg>
      </pc:sldChg>
      <pc:sldChg chg="modSp mod">
        <pc:chgData name="kanok lohapiyaphan" userId="4051edcb3180f094" providerId="LiveId" clId="{63C72AE4-AB1F-4320-B47E-B16100A76831}" dt="2025-10-13T14:09:00.927" v="605" actId="20577"/>
        <pc:sldMkLst>
          <pc:docMk/>
          <pc:sldMk cId="3490538706" sldId="2147480210"/>
        </pc:sldMkLst>
        <pc:spChg chg="mod">
          <ac:chgData name="kanok lohapiyaphan" userId="4051edcb3180f094" providerId="LiveId" clId="{63C72AE4-AB1F-4320-B47E-B16100A76831}" dt="2025-10-13T14:09:00.927" v="605" actId="20577"/>
          <ac:spMkLst>
            <pc:docMk/>
            <pc:sldMk cId="3490538706" sldId="2147480210"/>
            <ac:spMk id="5" creationId="{3DE6B4C5-35A1-567C-188C-0A804DC5F6A9}"/>
          </ac:spMkLst>
        </pc:spChg>
      </pc:sldChg>
      <pc:sldChg chg="addSp delSp modSp mod">
        <pc:chgData name="kanok lohapiyaphan" userId="4051edcb3180f094" providerId="LiveId" clId="{63C72AE4-AB1F-4320-B47E-B16100A76831}" dt="2025-10-13T14:00:00.065" v="572" actId="20577"/>
        <pc:sldMkLst>
          <pc:docMk/>
          <pc:sldMk cId="2255771422" sldId="2147480212"/>
        </pc:sldMkLst>
        <pc:spChg chg="mod">
          <ac:chgData name="kanok lohapiyaphan" userId="4051edcb3180f094" providerId="LiveId" clId="{63C72AE4-AB1F-4320-B47E-B16100A76831}" dt="2025-10-12T16:28:58.632" v="204" actId="1076"/>
          <ac:spMkLst>
            <pc:docMk/>
            <pc:sldMk cId="2255771422" sldId="2147480212"/>
            <ac:spMk id="4" creationId="{81228BD9-0A24-0808-BBF7-AAF974611B05}"/>
          </ac:spMkLst>
        </pc:spChg>
        <pc:graphicFrameChg chg="mod modGraphic">
          <ac:chgData name="kanok lohapiyaphan" userId="4051edcb3180f094" providerId="LiveId" clId="{63C72AE4-AB1F-4320-B47E-B16100A76831}" dt="2025-10-12T16:30:50.372" v="269" actId="1076"/>
          <ac:graphicFrameMkLst>
            <pc:docMk/>
            <pc:sldMk cId="2255771422" sldId="2147480212"/>
            <ac:graphicFrameMk id="8" creationId="{5B46D06B-ADBD-C03D-9570-456EC9D24E67}"/>
          </ac:graphicFrameMkLst>
        </pc:graphicFrameChg>
        <pc:graphicFrameChg chg="modGraphic">
          <ac:chgData name="kanok lohapiyaphan" userId="4051edcb3180f094" providerId="LiveId" clId="{63C72AE4-AB1F-4320-B47E-B16100A76831}" dt="2025-10-13T14:00:00.065" v="572" actId="20577"/>
          <ac:graphicFrameMkLst>
            <pc:docMk/>
            <pc:sldMk cId="2255771422" sldId="2147480212"/>
            <ac:graphicFrameMk id="12" creationId="{48C21C86-3B23-BD0C-E33A-2FDE7DF7F56C}"/>
          </ac:graphicFrameMkLst>
        </pc:graphicFrameChg>
        <pc:graphicFrameChg chg="add mod">
          <ac:chgData name="kanok lohapiyaphan" userId="4051edcb3180f094" providerId="LiveId" clId="{63C72AE4-AB1F-4320-B47E-B16100A76831}" dt="2025-10-12T16:28:13.416" v="196" actId="1076"/>
          <ac:graphicFrameMkLst>
            <pc:docMk/>
            <pc:sldMk cId="2255771422" sldId="2147480212"/>
            <ac:graphicFrameMk id="14" creationId="{612A4C58-31E2-4731-75BC-B1E3450DC013}"/>
          </ac:graphicFrameMkLst>
        </pc:graphicFrameChg>
        <pc:graphicFrameChg chg="add mod modGraphic">
          <ac:chgData name="kanok lohapiyaphan" userId="4051edcb3180f094" providerId="LiveId" clId="{63C72AE4-AB1F-4320-B47E-B16100A76831}" dt="2025-10-12T16:31:33.387" v="299" actId="20577"/>
          <ac:graphicFrameMkLst>
            <pc:docMk/>
            <pc:sldMk cId="2255771422" sldId="2147480212"/>
            <ac:graphicFrameMk id="15" creationId="{325AE4F9-BD3E-5AA4-69A1-0033FF21BD33}"/>
          </ac:graphicFrameMkLst>
        </pc:graphicFrameChg>
      </pc:sldChg>
      <pc:sldChg chg="modSp mod">
        <pc:chgData name="kanok lohapiyaphan" userId="4051edcb3180f094" providerId="LiveId" clId="{63C72AE4-AB1F-4320-B47E-B16100A76831}" dt="2025-10-13T05:01:57.473" v="569" actId="1076"/>
        <pc:sldMkLst>
          <pc:docMk/>
          <pc:sldMk cId="1144513691" sldId="2147480229"/>
        </pc:sldMkLst>
        <pc:spChg chg="mod">
          <ac:chgData name="kanok lohapiyaphan" userId="4051edcb3180f094" providerId="LiveId" clId="{63C72AE4-AB1F-4320-B47E-B16100A76831}" dt="2025-10-13T05:01:45.213" v="566" actId="1076"/>
          <ac:spMkLst>
            <pc:docMk/>
            <pc:sldMk cId="1144513691" sldId="2147480229"/>
            <ac:spMk id="33" creationId="{6F5327A0-E0F5-FF98-F8C5-2BAB5CA63059}"/>
          </ac:spMkLst>
        </pc:spChg>
        <pc:graphicFrameChg chg="mod modGraphic">
          <ac:chgData name="kanok lohapiyaphan" userId="4051edcb3180f094" providerId="LiveId" clId="{63C72AE4-AB1F-4320-B47E-B16100A76831}" dt="2025-10-13T05:01:57.473" v="569" actId="1076"/>
          <ac:graphicFrameMkLst>
            <pc:docMk/>
            <pc:sldMk cId="1144513691" sldId="2147480229"/>
            <ac:graphicFrameMk id="5" creationId="{181642E9-4023-454F-BD25-B8C8CAB29389}"/>
          </ac:graphicFrameMkLst>
        </pc:graphicFrameChg>
        <pc:graphicFrameChg chg="mod modGraphic">
          <ac:chgData name="kanok lohapiyaphan" userId="4051edcb3180f094" providerId="LiveId" clId="{63C72AE4-AB1F-4320-B47E-B16100A76831}" dt="2025-10-13T05:01:54.312" v="568" actId="1076"/>
          <ac:graphicFrameMkLst>
            <pc:docMk/>
            <pc:sldMk cId="1144513691" sldId="2147480229"/>
            <ac:graphicFrameMk id="11" creationId="{67463E64-0DC0-9036-9A19-6A08723958C8}"/>
          </ac:graphicFrameMkLst>
        </pc:graphicFrameChg>
        <pc:graphicFrameChg chg="mod modGraphic">
          <ac:chgData name="kanok lohapiyaphan" userId="4051edcb3180f094" providerId="LiveId" clId="{63C72AE4-AB1F-4320-B47E-B16100A76831}" dt="2025-10-13T04:51:10.940" v="453" actId="1076"/>
          <ac:graphicFrameMkLst>
            <pc:docMk/>
            <pc:sldMk cId="1144513691" sldId="2147480229"/>
            <ac:graphicFrameMk id="26" creationId="{8A8AA56C-30B3-4C94-4DD7-94AAF946B146}"/>
          </ac:graphicFrameMkLst>
        </pc:graphicFrameChg>
        <pc:graphicFrameChg chg="mod modGraphic">
          <ac:chgData name="kanok lohapiyaphan" userId="4051edcb3180f094" providerId="LiveId" clId="{63C72AE4-AB1F-4320-B47E-B16100A76831}" dt="2025-10-13T04:51:10.940" v="453" actId="1076"/>
          <ac:graphicFrameMkLst>
            <pc:docMk/>
            <pc:sldMk cId="1144513691" sldId="2147480229"/>
            <ac:graphicFrameMk id="27" creationId="{07EDB5E2-3559-BC4D-48D1-7E2E684A43EF}"/>
          </ac:graphicFrameMkLst>
        </pc:graphicFrameChg>
        <pc:graphicFrameChg chg="mod modGraphic">
          <ac:chgData name="kanok lohapiyaphan" userId="4051edcb3180f094" providerId="LiveId" clId="{63C72AE4-AB1F-4320-B47E-B16100A76831}" dt="2025-10-13T04:53:20.265" v="461"/>
          <ac:graphicFrameMkLst>
            <pc:docMk/>
            <pc:sldMk cId="1144513691" sldId="2147480229"/>
            <ac:graphicFrameMk id="47" creationId="{07E550F8-9F01-C9B1-1CEF-A2974C1E0AAB}"/>
          </ac:graphicFrameMkLst>
        </pc:graphicFrameChg>
      </pc:sldChg>
    </pc:docChg>
  </pc:docChgLst>
  <pc:docChgLst>
    <pc:chgData name="kanok lohapiyaphan" userId="4051edcb3180f094" providerId="LiveId" clId="{2C9E6E29-21CB-4F7A-BAA8-7420C34FD6FB}"/>
    <pc:docChg chg="undo custSel modSld modMainMaster">
      <pc:chgData name="kanok lohapiyaphan" userId="4051edcb3180f094" providerId="LiveId" clId="{2C9E6E29-21CB-4F7A-BAA8-7420C34FD6FB}" dt="2025-10-14T04:19:56.426" v="541" actId="1076"/>
      <pc:docMkLst>
        <pc:docMk/>
      </pc:docMkLst>
      <pc:sldChg chg="delSp modSp mod">
        <pc:chgData name="kanok lohapiyaphan" userId="4051edcb3180f094" providerId="LiveId" clId="{2C9E6E29-21CB-4F7A-BAA8-7420C34FD6FB}" dt="2025-10-14T03:31:53.788" v="326" actId="478"/>
        <pc:sldMkLst>
          <pc:docMk/>
          <pc:sldMk cId="3738206871" sldId="12163"/>
        </pc:sldMkLst>
        <pc:spChg chg="del mod">
          <ac:chgData name="kanok lohapiyaphan" userId="4051edcb3180f094" providerId="LiveId" clId="{2C9E6E29-21CB-4F7A-BAA8-7420C34FD6FB}" dt="2025-10-14T03:31:53.788" v="326" actId="478"/>
          <ac:spMkLst>
            <pc:docMk/>
            <pc:sldMk cId="3738206871" sldId="12163"/>
            <ac:spMk id="3" creationId="{8DBC74ED-9FA7-E071-8E77-0DAFDC550D4F}"/>
          </ac:spMkLst>
        </pc:spChg>
      </pc:sldChg>
      <pc:sldChg chg="modSp mod">
        <pc:chgData name="kanok lohapiyaphan" userId="4051edcb3180f094" providerId="LiveId" clId="{2C9E6E29-21CB-4F7A-BAA8-7420C34FD6FB}" dt="2025-10-14T03:32:13.941" v="329" actId="20577"/>
        <pc:sldMkLst>
          <pc:docMk/>
          <pc:sldMk cId="232052944" sldId="12970"/>
        </pc:sldMkLst>
        <pc:spChg chg="mod">
          <ac:chgData name="kanok lohapiyaphan" userId="4051edcb3180f094" providerId="LiveId" clId="{2C9E6E29-21CB-4F7A-BAA8-7420C34FD6FB}" dt="2025-10-14T03:32:13.941" v="329" actId="20577"/>
          <ac:spMkLst>
            <pc:docMk/>
            <pc:sldMk cId="232052944" sldId="12970"/>
            <ac:spMk id="2" creationId="{350A2DE9-0A40-664E-CF53-22769A3807AF}"/>
          </ac:spMkLst>
        </pc:spChg>
      </pc:sldChg>
      <pc:sldChg chg="modSp mod">
        <pc:chgData name="kanok lohapiyaphan" userId="4051edcb3180f094" providerId="LiveId" clId="{2C9E6E29-21CB-4F7A-BAA8-7420C34FD6FB}" dt="2025-10-14T04:12:50.609" v="511" actId="167"/>
        <pc:sldMkLst>
          <pc:docMk/>
          <pc:sldMk cId="498525662" sldId="17872"/>
        </pc:sldMkLst>
        <pc:graphicFrameChg chg="ord">
          <ac:chgData name="kanok lohapiyaphan" userId="4051edcb3180f094" providerId="LiveId" clId="{2C9E6E29-21CB-4F7A-BAA8-7420C34FD6FB}" dt="2025-10-14T04:12:50.609" v="511" actId="167"/>
          <ac:graphicFrameMkLst>
            <pc:docMk/>
            <pc:sldMk cId="498525662" sldId="17872"/>
            <ac:graphicFrameMk id="18" creationId="{68EC9457-A69D-4388-AEFE-D0986BD73F78}"/>
          </ac:graphicFrameMkLst>
        </pc:graphicFrameChg>
      </pc:sldChg>
      <pc:sldChg chg="modSp mod">
        <pc:chgData name="kanok lohapiyaphan" userId="4051edcb3180f094" providerId="LiveId" clId="{2C9E6E29-21CB-4F7A-BAA8-7420C34FD6FB}" dt="2025-10-14T03:40:56.338" v="406" actId="207"/>
        <pc:sldMkLst>
          <pc:docMk/>
          <pc:sldMk cId="4248079388" sldId="2146848161"/>
        </pc:sldMkLst>
        <pc:spChg chg="mod">
          <ac:chgData name="kanok lohapiyaphan" userId="4051edcb3180f094" providerId="LiveId" clId="{2C9E6E29-21CB-4F7A-BAA8-7420C34FD6FB}" dt="2025-10-14T03:40:56.338" v="406" actId="207"/>
          <ac:spMkLst>
            <pc:docMk/>
            <pc:sldMk cId="4248079388" sldId="2146848161"/>
            <ac:spMk id="15" creationId="{AF40EBAE-213D-E99B-8FA0-36678E5175B6}"/>
          </ac:spMkLst>
        </pc:spChg>
      </pc:sldChg>
      <pc:sldChg chg="modSp mod">
        <pc:chgData name="kanok lohapiyaphan" userId="4051edcb3180f094" providerId="LiveId" clId="{2C9E6E29-21CB-4F7A-BAA8-7420C34FD6FB}" dt="2025-10-14T03:41:02.708" v="407" actId="207"/>
        <pc:sldMkLst>
          <pc:docMk/>
          <pc:sldMk cId="3676236452" sldId="2146848162"/>
        </pc:sldMkLst>
        <pc:spChg chg="mod">
          <ac:chgData name="kanok lohapiyaphan" userId="4051edcb3180f094" providerId="LiveId" clId="{2C9E6E29-21CB-4F7A-BAA8-7420C34FD6FB}" dt="2025-10-14T03:41:02.708" v="407" actId="207"/>
          <ac:spMkLst>
            <pc:docMk/>
            <pc:sldMk cId="3676236452" sldId="2146848162"/>
            <ac:spMk id="4" creationId="{A0B45B19-B749-91D8-D0BA-B6D679C1D973}"/>
          </ac:spMkLst>
        </pc:spChg>
      </pc:sldChg>
      <pc:sldChg chg="modSp mod">
        <pc:chgData name="kanok lohapiyaphan" userId="4051edcb3180f094" providerId="LiveId" clId="{2C9E6E29-21CB-4F7A-BAA8-7420C34FD6FB}" dt="2025-10-14T03:32:31.559" v="331" actId="207"/>
        <pc:sldMkLst>
          <pc:docMk/>
          <pc:sldMk cId="626867532" sldId="2146848500"/>
        </pc:sldMkLst>
        <pc:spChg chg="mod">
          <ac:chgData name="kanok lohapiyaphan" userId="4051edcb3180f094" providerId="LiveId" clId="{2C9E6E29-21CB-4F7A-BAA8-7420C34FD6FB}" dt="2025-10-14T03:32:31.559" v="331" actId="207"/>
          <ac:spMkLst>
            <pc:docMk/>
            <pc:sldMk cId="626867532" sldId="2146848500"/>
            <ac:spMk id="6" creationId="{C57E6A9D-364D-349A-196A-49B1280C9DC5}"/>
          </ac:spMkLst>
        </pc:spChg>
      </pc:sldChg>
      <pc:sldChg chg="modSp mod">
        <pc:chgData name="kanok lohapiyaphan" userId="4051edcb3180f094" providerId="LiveId" clId="{2C9E6E29-21CB-4F7A-BAA8-7420C34FD6FB}" dt="2025-10-14T04:13:08.440" v="512" actId="207"/>
        <pc:sldMkLst>
          <pc:docMk/>
          <pc:sldMk cId="1950528149" sldId="2146848555"/>
        </pc:sldMkLst>
        <pc:spChg chg="mod">
          <ac:chgData name="kanok lohapiyaphan" userId="4051edcb3180f094" providerId="LiveId" clId="{2C9E6E29-21CB-4F7A-BAA8-7420C34FD6FB}" dt="2025-10-14T04:13:08.440" v="512" actId="207"/>
          <ac:spMkLst>
            <pc:docMk/>
            <pc:sldMk cId="1950528149" sldId="2146848555"/>
            <ac:spMk id="6" creationId="{59A7CD3E-2DE1-0465-3D78-DFE5BA7C93CE}"/>
          </ac:spMkLst>
        </pc:spChg>
      </pc:sldChg>
      <pc:sldChg chg="modSp mod">
        <pc:chgData name="kanok lohapiyaphan" userId="4051edcb3180f094" providerId="LiveId" clId="{2C9E6E29-21CB-4F7A-BAA8-7420C34FD6FB}" dt="2025-10-14T03:36:57.076" v="362" actId="1076"/>
        <pc:sldMkLst>
          <pc:docMk/>
          <pc:sldMk cId="0" sldId="2146848582"/>
        </pc:sldMkLst>
        <pc:spChg chg="mod">
          <ac:chgData name="kanok lohapiyaphan" userId="4051edcb3180f094" providerId="LiveId" clId="{2C9E6E29-21CB-4F7A-BAA8-7420C34FD6FB}" dt="2025-10-14T03:36:46.958" v="360" actId="1076"/>
          <ac:spMkLst>
            <pc:docMk/>
            <pc:sldMk cId="0" sldId="2146848582"/>
            <ac:spMk id="35" creationId="{5C66D1CC-1B66-A432-5CCF-6924C05256D3}"/>
          </ac:spMkLst>
        </pc:spChg>
        <pc:spChg chg="mod">
          <ac:chgData name="kanok lohapiyaphan" userId="4051edcb3180f094" providerId="LiveId" clId="{2C9E6E29-21CB-4F7A-BAA8-7420C34FD6FB}" dt="2025-10-14T03:36:57.076" v="362" actId="1076"/>
          <ac:spMkLst>
            <pc:docMk/>
            <pc:sldMk cId="0" sldId="2146848582"/>
            <ac:spMk id="10244" creationId="{7D834EF5-C0DF-F3BF-1EF5-AF386A961711}"/>
          </ac:spMkLst>
        </pc:spChg>
        <pc:graphicFrameChg chg="mod">
          <ac:chgData name="kanok lohapiyaphan" userId="4051edcb3180f094" providerId="LiveId" clId="{2C9E6E29-21CB-4F7A-BAA8-7420C34FD6FB}" dt="2025-10-14T03:36:33.407" v="358" actId="1076"/>
          <ac:graphicFrameMkLst>
            <pc:docMk/>
            <pc:sldMk cId="0" sldId="2146848582"/>
            <ac:graphicFrameMk id="5" creationId="{38B701D4-671D-85A5-1744-FDD60B1AD866}"/>
          </ac:graphicFrameMkLst>
        </pc:graphicFrameChg>
        <pc:graphicFrameChg chg="mod">
          <ac:chgData name="kanok lohapiyaphan" userId="4051edcb3180f094" providerId="LiveId" clId="{2C9E6E29-21CB-4F7A-BAA8-7420C34FD6FB}" dt="2025-10-14T03:36:39.388" v="359" actId="1076"/>
          <ac:graphicFrameMkLst>
            <pc:docMk/>
            <pc:sldMk cId="0" sldId="2146848582"/>
            <ac:graphicFrameMk id="16" creationId="{4F2A5E74-7651-BF6B-9304-394CB8B22C1A}"/>
          </ac:graphicFrameMkLst>
        </pc:graphicFrameChg>
      </pc:sldChg>
      <pc:sldChg chg="modSp mod">
        <pc:chgData name="kanok lohapiyaphan" userId="4051edcb3180f094" providerId="LiveId" clId="{2C9E6E29-21CB-4F7A-BAA8-7420C34FD6FB}" dt="2025-10-14T03:39:03.088" v="394" actId="1076"/>
        <pc:sldMkLst>
          <pc:docMk/>
          <pc:sldMk cId="0" sldId="2146848586"/>
        </pc:sldMkLst>
        <pc:spChg chg="mod">
          <ac:chgData name="kanok lohapiyaphan" userId="4051edcb3180f094" providerId="LiveId" clId="{2C9E6E29-21CB-4F7A-BAA8-7420C34FD6FB}" dt="2025-10-14T03:38:30.900" v="388" actId="6549"/>
          <ac:spMkLst>
            <pc:docMk/>
            <pc:sldMk cId="0" sldId="2146848586"/>
            <ac:spMk id="28" creationId="{4B4D2161-671E-17AD-A199-E23E310D2E6B}"/>
          </ac:spMkLst>
        </pc:spChg>
        <pc:graphicFrameChg chg="mod modGraphic">
          <ac:chgData name="kanok lohapiyaphan" userId="4051edcb3180f094" providerId="LiveId" clId="{2C9E6E29-21CB-4F7A-BAA8-7420C34FD6FB}" dt="2025-10-14T03:39:03.088" v="394" actId="1076"/>
          <ac:graphicFrameMkLst>
            <pc:docMk/>
            <pc:sldMk cId="0" sldId="2146848586"/>
            <ac:graphicFrameMk id="8" creationId="{98D19E01-5F4F-FEFF-DC6E-51A7095D3262}"/>
          </ac:graphicFrameMkLst>
        </pc:graphicFrameChg>
        <pc:graphicFrameChg chg="mod">
          <ac:chgData name="kanok lohapiyaphan" userId="4051edcb3180f094" providerId="LiveId" clId="{2C9E6E29-21CB-4F7A-BAA8-7420C34FD6FB}" dt="2025-10-14T03:38:05.884" v="378" actId="1076"/>
          <ac:graphicFrameMkLst>
            <pc:docMk/>
            <pc:sldMk cId="0" sldId="2146848586"/>
            <ac:graphicFrameMk id="15" creationId="{AC546732-E43E-BB9B-5BE4-9EF0164DEFA8}"/>
          </ac:graphicFrameMkLst>
        </pc:graphicFrameChg>
        <pc:graphicFrameChg chg="mod modGraphic">
          <ac:chgData name="kanok lohapiyaphan" userId="4051edcb3180f094" providerId="LiveId" clId="{2C9E6E29-21CB-4F7A-BAA8-7420C34FD6FB}" dt="2025-10-14T03:38:42.931" v="389" actId="14100"/>
          <ac:graphicFrameMkLst>
            <pc:docMk/>
            <pc:sldMk cId="0" sldId="2146848586"/>
            <ac:graphicFrameMk id="16" creationId="{F981F429-3545-97E5-C0CB-26C367016D43}"/>
          </ac:graphicFrameMkLst>
        </pc:graphicFrameChg>
      </pc:sldChg>
      <pc:sldChg chg="modSp mod">
        <pc:chgData name="kanok lohapiyaphan" userId="4051edcb3180f094" providerId="LiveId" clId="{2C9E6E29-21CB-4F7A-BAA8-7420C34FD6FB}" dt="2025-10-14T03:42:03.116" v="417" actId="207"/>
        <pc:sldMkLst>
          <pc:docMk/>
          <pc:sldMk cId="2255867742" sldId="2146848609"/>
        </pc:sldMkLst>
        <pc:spChg chg="mod">
          <ac:chgData name="kanok lohapiyaphan" userId="4051edcb3180f094" providerId="LiveId" clId="{2C9E6E29-21CB-4F7A-BAA8-7420C34FD6FB}" dt="2025-10-14T03:42:03.116" v="417" actId="207"/>
          <ac:spMkLst>
            <pc:docMk/>
            <pc:sldMk cId="2255867742" sldId="2146848609"/>
            <ac:spMk id="8" creationId="{CC49DA5D-C875-E1B7-9301-1E24B37B75FD}"/>
          </ac:spMkLst>
        </pc:spChg>
      </pc:sldChg>
      <pc:sldChg chg="delSp modSp mod">
        <pc:chgData name="kanok lohapiyaphan" userId="4051edcb3180f094" providerId="LiveId" clId="{2C9E6E29-21CB-4F7A-BAA8-7420C34FD6FB}" dt="2025-10-14T03:42:15.347" v="420" actId="478"/>
        <pc:sldMkLst>
          <pc:docMk/>
          <pc:sldMk cId="3949466428" sldId="2146848614"/>
        </pc:sldMkLst>
        <pc:spChg chg="del">
          <ac:chgData name="kanok lohapiyaphan" userId="4051edcb3180f094" providerId="LiveId" clId="{2C9E6E29-21CB-4F7A-BAA8-7420C34FD6FB}" dt="2025-10-14T03:42:15.347" v="420" actId="478"/>
          <ac:spMkLst>
            <pc:docMk/>
            <pc:sldMk cId="3949466428" sldId="2146848614"/>
            <ac:spMk id="78" creationId="{20636548-DB75-F9D6-1683-728B8E0917B8}"/>
          </ac:spMkLst>
        </pc:spChg>
        <pc:spChg chg="mod">
          <ac:chgData name="kanok lohapiyaphan" userId="4051edcb3180f094" providerId="LiveId" clId="{2C9E6E29-21CB-4F7A-BAA8-7420C34FD6FB}" dt="2025-10-14T03:42:05.926" v="419" actId="207"/>
          <ac:spMkLst>
            <pc:docMk/>
            <pc:sldMk cId="3949466428" sldId="2146848614"/>
            <ac:spMk id="82" creationId="{D6E6A206-17A2-D811-E6F7-6D815124C6B3}"/>
          </ac:spMkLst>
        </pc:spChg>
      </pc:sldChg>
      <pc:sldChg chg="addSp delSp modSp mod">
        <pc:chgData name="kanok lohapiyaphan" userId="4051edcb3180f094" providerId="LiveId" clId="{2C9E6E29-21CB-4F7A-BAA8-7420C34FD6FB}" dt="2025-10-14T03:35:44.968" v="357"/>
        <pc:sldMkLst>
          <pc:docMk/>
          <pc:sldMk cId="642556400" sldId="2147471095"/>
        </pc:sldMkLst>
        <pc:spChg chg="del">
          <ac:chgData name="kanok lohapiyaphan" userId="4051edcb3180f094" providerId="LiveId" clId="{2C9E6E29-21CB-4F7A-BAA8-7420C34FD6FB}" dt="2025-10-14T03:34:35.423" v="342" actId="478"/>
          <ac:spMkLst>
            <pc:docMk/>
            <pc:sldMk cId="642556400" sldId="2147471095"/>
            <ac:spMk id="3" creationId="{F5D0D2A6-A225-7F73-9153-C7A454974929}"/>
          </ac:spMkLst>
        </pc:spChg>
        <pc:spChg chg="add mod">
          <ac:chgData name="kanok lohapiyaphan" userId="4051edcb3180f094" providerId="LiveId" clId="{2C9E6E29-21CB-4F7A-BAA8-7420C34FD6FB}" dt="2025-10-14T03:34:45.545" v="343"/>
          <ac:spMkLst>
            <pc:docMk/>
            <pc:sldMk cId="642556400" sldId="2147471095"/>
            <ac:spMk id="14" creationId="{E29A4D54-90E5-90DC-3866-28C449EB3CB8}"/>
          </ac:spMkLst>
        </pc:spChg>
        <pc:spChg chg="add mod">
          <ac:chgData name="kanok lohapiyaphan" userId="4051edcb3180f094" providerId="LiveId" clId="{2C9E6E29-21CB-4F7A-BAA8-7420C34FD6FB}" dt="2025-10-14T03:34:45.545" v="343"/>
          <ac:spMkLst>
            <pc:docMk/>
            <pc:sldMk cId="642556400" sldId="2147471095"/>
            <ac:spMk id="15" creationId="{25B1414D-70DE-4909-53D1-8BBBE002657A}"/>
          </ac:spMkLst>
        </pc:spChg>
        <pc:spChg chg="add del mod">
          <ac:chgData name="kanok lohapiyaphan" userId="4051edcb3180f094" providerId="LiveId" clId="{2C9E6E29-21CB-4F7A-BAA8-7420C34FD6FB}" dt="2025-10-14T03:34:54.734" v="346" actId="478"/>
          <ac:spMkLst>
            <pc:docMk/>
            <pc:sldMk cId="642556400" sldId="2147471095"/>
            <ac:spMk id="20" creationId="{89B5B8C1-C8E8-8B90-DAD2-C545C019F070}"/>
          </ac:spMkLst>
        </pc:spChg>
        <pc:spChg chg="add del mod">
          <ac:chgData name="kanok lohapiyaphan" userId="4051edcb3180f094" providerId="LiveId" clId="{2C9E6E29-21CB-4F7A-BAA8-7420C34FD6FB}" dt="2025-10-14T03:34:54.734" v="346" actId="478"/>
          <ac:spMkLst>
            <pc:docMk/>
            <pc:sldMk cId="642556400" sldId="2147471095"/>
            <ac:spMk id="21" creationId="{7128F7D9-2ABA-3A64-54D0-F8146409E91F}"/>
          </ac:spMkLst>
        </pc:spChg>
        <pc:spChg chg="add mod">
          <ac:chgData name="kanok lohapiyaphan" userId="4051edcb3180f094" providerId="LiveId" clId="{2C9E6E29-21CB-4F7A-BAA8-7420C34FD6FB}" dt="2025-10-14T03:35:44.968" v="357"/>
          <ac:spMkLst>
            <pc:docMk/>
            <pc:sldMk cId="642556400" sldId="2147471095"/>
            <ac:spMk id="22" creationId="{170761E2-7DCD-8BF0-D3AF-DD561EB45D3A}"/>
          </ac:spMkLst>
        </pc:spChg>
        <pc:spChg chg="add mod">
          <ac:chgData name="kanok lohapiyaphan" userId="4051edcb3180f094" providerId="LiveId" clId="{2C9E6E29-21CB-4F7A-BAA8-7420C34FD6FB}" dt="2025-10-14T03:35:44.968" v="357"/>
          <ac:spMkLst>
            <pc:docMk/>
            <pc:sldMk cId="642556400" sldId="2147471095"/>
            <ac:spMk id="23" creationId="{0511C86F-4150-3FB2-1B93-F2FFAC5F8196}"/>
          </ac:spMkLst>
        </pc:spChg>
        <pc:spChg chg="del">
          <ac:chgData name="kanok lohapiyaphan" userId="4051edcb3180f094" providerId="LiveId" clId="{2C9E6E29-21CB-4F7A-BAA8-7420C34FD6FB}" dt="2025-10-14T03:34:51.197" v="344" actId="478"/>
          <ac:spMkLst>
            <pc:docMk/>
            <pc:sldMk cId="642556400" sldId="2147471095"/>
            <ac:spMk id="32" creationId="{8604DDA6-B359-485E-F6CB-270947C0DF6F}"/>
          </ac:spMkLst>
        </pc:spChg>
      </pc:sldChg>
      <pc:sldChg chg="modSp mod">
        <pc:chgData name="kanok lohapiyaphan" userId="4051edcb3180f094" providerId="LiveId" clId="{2C9E6E29-21CB-4F7A-BAA8-7420C34FD6FB}" dt="2025-10-14T03:35:35.674" v="356" actId="207"/>
        <pc:sldMkLst>
          <pc:docMk/>
          <pc:sldMk cId="250190250" sldId="2147471096"/>
        </pc:sldMkLst>
        <pc:spChg chg="mod">
          <ac:chgData name="kanok lohapiyaphan" userId="4051edcb3180f094" providerId="LiveId" clId="{2C9E6E29-21CB-4F7A-BAA8-7420C34FD6FB}" dt="2025-10-14T03:35:35.674" v="356" actId="207"/>
          <ac:spMkLst>
            <pc:docMk/>
            <pc:sldMk cId="250190250" sldId="2147471096"/>
            <ac:spMk id="12" creationId="{467035E2-95C5-E843-ED2D-62FCF8326AB9}"/>
          </ac:spMkLst>
        </pc:spChg>
        <pc:spChg chg="mod">
          <ac:chgData name="kanok lohapiyaphan" userId="4051edcb3180f094" providerId="LiveId" clId="{2C9E6E29-21CB-4F7A-BAA8-7420C34FD6FB}" dt="2025-10-14T03:35:30.096" v="354" actId="404"/>
          <ac:spMkLst>
            <pc:docMk/>
            <pc:sldMk cId="250190250" sldId="2147471096"/>
            <ac:spMk id="32" creationId="{8476D837-5778-9C81-32E1-5A296E6794A8}"/>
          </ac:spMkLst>
        </pc:spChg>
      </pc:sldChg>
      <pc:sldChg chg="modSp mod">
        <pc:chgData name="kanok lohapiyaphan" userId="4051edcb3180f094" providerId="LiveId" clId="{2C9E6E29-21CB-4F7A-BAA8-7420C34FD6FB}" dt="2025-10-14T03:42:24.406" v="424" actId="207"/>
        <pc:sldMkLst>
          <pc:docMk/>
          <pc:sldMk cId="4223845295" sldId="2147471100"/>
        </pc:sldMkLst>
        <pc:spChg chg="mod">
          <ac:chgData name="kanok lohapiyaphan" userId="4051edcb3180f094" providerId="LiveId" clId="{2C9E6E29-21CB-4F7A-BAA8-7420C34FD6FB}" dt="2025-10-14T03:42:24.406" v="424" actId="207"/>
          <ac:spMkLst>
            <pc:docMk/>
            <pc:sldMk cId="4223845295" sldId="2147471100"/>
            <ac:spMk id="3" creationId="{C596C38B-716B-4B36-239F-A6FA883AFEAF}"/>
          </ac:spMkLst>
        </pc:spChg>
      </pc:sldChg>
      <pc:sldChg chg="modSp mod">
        <pc:chgData name="kanok lohapiyaphan" userId="4051edcb3180f094" providerId="LiveId" clId="{2C9E6E29-21CB-4F7A-BAA8-7420C34FD6FB}" dt="2025-10-13T23:35:25.416" v="1" actId="14734"/>
        <pc:sldMkLst>
          <pc:docMk/>
          <pc:sldMk cId="1527383018" sldId="2147471102"/>
        </pc:sldMkLst>
        <pc:graphicFrameChg chg="modGraphic">
          <ac:chgData name="kanok lohapiyaphan" userId="4051edcb3180f094" providerId="LiveId" clId="{2C9E6E29-21CB-4F7A-BAA8-7420C34FD6FB}" dt="2025-10-13T23:35:25.416" v="1" actId="14734"/>
          <ac:graphicFrameMkLst>
            <pc:docMk/>
            <pc:sldMk cId="1527383018" sldId="2147471102"/>
            <ac:graphicFrameMk id="24" creationId="{4D10E60E-EE71-BD78-92F9-6030AA3A45CE}"/>
          </ac:graphicFrameMkLst>
        </pc:graphicFrameChg>
      </pc:sldChg>
      <pc:sldChg chg="modSp mod">
        <pc:chgData name="kanok lohapiyaphan" userId="4051edcb3180f094" providerId="LiveId" clId="{2C9E6E29-21CB-4F7A-BAA8-7420C34FD6FB}" dt="2025-10-14T03:40:27.110" v="405" actId="14100"/>
        <pc:sldMkLst>
          <pc:docMk/>
          <pc:sldMk cId="2749584443" sldId="2147471103"/>
        </pc:sldMkLst>
        <pc:spChg chg="mod">
          <ac:chgData name="kanok lohapiyaphan" userId="4051edcb3180f094" providerId="LiveId" clId="{2C9E6E29-21CB-4F7A-BAA8-7420C34FD6FB}" dt="2025-10-14T03:40:23.968" v="404" actId="166"/>
          <ac:spMkLst>
            <pc:docMk/>
            <pc:sldMk cId="2749584443" sldId="2147471103"/>
            <ac:spMk id="13" creationId="{BA630F53-4F00-53BE-BA11-3E79CE18C1C3}"/>
          </ac:spMkLst>
        </pc:spChg>
        <pc:graphicFrameChg chg="mod modGraphic">
          <ac:chgData name="kanok lohapiyaphan" userId="4051edcb3180f094" providerId="LiveId" clId="{2C9E6E29-21CB-4F7A-BAA8-7420C34FD6FB}" dt="2025-10-14T03:40:27.110" v="405" actId="14100"/>
          <ac:graphicFrameMkLst>
            <pc:docMk/>
            <pc:sldMk cId="2749584443" sldId="2147471103"/>
            <ac:graphicFrameMk id="23" creationId="{22B86D22-FB0D-4BF2-6C24-A816173B0ACA}"/>
          </ac:graphicFrameMkLst>
        </pc:graphicFrameChg>
      </pc:sldChg>
      <pc:sldChg chg="modSp mod">
        <pc:chgData name="kanok lohapiyaphan" userId="4051edcb3180f094" providerId="LiveId" clId="{2C9E6E29-21CB-4F7A-BAA8-7420C34FD6FB}" dt="2025-10-14T04:16:11.439" v="533" actId="1076"/>
        <pc:sldMkLst>
          <pc:docMk/>
          <pc:sldMk cId="2673365179" sldId="2147480113"/>
        </pc:sldMkLst>
        <pc:spChg chg="mod">
          <ac:chgData name="kanok lohapiyaphan" userId="4051edcb3180f094" providerId="LiveId" clId="{2C9E6E29-21CB-4F7A-BAA8-7420C34FD6FB}" dt="2025-10-14T04:16:11.439" v="533" actId="1076"/>
          <ac:spMkLst>
            <pc:docMk/>
            <pc:sldMk cId="2673365179" sldId="2147480113"/>
            <ac:spMk id="19" creationId="{00000000-0000-0000-0000-000000000000}"/>
          </ac:spMkLst>
        </pc:spChg>
        <pc:spChg chg="mod">
          <ac:chgData name="kanok lohapiyaphan" userId="4051edcb3180f094" providerId="LiveId" clId="{2C9E6E29-21CB-4F7A-BAA8-7420C34FD6FB}" dt="2025-10-14T04:16:09.186" v="532" actId="1076"/>
          <ac:spMkLst>
            <pc:docMk/>
            <pc:sldMk cId="2673365179" sldId="2147480113"/>
            <ac:spMk id="77" creationId="{00000000-0000-0000-0000-000000000000}"/>
          </ac:spMkLst>
        </pc:spChg>
      </pc:sldChg>
      <pc:sldChg chg="modSp mod">
        <pc:chgData name="kanok lohapiyaphan" userId="4051edcb3180f094" providerId="LiveId" clId="{2C9E6E29-21CB-4F7A-BAA8-7420C34FD6FB}" dt="2025-10-14T04:16:36.343" v="534" actId="2084"/>
        <pc:sldMkLst>
          <pc:docMk/>
          <pc:sldMk cId="341349831" sldId="2147480115"/>
        </pc:sldMkLst>
        <pc:graphicFrameChg chg="modGraphic">
          <ac:chgData name="kanok lohapiyaphan" userId="4051edcb3180f094" providerId="LiveId" clId="{2C9E6E29-21CB-4F7A-BAA8-7420C34FD6FB}" dt="2025-10-14T04:16:36.343" v="534" actId="2084"/>
          <ac:graphicFrameMkLst>
            <pc:docMk/>
            <pc:sldMk cId="341349831" sldId="2147480115"/>
            <ac:graphicFrameMk id="21" creationId="{00000000-0000-0000-0000-000000000000}"/>
          </ac:graphicFrameMkLst>
        </pc:graphicFrameChg>
      </pc:sldChg>
      <pc:sldChg chg="modSp mod">
        <pc:chgData name="kanok lohapiyaphan" userId="4051edcb3180f094" providerId="LiveId" clId="{2C9E6E29-21CB-4F7A-BAA8-7420C34FD6FB}" dt="2025-10-14T04:19:22.483" v="537" actId="1076"/>
        <pc:sldMkLst>
          <pc:docMk/>
          <pc:sldMk cId="0" sldId="2147480118"/>
        </pc:sldMkLst>
        <pc:spChg chg="mod">
          <ac:chgData name="kanok lohapiyaphan" userId="4051edcb3180f094" providerId="LiveId" clId="{2C9E6E29-21CB-4F7A-BAA8-7420C34FD6FB}" dt="2025-10-14T04:19:22.483" v="537" actId="1076"/>
          <ac:spMkLst>
            <pc:docMk/>
            <pc:sldMk cId="0" sldId="2147480118"/>
            <ac:spMk id="77" creationId="{00000000-0000-0000-0000-000000000000}"/>
          </ac:spMkLst>
        </pc:spChg>
      </pc:sldChg>
      <pc:sldChg chg="modSp mod">
        <pc:chgData name="kanok lohapiyaphan" userId="4051edcb3180f094" providerId="LiveId" clId="{2C9E6E29-21CB-4F7A-BAA8-7420C34FD6FB}" dt="2025-10-14T04:19:47.485" v="539" actId="167"/>
        <pc:sldMkLst>
          <pc:docMk/>
          <pc:sldMk cId="4120248004" sldId="2147480124"/>
        </pc:sldMkLst>
        <pc:graphicFrameChg chg="ord">
          <ac:chgData name="kanok lohapiyaphan" userId="4051edcb3180f094" providerId="LiveId" clId="{2C9E6E29-21CB-4F7A-BAA8-7420C34FD6FB}" dt="2025-10-14T04:19:47.485" v="539" actId="167"/>
          <ac:graphicFrameMkLst>
            <pc:docMk/>
            <pc:sldMk cId="4120248004" sldId="2147480124"/>
            <ac:graphicFrameMk id="13" creationId="{162AC24A-7BA2-3562-FE63-79A00E326BE4}"/>
          </ac:graphicFrameMkLst>
        </pc:graphicFrameChg>
      </pc:sldChg>
      <pc:sldChg chg="modSp">
        <pc:chgData name="kanok lohapiyaphan" userId="4051edcb3180f094" providerId="LiveId" clId="{2C9E6E29-21CB-4F7A-BAA8-7420C34FD6FB}" dt="2025-10-14T03:29:33.474" v="325" actId="1076"/>
        <pc:sldMkLst>
          <pc:docMk/>
          <pc:sldMk cId="106854576" sldId="2147480126"/>
        </pc:sldMkLst>
        <pc:spChg chg="mod">
          <ac:chgData name="kanok lohapiyaphan" userId="4051edcb3180f094" providerId="LiveId" clId="{2C9E6E29-21CB-4F7A-BAA8-7420C34FD6FB}" dt="2025-10-14T03:29:33.474" v="325" actId="1076"/>
          <ac:spMkLst>
            <pc:docMk/>
            <pc:sldMk cId="106854576" sldId="2147480126"/>
            <ac:spMk id="7" creationId="{09711265-685A-4F06-1AEB-4011B0976BA6}"/>
          </ac:spMkLst>
        </pc:spChg>
        <pc:spChg chg="mod">
          <ac:chgData name="kanok lohapiyaphan" userId="4051edcb3180f094" providerId="LiveId" clId="{2C9E6E29-21CB-4F7A-BAA8-7420C34FD6FB}" dt="2025-10-14T03:29:30.238" v="324" actId="1076"/>
          <ac:spMkLst>
            <pc:docMk/>
            <pc:sldMk cId="106854576" sldId="2147480126"/>
            <ac:spMk id="27" creationId="{5651F2AA-5881-6DA1-9966-6167AAEB46C1}"/>
          </ac:spMkLst>
        </pc:spChg>
        <pc:grpChg chg="mod">
          <ac:chgData name="kanok lohapiyaphan" userId="4051edcb3180f094" providerId="LiveId" clId="{2C9E6E29-21CB-4F7A-BAA8-7420C34FD6FB}" dt="2025-10-14T03:29:33.474" v="325" actId="1076"/>
          <ac:grpSpMkLst>
            <pc:docMk/>
            <pc:sldMk cId="106854576" sldId="2147480126"/>
            <ac:grpSpMk id="3" creationId="{182B0335-E3C2-9B14-F2D1-57D3B5F4BC0C}"/>
          </ac:grpSpMkLst>
        </pc:grpChg>
        <pc:grpChg chg="mod">
          <ac:chgData name="kanok lohapiyaphan" userId="4051edcb3180f094" providerId="LiveId" clId="{2C9E6E29-21CB-4F7A-BAA8-7420C34FD6FB}" dt="2025-10-14T03:29:30.238" v="324" actId="1076"/>
          <ac:grpSpMkLst>
            <pc:docMk/>
            <pc:sldMk cId="106854576" sldId="2147480126"/>
            <ac:grpSpMk id="24" creationId="{37D06D44-E7B9-F460-B5E0-B449E8DA701D}"/>
          </ac:grpSpMkLst>
        </pc:grpChg>
        <pc:picChg chg="mod">
          <ac:chgData name="kanok lohapiyaphan" userId="4051edcb3180f094" providerId="LiveId" clId="{2C9E6E29-21CB-4F7A-BAA8-7420C34FD6FB}" dt="2025-10-14T03:29:33.474" v="325" actId="1076"/>
          <ac:picMkLst>
            <pc:docMk/>
            <pc:sldMk cId="106854576" sldId="2147480126"/>
            <ac:picMk id="4" creationId="{109A884E-C9F7-9C3A-B2A6-5187DE5A97A5}"/>
          </ac:picMkLst>
        </pc:picChg>
        <pc:picChg chg="mod">
          <ac:chgData name="kanok lohapiyaphan" userId="4051edcb3180f094" providerId="LiveId" clId="{2C9E6E29-21CB-4F7A-BAA8-7420C34FD6FB}" dt="2025-10-14T03:29:30.238" v="324" actId="1076"/>
          <ac:picMkLst>
            <pc:docMk/>
            <pc:sldMk cId="106854576" sldId="2147480126"/>
            <ac:picMk id="25" creationId="{3F524085-0222-C744-C8FD-CB6EAEC7D038}"/>
          </ac:picMkLst>
        </pc:picChg>
      </pc:sldChg>
      <pc:sldChg chg="modSp mod">
        <pc:chgData name="kanok lohapiyaphan" userId="4051edcb3180f094" providerId="LiveId" clId="{2C9E6E29-21CB-4F7A-BAA8-7420C34FD6FB}" dt="2025-10-14T04:19:38.499" v="538" actId="207"/>
        <pc:sldMkLst>
          <pc:docMk/>
          <pc:sldMk cId="1962393556" sldId="2147480146"/>
        </pc:sldMkLst>
        <pc:spChg chg="mod">
          <ac:chgData name="kanok lohapiyaphan" userId="4051edcb3180f094" providerId="LiveId" clId="{2C9E6E29-21CB-4F7A-BAA8-7420C34FD6FB}" dt="2025-10-14T04:19:38.499" v="538" actId="207"/>
          <ac:spMkLst>
            <pc:docMk/>
            <pc:sldMk cId="1962393556" sldId="2147480146"/>
            <ac:spMk id="4" creationId="{8C2CDF30-1597-7F57-81D1-391AD29CB80F}"/>
          </ac:spMkLst>
        </pc:spChg>
      </pc:sldChg>
      <pc:sldChg chg="modSp mod">
        <pc:chgData name="kanok lohapiyaphan" userId="4051edcb3180f094" providerId="LiveId" clId="{2C9E6E29-21CB-4F7A-BAA8-7420C34FD6FB}" dt="2025-10-14T03:28:21.726" v="323" actId="113"/>
        <pc:sldMkLst>
          <pc:docMk/>
          <pc:sldMk cId="3469624017" sldId="2147480147"/>
        </pc:sldMkLst>
        <pc:graphicFrameChg chg="modGraphic">
          <ac:chgData name="kanok lohapiyaphan" userId="4051edcb3180f094" providerId="LiveId" clId="{2C9E6E29-21CB-4F7A-BAA8-7420C34FD6FB}" dt="2025-10-14T03:28:06.185" v="322" actId="113"/>
          <ac:graphicFrameMkLst>
            <pc:docMk/>
            <pc:sldMk cId="3469624017" sldId="2147480147"/>
            <ac:graphicFrameMk id="3" creationId="{DCC86156-6C6D-DB5B-F93C-B15EEEBCF5A9}"/>
          </ac:graphicFrameMkLst>
        </pc:graphicFrameChg>
        <pc:graphicFrameChg chg="modGraphic">
          <ac:chgData name="kanok lohapiyaphan" userId="4051edcb3180f094" providerId="LiveId" clId="{2C9E6E29-21CB-4F7A-BAA8-7420C34FD6FB}" dt="2025-10-14T03:28:21.726" v="323" actId="113"/>
          <ac:graphicFrameMkLst>
            <pc:docMk/>
            <pc:sldMk cId="3469624017" sldId="2147480147"/>
            <ac:graphicFrameMk id="5" creationId="{F325551C-C21E-91A0-3ED3-3A3101B84A5B}"/>
          </ac:graphicFrameMkLst>
        </pc:graphicFrameChg>
      </pc:sldChg>
      <pc:sldChg chg="modSp mod">
        <pc:chgData name="kanok lohapiyaphan" userId="4051edcb3180f094" providerId="LiveId" clId="{2C9E6E29-21CB-4F7A-BAA8-7420C34FD6FB}" dt="2025-10-14T03:41:59.828" v="416" actId="207"/>
        <pc:sldMkLst>
          <pc:docMk/>
          <pc:sldMk cId="2744691019" sldId="2147480190"/>
        </pc:sldMkLst>
        <pc:spChg chg="mod">
          <ac:chgData name="kanok lohapiyaphan" userId="4051edcb3180f094" providerId="LiveId" clId="{2C9E6E29-21CB-4F7A-BAA8-7420C34FD6FB}" dt="2025-10-13T23:41:56.372" v="12" actId="14100"/>
          <ac:spMkLst>
            <pc:docMk/>
            <pc:sldMk cId="2744691019" sldId="2147480190"/>
            <ac:spMk id="3" creationId="{07F9A4D6-D65C-94BB-475F-C2CD66554673}"/>
          </ac:spMkLst>
        </pc:spChg>
        <pc:spChg chg="mod">
          <ac:chgData name="kanok lohapiyaphan" userId="4051edcb3180f094" providerId="LiveId" clId="{2C9E6E29-21CB-4F7A-BAA8-7420C34FD6FB}" dt="2025-10-14T03:41:59.828" v="416" actId="207"/>
          <ac:spMkLst>
            <pc:docMk/>
            <pc:sldMk cId="2744691019" sldId="2147480190"/>
            <ac:spMk id="8" creationId="{2530EE0E-5ED9-52D2-1A5F-BADDAB9BDC42}"/>
          </ac:spMkLst>
        </pc:spChg>
      </pc:sldChg>
      <pc:sldChg chg="modSp mod">
        <pc:chgData name="kanok lohapiyaphan" userId="4051edcb3180f094" providerId="LiveId" clId="{2C9E6E29-21CB-4F7A-BAA8-7420C34FD6FB}" dt="2025-10-14T03:42:19.627" v="422" actId="207"/>
        <pc:sldMkLst>
          <pc:docMk/>
          <pc:sldMk cId="973000029" sldId="2147480191"/>
        </pc:sldMkLst>
        <pc:spChg chg="mod">
          <ac:chgData name="kanok lohapiyaphan" userId="4051edcb3180f094" providerId="LiveId" clId="{2C9E6E29-21CB-4F7A-BAA8-7420C34FD6FB}" dt="2025-10-14T03:42:19.627" v="422" actId="207"/>
          <ac:spMkLst>
            <pc:docMk/>
            <pc:sldMk cId="973000029" sldId="2147480191"/>
            <ac:spMk id="8" creationId="{0D6A5D92-6B27-E505-F844-F9F0231F4E7A}"/>
          </ac:spMkLst>
        </pc:spChg>
      </pc:sldChg>
      <pc:sldChg chg="modSp mod">
        <pc:chgData name="kanok lohapiyaphan" userId="4051edcb3180f094" providerId="LiveId" clId="{2C9E6E29-21CB-4F7A-BAA8-7420C34FD6FB}" dt="2025-10-14T04:15:22.261" v="525" actId="14100"/>
        <pc:sldMkLst>
          <pc:docMk/>
          <pc:sldMk cId="3815672168" sldId="2147480194"/>
        </pc:sldMkLst>
        <pc:spChg chg="mod">
          <ac:chgData name="kanok lohapiyaphan" userId="4051edcb3180f094" providerId="LiveId" clId="{2C9E6E29-21CB-4F7A-BAA8-7420C34FD6FB}" dt="2025-10-14T04:15:18.777" v="524" actId="14100"/>
          <ac:spMkLst>
            <pc:docMk/>
            <pc:sldMk cId="3815672168" sldId="2147480194"/>
            <ac:spMk id="19" creationId="{00000000-0000-0000-0000-000000000000}"/>
          </ac:spMkLst>
        </pc:spChg>
        <pc:spChg chg="mod">
          <ac:chgData name="kanok lohapiyaphan" userId="4051edcb3180f094" providerId="LiveId" clId="{2C9E6E29-21CB-4F7A-BAA8-7420C34FD6FB}" dt="2025-10-14T04:15:22.261" v="525" actId="14100"/>
          <ac:spMkLst>
            <pc:docMk/>
            <pc:sldMk cId="3815672168" sldId="2147480194"/>
            <ac:spMk id="77" creationId="{00000000-0000-0000-0000-000000000000}"/>
          </ac:spMkLst>
        </pc:spChg>
      </pc:sldChg>
      <pc:sldChg chg="modSp mod">
        <pc:chgData name="kanok lohapiyaphan" userId="4051edcb3180f094" providerId="LiveId" clId="{2C9E6E29-21CB-4F7A-BAA8-7420C34FD6FB}" dt="2025-10-14T03:08:10.050" v="241" actId="207"/>
        <pc:sldMkLst>
          <pc:docMk/>
          <pc:sldMk cId="2486321658" sldId="2147480195"/>
        </pc:sldMkLst>
        <pc:spChg chg="mod">
          <ac:chgData name="kanok lohapiyaphan" userId="4051edcb3180f094" providerId="LiveId" clId="{2C9E6E29-21CB-4F7A-BAA8-7420C34FD6FB}" dt="2025-10-14T03:01:38.710" v="237" actId="1076"/>
          <ac:spMkLst>
            <pc:docMk/>
            <pc:sldMk cId="2486321658" sldId="2147480195"/>
            <ac:spMk id="2" creationId="{00000000-0000-0000-0000-000000000000}"/>
          </ac:spMkLst>
        </pc:spChg>
        <pc:spChg chg="mod">
          <ac:chgData name="kanok lohapiyaphan" userId="4051edcb3180f094" providerId="LiveId" clId="{2C9E6E29-21CB-4F7A-BAA8-7420C34FD6FB}" dt="2025-10-14T03:01:44.029" v="239" actId="403"/>
          <ac:spMkLst>
            <pc:docMk/>
            <pc:sldMk cId="2486321658" sldId="2147480195"/>
            <ac:spMk id="17" creationId="{00000000-0000-0000-0000-000000000000}"/>
          </ac:spMkLst>
        </pc:spChg>
        <pc:spChg chg="mod">
          <ac:chgData name="kanok lohapiyaphan" userId="4051edcb3180f094" providerId="LiveId" clId="{2C9E6E29-21CB-4F7A-BAA8-7420C34FD6FB}" dt="2025-10-14T03:01:31.004" v="236" actId="1076"/>
          <ac:spMkLst>
            <pc:docMk/>
            <pc:sldMk cId="2486321658" sldId="2147480195"/>
            <ac:spMk id="42" creationId="{2C100615-9B87-47C6-91F8-E6FAD63F4103}"/>
          </ac:spMkLst>
        </pc:spChg>
        <pc:graphicFrameChg chg="modGraphic">
          <ac:chgData name="kanok lohapiyaphan" userId="4051edcb3180f094" providerId="LiveId" clId="{2C9E6E29-21CB-4F7A-BAA8-7420C34FD6FB}" dt="2025-10-14T03:08:10.050" v="241" actId="207"/>
          <ac:graphicFrameMkLst>
            <pc:docMk/>
            <pc:sldMk cId="2486321658" sldId="2147480195"/>
            <ac:graphicFrameMk id="25" creationId="{63574BBA-AFC2-6BF1-518C-FD6ADD5F1369}"/>
          </ac:graphicFrameMkLst>
        </pc:graphicFrameChg>
        <pc:graphicFrameChg chg="mod modGraphic">
          <ac:chgData name="kanok lohapiyaphan" userId="4051edcb3180f094" providerId="LiveId" clId="{2C9E6E29-21CB-4F7A-BAA8-7420C34FD6FB}" dt="2025-10-14T03:01:12.352" v="232" actId="1076"/>
          <ac:graphicFrameMkLst>
            <pc:docMk/>
            <pc:sldMk cId="2486321658" sldId="2147480195"/>
            <ac:graphicFrameMk id="27" creationId="{7918D0EA-0FD2-7E35-FE00-6D98186716C2}"/>
          </ac:graphicFrameMkLst>
        </pc:graphicFrameChg>
        <pc:graphicFrameChg chg="mod">
          <ac:chgData name="kanok lohapiyaphan" userId="4051edcb3180f094" providerId="LiveId" clId="{2C9E6E29-21CB-4F7A-BAA8-7420C34FD6FB}" dt="2025-10-14T03:01:45.311" v="240"/>
          <ac:graphicFrameMkLst>
            <pc:docMk/>
            <pc:sldMk cId="2486321658" sldId="2147480195"/>
            <ac:graphicFrameMk id="29" creationId="{3F5D4F13-04E5-D292-BA0F-3C42EE143A53}"/>
          </ac:graphicFrameMkLst>
        </pc:graphicFrameChg>
        <pc:graphicFrameChg chg="mod modGraphic">
          <ac:chgData name="kanok lohapiyaphan" userId="4051edcb3180f094" providerId="LiveId" clId="{2C9E6E29-21CB-4F7A-BAA8-7420C34FD6FB}" dt="2025-10-14T03:01:17.125" v="233" actId="1076"/>
          <ac:graphicFrameMkLst>
            <pc:docMk/>
            <pc:sldMk cId="2486321658" sldId="2147480195"/>
            <ac:graphicFrameMk id="30" creationId="{6E97068F-397E-0AE8-D0FC-FCB97133D6C2}"/>
          </ac:graphicFrameMkLst>
        </pc:graphicFrameChg>
        <pc:graphicFrameChg chg="mod modGraphic">
          <ac:chgData name="kanok lohapiyaphan" userId="4051edcb3180f094" providerId="LiveId" clId="{2C9E6E29-21CB-4F7A-BAA8-7420C34FD6FB}" dt="2025-10-14T03:01:20.288" v="235" actId="1076"/>
          <ac:graphicFrameMkLst>
            <pc:docMk/>
            <pc:sldMk cId="2486321658" sldId="2147480195"/>
            <ac:graphicFrameMk id="32" creationId="{5A4C5853-963E-6037-7B65-0D8C534B633E}"/>
          </ac:graphicFrameMkLst>
        </pc:graphicFrameChg>
      </pc:sldChg>
      <pc:sldChg chg="modSp mod">
        <pc:chgData name="kanok lohapiyaphan" userId="4051edcb3180f094" providerId="LiveId" clId="{2C9E6E29-21CB-4F7A-BAA8-7420C34FD6FB}" dt="2025-10-14T04:15:54.131" v="529" actId="1076"/>
        <pc:sldMkLst>
          <pc:docMk/>
          <pc:sldMk cId="186363810" sldId="2147480201"/>
        </pc:sldMkLst>
        <pc:spChg chg="mod">
          <ac:chgData name="kanok lohapiyaphan" userId="4051edcb3180f094" providerId="LiveId" clId="{2C9E6E29-21CB-4F7A-BAA8-7420C34FD6FB}" dt="2025-10-14T04:15:50.571" v="528" actId="1076"/>
          <ac:spMkLst>
            <pc:docMk/>
            <pc:sldMk cId="186363810" sldId="2147480201"/>
            <ac:spMk id="14" creationId="{E763A346-A3E5-E05A-F5EE-355D6CB1110A}"/>
          </ac:spMkLst>
        </pc:spChg>
        <pc:cxnChg chg="mod">
          <ac:chgData name="kanok lohapiyaphan" userId="4051edcb3180f094" providerId="LiveId" clId="{2C9E6E29-21CB-4F7A-BAA8-7420C34FD6FB}" dt="2025-10-14T04:15:54.131" v="529" actId="1076"/>
          <ac:cxnSpMkLst>
            <pc:docMk/>
            <pc:sldMk cId="186363810" sldId="2147480201"/>
            <ac:cxnSpMk id="3" creationId="{4D55C0C1-F390-AAB9-ECBE-01A11330D930}"/>
          </ac:cxnSpMkLst>
        </pc:cxnChg>
      </pc:sldChg>
      <pc:sldChg chg="modSp mod">
        <pc:chgData name="kanok lohapiyaphan" userId="4051edcb3180f094" providerId="LiveId" clId="{2C9E6E29-21CB-4F7A-BAA8-7420C34FD6FB}" dt="2025-10-14T03:37:48.649" v="374" actId="1076"/>
        <pc:sldMkLst>
          <pc:docMk/>
          <pc:sldMk cId="2255771422" sldId="2147480212"/>
        </pc:sldMkLst>
        <pc:spChg chg="mod">
          <ac:chgData name="kanok lohapiyaphan" userId="4051edcb3180f094" providerId="LiveId" clId="{2C9E6E29-21CB-4F7A-BAA8-7420C34FD6FB}" dt="2025-10-14T03:37:48.649" v="374" actId="1076"/>
          <ac:spMkLst>
            <pc:docMk/>
            <pc:sldMk cId="2255771422" sldId="2147480212"/>
            <ac:spMk id="4" creationId="{81228BD9-0A24-0808-BBF7-AAF974611B05}"/>
          </ac:spMkLst>
        </pc:spChg>
        <pc:graphicFrameChg chg="mod modGraphic">
          <ac:chgData name="kanok lohapiyaphan" userId="4051edcb3180f094" providerId="LiveId" clId="{2C9E6E29-21CB-4F7A-BAA8-7420C34FD6FB}" dt="2025-10-14T03:37:30.146" v="368" actId="1076"/>
          <ac:graphicFrameMkLst>
            <pc:docMk/>
            <pc:sldMk cId="2255771422" sldId="2147480212"/>
            <ac:graphicFrameMk id="8" creationId="{5B46D06B-ADBD-C03D-9570-456EC9D24E67}"/>
          </ac:graphicFrameMkLst>
        </pc:graphicFrameChg>
        <pc:graphicFrameChg chg="mod">
          <ac:chgData name="kanok lohapiyaphan" userId="4051edcb3180f094" providerId="LiveId" clId="{2C9E6E29-21CB-4F7A-BAA8-7420C34FD6FB}" dt="2025-10-14T03:37:33.379" v="369" actId="1076"/>
          <ac:graphicFrameMkLst>
            <pc:docMk/>
            <pc:sldMk cId="2255771422" sldId="2147480212"/>
            <ac:graphicFrameMk id="14" creationId="{612A4C58-31E2-4731-75BC-B1E3450DC013}"/>
          </ac:graphicFrameMkLst>
        </pc:graphicFrameChg>
        <pc:graphicFrameChg chg="mod modGraphic">
          <ac:chgData name="kanok lohapiyaphan" userId="4051edcb3180f094" providerId="LiveId" clId="{2C9E6E29-21CB-4F7A-BAA8-7420C34FD6FB}" dt="2025-10-14T03:37:27.499" v="367" actId="1076"/>
          <ac:graphicFrameMkLst>
            <pc:docMk/>
            <pc:sldMk cId="2255771422" sldId="2147480212"/>
            <ac:graphicFrameMk id="15" creationId="{325AE4F9-BD3E-5AA4-69A1-0033FF21BD33}"/>
          </ac:graphicFrameMkLst>
        </pc:graphicFrameChg>
      </pc:sldChg>
      <pc:sldChg chg="addSp delSp modSp mod">
        <pc:chgData name="kanok lohapiyaphan" userId="4051edcb3180f094" providerId="LiveId" clId="{2C9E6E29-21CB-4F7A-BAA8-7420C34FD6FB}" dt="2025-10-14T03:47:53.589" v="434" actId="164"/>
        <pc:sldMkLst>
          <pc:docMk/>
          <pc:sldMk cId="2923520723" sldId="2147480216"/>
        </pc:sldMkLst>
        <pc:spChg chg="del mod">
          <ac:chgData name="kanok lohapiyaphan" userId="4051edcb3180f094" providerId="LiveId" clId="{2C9E6E29-21CB-4F7A-BAA8-7420C34FD6FB}" dt="2025-10-14T03:41:29.654" v="409" actId="478"/>
          <ac:spMkLst>
            <pc:docMk/>
            <pc:sldMk cId="2923520723" sldId="2147480216"/>
            <ac:spMk id="4" creationId="{A35E1500-8098-237B-2061-7FA7C87A7D27}"/>
          </ac:spMkLst>
        </pc:spChg>
        <pc:spChg chg="mod topLvl">
          <ac:chgData name="kanok lohapiyaphan" userId="4051edcb3180f094" providerId="LiveId" clId="{2C9E6E29-21CB-4F7A-BAA8-7420C34FD6FB}" dt="2025-10-14T03:47:53.589" v="434" actId="164"/>
          <ac:spMkLst>
            <pc:docMk/>
            <pc:sldMk cId="2923520723" sldId="2147480216"/>
            <ac:spMk id="22" creationId="{0C827161-D247-E637-04B2-F53F69818A72}"/>
          </ac:spMkLst>
        </pc:spChg>
        <pc:grpChg chg="add mod">
          <ac:chgData name="kanok lohapiyaphan" userId="4051edcb3180f094" providerId="LiveId" clId="{2C9E6E29-21CB-4F7A-BAA8-7420C34FD6FB}" dt="2025-10-14T03:47:53.589" v="434" actId="164"/>
          <ac:grpSpMkLst>
            <pc:docMk/>
            <pc:sldMk cId="2923520723" sldId="2147480216"/>
            <ac:grpSpMk id="7" creationId="{31998442-34A0-E03A-93DA-2D65FDCB7F36}"/>
          </ac:grpSpMkLst>
        </pc:grpChg>
        <pc:grpChg chg="del">
          <ac:chgData name="kanok lohapiyaphan" userId="4051edcb3180f094" providerId="LiveId" clId="{2C9E6E29-21CB-4F7A-BAA8-7420C34FD6FB}" dt="2025-10-14T03:47:46.174" v="433" actId="165"/>
          <ac:grpSpMkLst>
            <pc:docMk/>
            <pc:sldMk cId="2923520723" sldId="2147480216"/>
            <ac:grpSpMk id="15" creationId="{48823643-78B1-53E2-D7C1-EAD29321A66F}"/>
          </ac:grpSpMkLst>
        </pc:grpChg>
        <pc:picChg chg="mod topLvl">
          <ac:chgData name="kanok lohapiyaphan" userId="4051edcb3180f094" providerId="LiveId" clId="{2C9E6E29-21CB-4F7A-BAA8-7420C34FD6FB}" dt="2025-10-14T03:47:53.589" v="434" actId="164"/>
          <ac:picMkLst>
            <pc:docMk/>
            <pc:sldMk cId="2923520723" sldId="2147480216"/>
            <ac:picMk id="21" creationId="{A484E2A3-4827-F604-6234-112F289DC48E}"/>
          </ac:picMkLst>
        </pc:picChg>
      </pc:sldChg>
      <pc:sldChg chg="modSp mod">
        <pc:chgData name="kanok lohapiyaphan" userId="4051edcb3180f094" providerId="LiveId" clId="{2C9E6E29-21CB-4F7A-BAA8-7420C34FD6FB}" dt="2025-10-14T03:41:44.136" v="412" actId="207"/>
        <pc:sldMkLst>
          <pc:docMk/>
          <pc:sldMk cId="4060519654" sldId="2147480217"/>
        </pc:sldMkLst>
        <pc:spChg chg="mod">
          <ac:chgData name="kanok lohapiyaphan" userId="4051edcb3180f094" providerId="LiveId" clId="{2C9E6E29-21CB-4F7A-BAA8-7420C34FD6FB}" dt="2025-10-14T03:41:44.136" v="412" actId="207"/>
          <ac:spMkLst>
            <pc:docMk/>
            <pc:sldMk cId="4060519654" sldId="2147480217"/>
            <ac:spMk id="3" creationId="{DD2F7E25-BF7D-7222-58AC-A2AFEB041381}"/>
          </ac:spMkLst>
        </pc:spChg>
      </pc:sldChg>
      <pc:sldChg chg="delSp modSp mod">
        <pc:chgData name="kanok lohapiyaphan" userId="4051edcb3180f094" providerId="LiveId" clId="{2C9E6E29-21CB-4F7A-BAA8-7420C34FD6FB}" dt="2025-10-14T03:41:50.252" v="414" actId="478"/>
        <pc:sldMkLst>
          <pc:docMk/>
          <pc:sldMk cId="3176926935" sldId="2147480218"/>
        </pc:sldMkLst>
        <pc:spChg chg="del mod">
          <ac:chgData name="kanok lohapiyaphan" userId="4051edcb3180f094" providerId="LiveId" clId="{2C9E6E29-21CB-4F7A-BAA8-7420C34FD6FB}" dt="2025-10-14T03:41:50.252" v="414" actId="478"/>
          <ac:spMkLst>
            <pc:docMk/>
            <pc:sldMk cId="3176926935" sldId="2147480218"/>
            <ac:spMk id="12" creationId="{FF0AC85F-F12D-14E5-1904-2BD86009EAC3}"/>
          </ac:spMkLst>
        </pc:spChg>
      </pc:sldChg>
      <pc:sldChg chg="addSp modSp mod">
        <pc:chgData name="kanok lohapiyaphan" userId="4051edcb3180f094" providerId="LiveId" clId="{2C9E6E29-21CB-4F7A-BAA8-7420C34FD6FB}" dt="2025-10-14T03:48:17.522" v="439" actId="1076"/>
        <pc:sldMkLst>
          <pc:docMk/>
          <pc:sldMk cId="0" sldId="2147480220"/>
        </pc:sldMkLst>
        <pc:spChg chg="add mod">
          <ac:chgData name="kanok lohapiyaphan" userId="4051edcb3180f094" providerId="LiveId" clId="{2C9E6E29-21CB-4F7A-BAA8-7420C34FD6FB}" dt="2025-10-14T03:47:29.269" v="432"/>
          <ac:spMkLst>
            <pc:docMk/>
            <pc:sldMk cId="0" sldId="2147480220"/>
            <ac:spMk id="4" creationId="{7B9B6C55-98BE-F098-84F2-5FBB5F223F63}"/>
          </ac:spMkLst>
        </pc:spChg>
        <pc:spChg chg="mod">
          <ac:chgData name="kanok lohapiyaphan" userId="4051edcb3180f094" providerId="LiveId" clId="{2C9E6E29-21CB-4F7A-BAA8-7420C34FD6FB}" dt="2025-10-14T03:41:55.339" v="415" actId="207"/>
          <ac:spMkLst>
            <pc:docMk/>
            <pc:sldMk cId="0" sldId="2147480220"/>
            <ac:spMk id="11" creationId="{09CD032E-0569-5554-252C-79AC839213B2}"/>
          </ac:spMkLst>
        </pc:spChg>
        <pc:spChg chg="mod">
          <ac:chgData name="kanok lohapiyaphan" userId="4051edcb3180f094" providerId="LiveId" clId="{2C9E6E29-21CB-4F7A-BAA8-7420C34FD6FB}" dt="2025-10-14T03:48:17.522" v="439" actId="1076"/>
          <ac:spMkLst>
            <pc:docMk/>
            <pc:sldMk cId="0" sldId="2147480220"/>
            <ac:spMk id="16" creationId="{419BCF6D-042A-2359-9D35-8526779F63E1}"/>
          </ac:spMkLst>
        </pc:spChg>
        <pc:spChg chg="mod">
          <ac:chgData name="kanok lohapiyaphan" userId="4051edcb3180f094" providerId="LiveId" clId="{2C9E6E29-21CB-4F7A-BAA8-7420C34FD6FB}" dt="2025-10-14T03:48:13.300" v="438" actId="14100"/>
          <ac:spMkLst>
            <pc:docMk/>
            <pc:sldMk cId="0" sldId="2147480220"/>
            <ac:spMk id="17433" creationId="{89099F5F-72C4-0822-768E-6FA99183B00D}"/>
          </ac:spMkLst>
        </pc:spChg>
        <pc:grpChg chg="add mod">
          <ac:chgData name="kanok lohapiyaphan" userId="4051edcb3180f094" providerId="LiveId" clId="{2C9E6E29-21CB-4F7A-BAA8-7420C34FD6FB}" dt="2025-10-14T03:48:17.522" v="439" actId="1076"/>
          <ac:grpSpMkLst>
            <pc:docMk/>
            <pc:sldMk cId="0" sldId="2147480220"/>
            <ac:grpSpMk id="13" creationId="{4E97C571-852E-3010-A38A-113206DC91F6}"/>
          </ac:grpSpMkLst>
        </pc:grpChg>
        <pc:picChg chg="mod">
          <ac:chgData name="kanok lohapiyaphan" userId="4051edcb3180f094" providerId="LiveId" clId="{2C9E6E29-21CB-4F7A-BAA8-7420C34FD6FB}" dt="2025-10-14T03:48:17.522" v="439" actId="1076"/>
          <ac:picMkLst>
            <pc:docMk/>
            <pc:sldMk cId="0" sldId="2147480220"/>
            <ac:picMk id="15" creationId="{5A479ECC-6E18-B92C-18E2-58696508F26C}"/>
          </ac:picMkLst>
        </pc:picChg>
      </pc:sldChg>
      <pc:sldChg chg="modSp mod">
        <pc:chgData name="kanok lohapiyaphan" userId="4051edcb3180f094" providerId="LiveId" clId="{2C9E6E29-21CB-4F7A-BAA8-7420C34FD6FB}" dt="2025-10-14T03:42:28.712" v="426" actId="207"/>
        <pc:sldMkLst>
          <pc:docMk/>
          <pc:sldMk cId="258008313" sldId="2147480221"/>
        </pc:sldMkLst>
        <pc:spChg chg="mod">
          <ac:chgData name="kanok lohapiyaphan" userId="4051edcb3180f094" providerId="LiveId" clId="{2C9E6E29-21CB-4F7A-BAA8-7420C34FD6FB}" dt="2025-10-14T03:42:28.712" v="426" actId="207"/>
          <ac:spMkLst>
            <pc:docMk/>
            <pc:sldMk cId="258008313" sldId="2147480221"/>
            <ac:spMk id="6" creationId="{59A7CD3E-2DE1-0465-3D78-DFE5BA7C93CE}"/>
          </ac:spMkLst>
        </pc:spChg>
        <pc:spChg chg="mod">
          <ac:chgData name="kanok lohapiyaphan" userId="4051edcb3180f094" providerId="LiveId" clId="{2C9E6E29-21CB-4F7A-BAA8-7420C34FD6FB}" dt="2025-10-13T23:43:15.626" v="22" actId="207"/>
          <ac:spMkLst>
            <pc:docMk/>
            <pc:sldMk cId="258008313" sldId="2147480221"/>
            <ac:spMk id="24" creationId="{740D8BB1-ACAD-4866-89EE-E1A8DE2C3174}"/>
          </ac:spMkLst>
        </pc:spChg>
        <pc:graphicFrameChg chg="mod modGraphic">
          <ac:chgData name="kanok lohapiyaphan" userId="4051edcb3180f094" providerId="LiveId" clId="{2C9E6E29-21CB-4F7A-BAA8-7420C34FD6FB}" dt="2025-10-13T23:42:23.473" v="14" actId="14100"/>
          <ac:graphicFrameMkLst>
            <pc:docMk/>
            <pc:sldMk cId="258008313" sldId="2147480221"/>
            <ac:graphicFrameMk id="5" creationId="{E11CFD99-0960-4665-9328-6A7E4791E820}"/>
          </ac:graphicFrameMkLst>
        </pc:graphicFrameChg>
      </pc:sldChg>
      <pc:sldChg chg="modSp mod">
        <pc:chgData name="kanok lohapiyaphan" userId="4051edcb3180f094" providerId="LiveId" clId="{2C9E6E29-21CB-4F7A-BAA8-7420C34FD6FB}" dt="2025-10-14T03:42:33.209" v="428" actId="207"/>
        <pc:sldMkLst>
          <pc:docMk/>
          <pc:sldMk cId="2841952318" sldId="2147480222"/>
        </pc:sldMkLst>
        <pc:spChg chg="mod">
          <ac:chgData name="kanok lohapiyaphan" userId="4051edcb3180f094" providerId="LiveId" clId="{2C9E6E29-21CB-4F7A-BAA8-7420C34FD6FB}" dt="2025-10-14T03:42:33.209" v="428" actId="207"/>
          <ac:spMkLst>
            <pc:docMk/>
            <pc:sldMk cId="2841952318" sldId="2147480222"/>
            <ac:spMk id="6" creationId="{59A7CD3E-2DE1-0465-3D78-DFE5BA7C93CE}"/>
          </ac:spMkLst>
        </pc:spChg>
      </pc:sldChg>
      <pc:sldChg chg="modSp mod">
        <pc:chgData name="kanok lohapiyaphan" userId="4051edcb3180f094" providerId="LiveId" clId="{2C9E6E29-21CB-4F7A-BAA8-7420C34FD6FB}" dt="2025-10-14T03:42:40.200" v="429" actId="1076"/>
        <pc:sldMkLst>
          <pc:docMk/>
          <pc:sldMk cId="1709446393" sldId="2147480223"/>
        </pc:sldMkLst>
        <pc:spChg chg="mod">
          <ac:chgData name="kanok lohapiyaphan" userId="4051edcb3180f094" providerId="LiveId" clId="{2C9E6E29-21CB-4F7A-BAA8-7420C34FD6FB}" dt="2025-10-14T03:42:40.200" v="429" actId="1076"/>
          <ac:spMkLst>
            <pc:docMk/>
            <pc:sldMk cId="1709446393" sldId="2147480223"/>
            <ac:spMk id="4" creationId="{EA714F1D-6B6D-0122-80A5-C8E0CF4F1B7A}"/>
          </ac:spMkLst>
        </pc:spChg>
      </pc:sldChg>
      <pc:sldChg chg="modSp mod">
        <pc:chgData name="kanok lohapiyaphan" userId="4051edcb3180f094" providerId="LiveId" clId="{2C9E6E29-21CB-4F7A-BAA8-7420C34FD6FB}" dt="2025-10-14T03:50:06.727" v="447" actId="1076"/>
        <pc:sldMkLst>
          <pc:docMk/>
          <pc:sldMk cId="1756438706" sldId="2147480225"/>
        </pc:sldMkLst>
        <pc:spChg chg="mod">
          <ac:chgData name="kanok lohapiyaphan" userId="4051edcb3180f094" providerId="LiveId" clId="{2C9E6E29-21CB-4F7A-BAA8-7420C34FD6FB}" dt="2025-10-14T03:49:58.919" v="445" actId="1076"/>
          <ac:spMkLst>
            <pc:docMk/>
            <pc:sldMk cId="1756438706" sldId="2147480225"/>
            <ac:spMk id="7" creationId="{8B8ADE9A-880E-85BD-5037-8B7D41FE6266}"/>
          </ac:spMkLst>
        </pc:spChg>
        <pc:spChg chg="mod">
          <ac:chgData name="kanok lohapiyaphan" userId="4051edcb3180f094" providerId="LiveId" clId="{2C9E6E29-21CB-4F7A-BAA8-7420C34FD6FB}" dt="2025-10-14T03:50:06.727" v="447" actId="1076"/>
          <ac:spMkLst>
            <pc:docMk/>
            <pc:sldMk cId="1756438706" sldId="2147480225"/>
            <ac:spMk id="21" creationId="{7A0051CF-6B26-41AE-EA9C-AFA1ABB3C478}"/>
          </ac:spMkLst>
        </pc:spChg>
        <pc:spChg chg="ord">
          <ac:chgData name="kanok lohapiyaphan" userId="4051edcb3180f094" providerId="LiveId" clId="{2C9E6E29-21CB-4F7A-BAA8-7420C34FD6FB}" dt="2025-10-14T03:49:41.580" v="442" actId="166"/>
          <ac:spMkLst>
            <pc:docMk/>
            <pc:sldMk cId="1756438706" sldId="2147480225"/>
            <ac:spMk id="28" creationId="{1AA47899-A54A-34D4-881E-0DBB9D68EDEB}"/>
          </ac:spMkLst>
        </pc:spChg>
        <pc:grpChg chg="mod">
          <ac:chgData name="kanok lohapiyaphan" userId="4051edcb3180f094" providerId="LiveId" clId="{2C9E6E29-21CB-4F7A-BAA8-7420C34FD6FB}" dt="2025-10-14T03:49:58.919" v="445" actId="1076"/>
          <ac:grpSpMkLst>
            <pc:docMk/>
            <pc:sldMk cId="1756438706" sldId="2147480225"/>
            <ac:grpSpMk id="3" creationId="{628BA15D-07A4-1F91-EA91-D9810C51ED4F}"/>
          </ac:grpSpMkLst>
        </pc:grpChg>
        <pc:grpChg chg="mod">
          <ac:chgData name="kanok lohapiyaphan" userId="4051edcb3180f094" providerId="LiveId" clId="{2C9E6E29-21CB-4F7A-BAA8-7420C34FD6FB}" dt="2025-10-14T03:50:03.733" v="446" actId="1076"/>
          <ac:grpSpMkLst>
            <pc:docMk/>
            <pc:sldMk cId="1756438706" sldId="2147480225"/>
            <ac:grpSpMk id="19" creationId="{71CBAA43-EFC6-6AC1-0BBD-19A774F620A3}"/>
          </ac:grpSpMkLst>
        </pc:grpChg>
        <pc:grpChg chg="mod">
          <ac:chgData name="kanok lohapiyaphan" userId="4051edcb3180f094" providerId="LiveId" clId="{2C9E6E29-21CB-4F7A-BAA8-7420C34FD6FB}" dt="2025-10-14T03:49:30.685" v="441" actId="1076"/>
          <ac:grpSpMkLst>
            <pc:docMk/>
            <pc:sldMk cId="1756438706" sldId="2147480225"/>
            <ac:grpSpMk id="61" creationId="{8E0EFB7A-6DBF-5095-F27C-7B3BB0729E0A}"/>
          </ac:grpSpMkLst>
        </pc:grpChg>
        <pc:graphicFrameChg chg="modGraphic">
          <ac:chgData name="kanok lohapiyaphan" userId="4051edcb3180f094" providerId="LiveId" clId="{2C9E6E29-21CB-4F7A-BAA8-7420C34FD6FB}" dt="2025-10-14T02:34:55.868" v="160" actId="20577"/>
          <ac:graphicFrameMkLst>
            <pc:docMk/>
            <pc:sldMk cId="1756438706" sldId="2147480225"/>
            <ac:graphicFrameMk id="17" creationId="{93D4187D-3B7B-9E0B-142A-2D3424DAD653}"/>
          </ac:graphicFrameMkLst>
        </pc:graphicFrameChg>
        <pc:graphicFrameChg chg="modGraphic">
          <ac:chgData name="kanok lohapiyaphan" userId="4051edcb3180f094" providerId="LiveId" clId="{2C9E6E29-21CB-4F7A-BAA8-7420C34FD6FB}" dt="2025-10-14T02:35:16.611" v="162" actId="20577"/>
          <ac:graphicFrameMkLst>
            <pc:docMk/>
            <pc:sldMk cId="1756438706" sldId="2147480225"/>
            <ac:graphicFrameMk id="33" creationId="{ED248ED0-3253-6246-A38F-FEAD485E4B3D}"/>
          </ac:graphicFrameMkLst>
        </pc:graphicFrameChg>
        <pc:picChg chg="mod">
          <ac:chgData name="kanok lohapiyaphan" userId="4051edcb3180f094" providerId="LiveId" clId="{2C9E6E29-21CB-4F7A-BAA8-7420C34FD6FB}" dt="2025-10-14T03:49:58.919" v="445" actId="1076"/>
          <ac:picMkLst>
            <pc:docMk/>
            <pc:sldMk cId="1756438706" sldId="2147480225"/>
            <ac:picMk id="4" creationId="{FF03767F-7445-A90F-1B33-57F09403A0BE}"/>
          </ac:picMkLst>
        </pc:picChg>
        <pc:picChg chg="mod">
          <ac:chgData name="kanok lohapiyaphan" userId="4051edcb3180f094" providerId="LiveId" clId="{2C9E6E29-21CB-4F7A-BAA8-7420C34FD6FB}" dt="2025-10-14T03:50:03.733" v="446" actId="1076"/>
          <ac:picMkLst>
            <pc:docMk/>
            <pc:sldMk cId="1756438706" sldId="2147480225"/>
            <ac:picMk id="20" creationId="{87881749-7EB0-7F17-51AF-947BB04ABC2C}"/>
          </ac:picMkLst>
        </pc:picChg>
      </pc:sldChg>
      <pc:sldChg chg="modSp mod">
        <pc:chgData name="kanok lohapiyaphan" userId="4051edcb3180f094" providerId="LiveId" clId="{2C9E6E29-21CB-4F7A-BAA8-7420C34FD6FB}" dt="2025-10-14T03:50:21.815" v="448" actId="207"/>
        <pc:sldMkLst>
          <pc:docMk/>
          <pc:sldMk cId="2764381349" sldId="2147480226"/>
        </pc:sldMkLst>
        <pc:spChg chg="mod">
          <ac:chgData name="kanok lohapiyaphan" userId="4051edcb3180f094" providerId="LiveId" clId="{2C9E6E29-21CB-4F7A-BAA8-7420C34FD6FB}" dt="2025-10-14T03:50:21.815" v="448" actId="207"/>
          <ac:spMkLst>
            <pc:docMk/>
            <pc:sldMk cId="2764381349" sldId="2147480226"/>
            <ac:spMk id="14" creationId="{7000931E-C49B-7D34-F5DA-1EE5171EDC94}"/>
          </ac:spMkLst>
        </pc:spChg>
      </pc:sldChg>
      <pc:sldChg chg="modSp mod">
        <pc:chgData name="kanok lohapiyaphan" userId="4051edcb3180f094" providerId="LiveId" clId="{2C9E6E29-21CB-4F7A-BAA8-7420C34FD6FB}" dt="2025-10-14T03:51:57.639" v="451" actId="207"/>
        <pc:sldMkLst>
          <pc:docMk/>
          <pc:sldMk cId="4279307678" sldId="2147480228"/>
        </pc:sldMkLst>
        <pc:spChg chg="mod">
          <ac:chgData name="kanok lohapiyaphan" userId="4051edcb3180f094" providerId="LiveId" clId="{2C9E6E29-21CB-4F7A-BAA8-7420C34FD6FB}" dt="2025-10-14T03:51:57.639" v="451" actId="207"/>
          <ac:spMkLst>
            <pc:docMk/>
            <pc:sldMk cId="4279307678" sldId="2147480228"/>
            <ac:spMk id="8" creationId="{99731E13-D5F2-41FB-ABFE-F220E9B05DDC}"/>
          </ac:spMkLst>
        </pc:spChg>
      </pc:sldChg>
      <pc:sldChg chg="modSp mod">
        <pc:chgData name="kanok lohapiyaphan" userId="4051edcb3180f094" providerId="LiveId" clId="{2C9E6E29-21CB-4F7A-BAA8-7420C34FD6FB}" dt="2025-10-14T03:54:29.764" v="454" actId="113"/>
        <pc:sldMkLst>
          <pc:docMk/>
          <pc:sldMk cId="1144513691" sldId="2147480229"/>
        </pc:sldMkLst>
        <pc:spChg chg="mod">
          <ac:chgData name="kanok lohapiyaphan" userId="4051edcb3180f094" providerId="LiveId" clId="{2C9E6E29-21CB-4F7A-BAA8-7420C34FD6FB}" dt="2025-10-13T23:51:50.749" v="30" actId="1035"/>
          <ac:spMkLst>
            <pc:docMk/>
            <pc:sldMk cId="1144513691" sldId="2147480229"/>
            <ac:spMk id="16" creationId="{ECD77E06-F1E2-60AA-4BE4-A056C9A7498B}"/>
          </ac:spMkLst>
        </pc:spChg>
        <pc:graphicFrameChg chg="mod">
          <ac:chgData name="kanok lohapiyaphan" userId="4051edcb3180f094" providerId="LiveId" clId="{2C9E6E29-21CB-4F7A-BAA8-7420C34FD6FB}" dt="2025-10-13T23:51:58.647" v="37" actId="1038"/>
          <ac:graphicFrameMkLst>
            <pc:docMk/>
            <pc:sldMk cId="1144513691" sldId="2147480229"/>
            <ac:graphicFrameMk id="5" creationId="{181642E9-4023-454F-BD25-B8C8CAB29389}"/>
          </ac:graphicFrameMkLst>
        </pc:graphicFrameChg>
        <pc:graphicFrameChg chg="mod">
          <ac:chgData name="kanok lohapiyaphan" userId="4051edcb3180f094" providerId="LiveId" clId="{2C9E6E29-21CB-4F7A-BAA8-7420C34FD6FB}" dt="2025-10-13T23:51:58.647" v="37" actId="1038"/>
          <ac:graphicFrameMkLst>
            <pc:docMk/>
            <pc:sldMk cId="1144513691" sldId="2147480229"/>
            <ac:graphicFrameMk id="11" creationId="{67463E64-0DC0-9036-9A19-6A08723958C8}"/>
          </ac:graphicFrameMkLst>
        </pc:graphicFrameChg>
        <pc:graphicFrameChg chg="mod">
          <ac:chgData name="kanok lohapiyaphan" userId="4051edcb3180f094" providerId="LiveId" clId="{2C9E6E29-21CB-4F7A-BAA8-7420C34FD6FB}" dt="2025-10-13T23:52:05.538" v="38" actId="1076"/>
          <ac:graphicFrameMkLst>
            <pc:docMk/>
            <pc:sldMk cId="1144513691" sldId="2147480229"/>
            <ac:graphicFrameMk id="27" creationId="{07EDB5E2-3559-BC4D-48D1-7E2E684A43EF}"/>
          </ac:graphicFrameMkLst>
        </pc:graphicFrameChg>
        <pc:graphicFrameChg chg="modGraphic">
          <ac:chgData name="kanok lohapiyaphan" userId="4051edcb3180f094" providerId="LiveId" clId="{2C9E6E29-21CB-4F7A-BAA8-7420C34FD6FB}" dt="2025-10-14T03:54:29.764" v="454" actId="113"/>
          <ac:graphicFrameMkLst>
            <pc:docMk/>
            <pc:sldMk cId="1144513691" sldId="2147480229"/>
            <ac:graphicFrameMk id="47" creationId="{07E550F8-9F01-C9B1-1CEF-A2974C1E0AAB}"/>
          </ac:graphicFrameMkLst>
        </pc:graphicFrameChg>
      </pc:sldChg>
      <pc:sldChg chg="modSp mod">
        <pc:chgData name="kanok lohapiyaphan" userId="4051edcb3180f094" providerId="LiveId" clId="{2C9E6E29-21CB-4F7A-BAA8-7420C34FD6FB}" dt="2025-10-14T03:55:55.399" v="457" actId="1076"/>
        <pc:sldMkLst>
          <pc:docMk/>
          <pc:sldMk cId="1175101978" sldId="2147480230"/>
        </pc:sldMkLst>
        <pc:spChg chg="mod">
          <ac:chgData name="kanok lohapiyaphan" userId="4051edcb3180f094" providerId="LiveId" clId="{2C9E6E29-21CB-4F7A-BAA8-7420C34FD6FB}" dt="2025-10-14T03:55:55.399" v="457" actId="1076"/>
          <ac:spMkLst>
            <pc:docMk/>
            <pc:sldMk cId="1175101978" sldId="2147480230"/>
            <ac:spMk id="14" creationId="{6C795CDB-20FF-37D3-3388-11B97EFA2781}"/>
          </ac:spMkLst>
        </pc:spChg>
      </pc:sldChg>
      <pc:sldChg chg="modSp mod">
        <pc:chgData name="kanok lohapiyaphan" userId="4051edcb3180f094" providerId="LiveId" clId="{2C9E6E29-21CB-4F7A-BAA8-7420C34FD6FB}" dt="2025-10-14T03:57:30.509" v="479" actId="113"/>
        <pc:sldMkLst>
          <pc:docMk/>
          <pc:sldMk cId="1689902684" sldId="2147480233"/>
        </pc:sldMkLst>
        <pc:graphicFrameChg chg="modGraphic">
          <ac:chgData name="kanok lohapiyaphan" userId="4051edcb3180f094" providerId="LiveId" clId="{2C9E6E29-21CB-4F7A-BAA8-7420C34FD6FB}" dt="2025-10-14T03:57:30.509" v="479" actId="113"/>
          <ac:graphicFrameMkLst>
            <pc:docMk/>
            <pc:sldMk cId="1689902684" sldId="2147480233"/>
            <ac:graphicFrameMk id="5" creationId="{9450AC58-7562-049F-7BAA-DC6FD59B379F}"/>
          </ac:graphicFrameMkLst>
        </pc:graphicFrameChg>
      </pc:sldChg>
      <pc:sldChg chg="modSp">
        <pc:chgData name="kanok lohapiyaphan" userId="4051edcb3180f094" providerId="LiveId" clId="{2C9E6E29-21CB-4F7A-BAA8-7420C34FD6FB}" dt="2025-10-14T04:00:14.646" v="480" actId="207"/>
        <pc:sldMkLst>
          <pc:docMk/>
          <pc:sldMk cId="3201589157" sldId="2147480238"/>
        </pc:sldMkLst>
        <pc:spChg chg="mod">
          <ac:chgData name="kanok lohapiyaphan" userId="4051edcb3180f094" providerId="LiveId" clId="{2C9E6E29-21CB-4F7A-BAA8-7420C34FD6FB}" dt="2025-10-14T04:00:14.646" v="480" actId="207"/>
          <ac:spMkLst>
            <pc:docMk/>
            <pc:sldMk cId="3201589157" sldId="2147480238"/>
            <ac:spMk id="13" creationId="{C5AAA755-1935-4CCB-7750-1E6A851505FE}"/>
          </ac:spMkLst>
        </pc:spChg>
      </pc:sldChg>
      <pc:sldChg chg="modSp">
        <pc:chgData name="kanok lohapiyaphan" userId="4051edcb3180f094" providerId="LiveId" clId="{2C9E6E29-21CB-4F7A-BAA8-7420C34FD6FB}" dt="2025-10-14T04:01:08.746" v="484"/>
        <pc:sldMkLst>
          <pc:docMk/>
          <pc:sldMk cId="2099561519" sldId="2147480242"/>
        </pc:sldMkLst>
        <pc:graphicFrameChg chg="mod">
          <ac:chgData name="kanok lohapiyaphan" userId="4051edcb3180f094" providerId="LiveId" clId="{2C9E6E29-21CB-4F7A-BAA8-7420C34FD6FB}" dt="2025-10-14T04:01:08.746" v="484"/>
          <ac:graphicFrameMkLst>
            <pc:docMk/>
            <pc:sldMk cId="2099561519" sldId="2147480242"/>
            <ac:graphicFrameMk id="20" creationId="{00000000-0000-0000-0000-000000000000}"/>
          </ac:graphicFrameMkLst>
        </pc:graphicFrameChg>
        <pc:graphicFrameChg chg="mod">
          <ac:chgData name="kanok lohapiyaphan" userId="4051edcb3180f094" providerId="LiveId" clId="{2C9E6E29-21CB-4F7A-BAA8-7420C34FD6FB}" dt="2025-10-14T04:01:04.566" v="483" actId="572"/>
          <ac:graphicFrameMkLst>
            <pc:docMk/>
            <pc:sldMk cId="2099561519" sldId="2147480242"/>
            <ac:graphicFrameMk id="25" creationId="{00000000-0000-0000-0000-000000000000}"/>
          </ac:graphicFrameMkLst>
        </pc:graphicFrameChg>
      </pc:sldChg>
      <pc:sldChg chg="modSp mod">
        <pc:chgData name="kanok lohapiyaphan" userId="4051edcb3180f094" providerId="LiveId" clId="{2C9E6E29-21CB-4F7A-BAA8-7420C34FD6FB}" dt="2025-10-14T04:01:44.073" v="486" actId="207"/>
        <pc:sldMkLst>
          <pc:docMk/>
          <pc:sldMk cId="1650535287" sldId="2147480243"/>
        </pc:sldMkLst>
        <pc:spChg chg="mod">
          <ac:chgData name="kanok lohapiyaphan" userId="4051edcb3180f094" providerId="LiveId" clId="{2C9E6E29-21CB-4F7A-BAA8-7420C34FD6FB}" dt="2025-10-14T04:01:44.073" v="486" actId="207"/>
          <ac:spMkLst>
            <pc:docMk/>
            <pc:sldMk cId="1650535287" sldId="2147480243"/>
            <ac:spMk id="7" creationId="{C1B0F0D1-E499-96AF-B845-5B3567878C76}"/>
          </ac:spMkLst>
        </pc:spChg>
      </pc:sldChg>
      <pc:sldChg chg="modSp mod">
        <pc:chgData name="kanok lohapiyaphan" userId="4051edcb3180f094" providerId="LiveId" clId="{2C9E6E29-21CB-4F7A-BAA8-7420C34FD6FB}" dt="2025-10-14T04:02:43.604" v="488" actId="207"/>
        <pc:sldMkLst>
          <pc:docMk/>
          <pc:sldMk cId="1736008591" sldId="2147480249"/>
        </pc:sldMkLst>
        <pc:graphicFrameChg chg="modGraphic">
          <ac:chgData name="kanok lohapiyaphan" userId="4051edcb3180f094" providerId="LiveId" clId="{2C9E6E29-21CB-4F7A-BAA8-7420C34FD6FB}" dt="2025-10-14T04:02:43.604" v="488" actId="207"/>
          <ac:graphicFrameMkLst>
            <pc:docMk/>
            <pc:sldMk cId="1736008591" sldId="2147480249"/>
            <ac:graphicFrameMk id="28" creationId="{C35AEFB4-3E54-F09C-7334-3461FB469EBD}"/>
          </ac:graphicFrameMkLst>
        </pc:graphicFrameChg>
      </pc:sldChg>
      <pc:sldChg chg="modSp mod">
        <pc:chgData name="kanok lohapiyaphan" userId="4051edcb3180f094" providerId="LiveId" clId="{2C9E6E29-21CB-4F7A-BAA8-7420C34FD6FB}" dt="2025-10-14T04:03:18.616" v="493" actId="1076"/>
        <pc:sldMkLst>
          <pc:docMk/>
          <pc:sldMk cId="0" sldId="2147480251"/>
        </pc:sldMkLst>
        <pc:spChg chg="mod">
          <ac:chgData name="kanok lohapiyaphan" userId="4051edcb3180f094" providerId="LiveId" clId="{2C9E6E29-21CB-4F7A-BAA8-7420C34FD6FB}" dt="2025-10-14T04:03:02.476" v="489" actId="255"/>
          <ac:spMkLst>
            <pc:docMk/>
            <pc:sldMk cId="0" sldId="2147480251"/>
            <ac:spMk id="6" creationId="{3BAE305D-6990-53BA-6C46-6D9AC432969C}"/>
          </ac:spMkLst>
        </pc:spChg>
        <pc:spChg chg="mod">
          <ac:chgData name="kanok lohapiyaphan" userId="4051edcb3180f094" providerId="LiveId" clId="{2C9E6E29-21CB-4F7A-BAA8-7420C34FD6FB}" dt="2025-10-14T04:03:07.020" v="490" actId="255"/>
          <ac:spMkLst>
            <pc:docMk/>
            <pc:sldMk cId="0" sldId="2147480251"/>
            <ac:spMk id="13" creationId="{581AC252-11B5-D157-DC4F-810BAF88FC6B}"/>
          </ac:spMkLst>
        </pc:spChg>
        <pc:spChg chg="mod">
          <ac:chgData name="kanok lohapiyaphan" userId="4051edcb3180f094" providerId="LiveId" clId="{2C9E6E29-21CB-4F7A-BAA8-7420C34FD6FB}" dt="2025-10-14T04:03:18.616" v="493" actId="1076"/>
          <ac:spMkLst>
            <pc:docMk/>
            <pc:sldMk cId="0" sldId="2147480251"/>
            <ac:spMk id="19" creationId="{E327506C-6ED4-D917-0748-34825434BDC9}"/>
          </ac:spMkLst>
        </pc:spChg>
        <pc:spChg chg="mod">
          <ac:chgData name="kanok lohapiyaphan" userId="4051edcb3180f094" providerId="LiveId" clId="{2C9E6E29-21CB-4F7A-BAA8-7420C34FD6FB}" dt="2025-10-14T04:03:16.458" v="492" actId="1076"/>
          <ac:spMkLst>
            <pc:docMk/>
            <pc:sldMk cId="0" sldId="2147480251"/>
            <ac:spMk id="24" creationId="{5971D50F-92EF-95C6-4509-84CF6AD3706F}"/>
          </ac:spMkLst>
        </pc:spChg>
      </pc:sldChg>
      <pc:sldChg chg="modSp">
        <pc:chgData name="kanok lohapiyaphan" userId="4051edcb3180f094" providerId="LiveId" clId="{2C9E6E29-21CB-4F7A-BAA8-7420C34FD6FB}" dt="2025-10-14T04:03:38.309" v="496" actId="572"/>
        <pc:sldMkLst>
          <pc:docMk/>
          <pc:sldMk cId="0" sldId="2147480252"/>
        </pc:sldMkLst>
        <pc:graphicFrameChg chg="mod">
          <ac:chgData name="kanok lohapiyaphan" userId="4051edcb3180f094" providerId="LiveId" clId="{2C9E6E29-21CB-4F7A-BAA8-7420C34FD6FB}" dt="2025-10-14T04:03:38.309" v="496" actId="572"/>
          <ac:graphicFrameMkLst>
            <pc:docMk/>
            <pc:sldMk cId="0" sldId="2147480252"/>
            <ac:graphicFrameMk id="3" creationId="{85D74268-958B-CD44-7431-CF7468058E87}"/>
          </ac:graphicFrameMkLst>
        </pc:graphicFrameChg>
      </pc:sldChg>
      <pc:sldChg chg="delSp modSp mod">
        <pc:chgData name="kanok lohapiyaphan" userId="4051edcb3180f094" providerId="LiveId" clId="{2C9E6E29-21CB-4F7A-BAA8-7420C34FD6FB}" dt="2025-10-14T04:09:22.836" v="503" actId="255"/>
        <pc:sldMkLst>
          <pc:docMk/>
          <pc:sldMk cId="0" sldId="2147480254"/>
        </pc:sldMkLst>
        <pc:spChg chg="mod">
          <ac:chgData name="kanok lohapiyaphan" userId="4051edcb3180f094" providerId="LiveId" clId="{2C9E6E29-21CB-4F7A-BAA8-7420C34FD6FB}" dt="2025-10-14T04:09:22.836" v="503" actId="255"/>
          <ac:spMkLst>
            <pc:docMk/>
            <pc:sldMk cId="0" sldId="2147480254"/>
            <ac:spMk id="45098" creationId="{3D3FF758-3218-EA66-E1E5-94EDCED040F3}"/>
          </ac:spMkLst>
        </pc:spChg>
        <pc:spChg chg="mod">
          <ac:chgData name="kanok lohapiyaphan" userId="4051edcb3180f094" providerId="LiveId" clId="{2C9E6E29-21CB-4F7A-BAA8-7420C34FD6FB}" dt="2025-10-14T04:04:04.745" v="498" actId="1076"/>
          <ac:spMkLst>
            <pc:docMk/>
            <pc:sldMk cId="0" sldId="2147480254"/>
            <ac:spMk id="45170" creationId="{39E6D94A-3C33-D439-1AF5-D88D33F8435E}"/>
          </ac:spMkLst>
        </pc:spChg>
        <pc:grpChg chg="del">
          <ac:chgData name="kanok lohapiyaphan" userId="4051edcb3180f094" providerId="LiveId" clId="{2C9E6E29-21CB-4F7A-BAA8-7420C34FD6FB}" dt="2025-10-14T04:04:00.871" v="497" actId="478"/>
          <ac:grpSpMkLst>
            <pc:docMk/>
            <pc:sldMk cId="0" sldId="2147480254"/>
            <ac:grpSpMk id="2" creationId="{481E5B67-AA0D-B61A-568C-FA975BCBF66F}"/>
          </ac:grpSpMkLst>
        </pc:grpChg>
        <pc:grpChg chg="mod">
          <ac:chgData name="kanok lohapiyaphan" userId="4051edcb3180f094" providerId="LiveId" clId="{2C9E6E29-21CB-4F7A-BAA8-7420C34FD6FB}" dt="2025-10-14T04:04:04.745" v="498" actId="1076"/>
          <ac:grpSpMkLst>
            <pc:docMk/>
            <pc:sldMk cId="0" sldId="2147480254"/>
            <ac:grpSpMk id="45097" creationId="{46E7EDCA-604E-F617-BAF7-FCD0D9403C5D}"/>
          </ac:grpSpMkLst>
        </pc:grpChg>
        <pc:graphicFrameChg chg="mod modGraphic">
          <ac:chgData name="kanok lohapiyaphan" userId="4051edcb3180f094" providerId="LiveId" clId="{2C9E6E29-21CB-4F7A-BAA8-7420C34FD6FB}" dt="2025-10-14T04:09:05.295" v="502" actId="572"/>
          <ac:graphicFrameMkLst>
            <pc:docMk/>
            <pc:sldMk cId="0" sldId="2147480254"/>
            <ac:graphicFrameMk id="7" creationId="{59F13569-C276-BB29-96DC-444762E3A7BD}"/>
          </ac:graphicFrameMkLst>
        </pc:graphicFrameChg>
        <pc:picChg chg="mod">
          <ac:chgData name="kanok lohapiyaphan" userId="4051edcb3180f094" providerId="LiveId" clId="{2C9E6E29-21CB-4F7A-BAA8-7420C34FD6FB}" dt="2025-10-14T04:04:04.745" v="498" actId="1076"/>
          <ac:picMkLst>
            <pc:docMk/>
            <pc:sldMk cId="0" sldId="2147480254"/>
            <ac:picMk id="45169" creationId="{58093779-6102-D508-359C-0ADAEBFB4ACE}"/>
          </ac:picMkLst>
        </pc:picChg>
      </pc:sldChg>
      <pc:sldChg chg="delSp modSp mod">
        <pc:chgData name="kanok lohapiyaphan" userId="4051edcb3180f094" providerId="LiveId" clId="{2C9E6E29-21CB-4F7A-BAA8-7420C34FD6FB}" dt="2025-10-14T04:09:47.752" v="506" actId="14100"/>
        <pc:sldMkLst>
          <pc:docMk/>
          <pc:sldMk cId="868135846" sldId="2147480255"/>
        </pc:sldMkLst>
        <pc:spChg chg="mod">
          <ac:chgData name="kanok lohapiyaphan" userId="4051edcb3180f094" providerId="LiveId" clId="{2C9E6E29-21CB-4F7A-BAA8-7420C34FD6FB}" dt="2025-10-14T04:09:47.752" v="506" actId="14100"/>
          <ac:spMkLst>
            <pc:docMk/>
            <pc:sldMk cId="868135846" sldId="2147480255"/>
            <ac:spMk id="3" creationId="{4D463E32-E94D-5F75-D588-77B2BD5A50F4}"/>
          </ac:spMkLst>
        </pc:spChg>
        <pc:spChg chg="del">
          <ac:chgData name="kanok lohapiyaphan" userId="4051edcb3180f094" providerId="LiveId" clId="{2C9E6E29-21CB-4F7A-BAA8-7420C34FD6FB}" dt="2025-10-14T04:09:30.776" v="504" actId="478"/>
          <ac:spMkLst>
            <pc:docMk/>
            <pc:sldMk cId="868135846" sldId="2147480255"/>
            <ac:spMk id="14" creationId="{E763A346-A3E5-E05A-F5EE-355D6CB1110A}"/>
          </ac:spMkLst>
        </pc:spChg>
      </pc:sldChg>
      <pc:sldChg chg="modSp mod">
        <pc:chgData name="kanok lohapiyaphan" userId="4051edcb3180f094" providerId="LiveId" clId="{2C9E6E29-21CB-4F7A-BAA8-7420C34FD6FB}" dt="2025-10-14T01:33:57.646" v="68" actId="207"/>
        <pc:sldMkLst>
          <pc:docMk/>
          <pc:sldMk cId="4133702115" sldId="2147480257"/>
        </pc:sldMkLst>
        <pc:graphicFrameChg chg="modGraphic">
          <ac:chgData name="kanok lohapiyaphan" userId="4051edcb3180f094" providerId="LiveId" clId="{2C9E6E29-21CB-4F7A-BAA8-7420C34FD6FB}" dt="2025-10-14T01:33:57.646" v="68" actId="207"/>
          <ac:graphicFrameMkLst>
            <pc:docMk/>
            <pc:sldMk cId="4133702115" sldId="2147480257"/>
            <ac:graphicFrameMk id="11" creationId="{2DBA654D-22D7-816A-9ED3-3B711C8CEA8B}"/>
          </ac:graphicFrameMkLst>
        </pc:graphicFrameChg>
      </pc:sldChg>
      <pc:sldChg chg="modSp mod">
        <pc:chgData name="kanok lohapiyaphan" userId="4051edcb3180f094" providerId="LiveId" clId="{2C9E6E29-21CB-4F7A-BAA8-7420C34FD6FB}" dt="2025-10-14T01:45:45.428" v="95" actId="20577"/>
        <pc:sldMkLst>
          <pc:docMk/>
          <pc:sldMk cId="905880105" sldId="2147480259"/>
        </pc:sldMkLst>
        <pc:spChg chg="mod">
          <ac:chgData name="kanok lohapiyaphan" userId="4051edcb3180f094" providerId="LiveId" clId="{2C9E6E29-21CB-4F7A-BAA8-7420C34FD6FB}" dt="2025-10-14T01:45:45.428" v="95" actId="20577"/>
          <ac:spMkLst>
            <pc:docMk/>
            <pc:sldMk cId="905880105" sldId="2147480259"/>
            <ac:spMk id="2" creationId="{98655DA8-C12F-3D9C-4C9E-5C6ED0C20BB6}"/>
          </ac:spMkLst>
        </pc:spChg>
      </pc:sldChg>
      <pc:sldChg chg="modSp mod">
        <pc:chgData name="kanok lohapiyaphan" userId="4051edcb3180f094" providerId="LiveId" clId="{2C9E6E29-21CB-4F7A-BAA8-7420C34FD6FB}" dt="2025-10-14T04:10:40.146" v="510" actId="113"/>
        <pc:sldMkLst>
          <pc:docMk/>
          <pc:sldMk cId="2285673586" sldId="2147480261"/>
        </pc:sldMkLst>
        <pc:spChg chg="mod">
          <ac:chgData name="kanok lohapiyaphan" userId="4051edcb3180f094" providerId="LiveId" clId="{2C9E6E29-21CB-4F7A-BAA8-7420C34FD6FB}" dt="2025-10-14T04:10:34.745" v="509" actId="14100"/>
          <ac:spMkLst>
            <pc:docMk/>
            <pc:sldMk cId="2285673586" sldId="2147480261"/>
            <ac:spMk id="19" creationId="{3CAC797B-ADB6-6DD8-80FE-997BB535307C}"/>
          </ac:spMkLst>
        </pc:spChg>
        <pc:spChg chg="mod">
          <ac:chgData name="kanok lohapiyaphan" userId="4051edcb3180f094" providerId="LiveId" clId="{2C9E6E29-21CB-4F7A-BAA8-7420C34FD6FB}" dt="2025-10-14T04:10:40.146" v="510" actId="113"/>
          <ac:spMkLst>
            <pc:docMk/>
            <pc:sldMk cId="2285673586" sldId="2147480261"/>
            <ac:spMk id="20" creationId="{8E5D3850-8CF9-5D26-452A-E9EFC126FD6F}"/>
          </ac:spMkLst>
        </pc:spChg>
      </pc:sldChg>
      <pc:sldChg chg="modSp mod">
        <pc:chgData name="kanok lohapiyaphan" userId="4051edcb3180f094" providerId="LiveId" clId="{2C9E6E29-21CB-4F7A-BAA8-7420C34FD6FB}" dt="2025-10-14T04:13:54.433" v="513" actId="207"/>
        <pc:sldMkLst>
          <pc:docMk/>
          <pc:sldMk cId="31665492" sldId="2147480273"/>
        </pc:sldMkLst>
        <pc:spChg chg="mod">
          <ac:chgData name="kanok lohapiyaphan" userId="4051edcb3180f094" providerId="LiveId" clId="{2C9E6E29-21CB-4F7A-BAA8-7420C34FD6FB}" dt="2025-10-14T04:13:54.433" v="513" actId="207"/>
          <ac:spMkLst>
            <pc:docMk/>
            <pc:sldMk cId="31665492" sldId="2147480273"/>
            <ac:spMk id="6" creationId="{59A7CD3E-2DE1-0465-3D78-DFE5BA7C93CE}"/>
          </ac:spMkLst>
        </pc:spChg>
      </pc:sldChg>
      <pc:sldChg chg="delSp modSp mod">
        <pc:chgData name="kanok lohapiyaphan" userId="4051edcb3180f094" providerId="LiveId" clId="{2C9E6E29-21CB-4F7A-BAA8-7420C34FD6FB}" dt="2025-10-14T03:21:10.358" v="293" actId="478"/>
        <pc:sldMkLst>
          <pc:docMk/>
          <pc:sldMk cId="2361579461" sldId="2147480276"/>
        </pc:sldMkLst>
        <pc:spChg chg="mod">
          <ac:chgData name="kanok lohapiyaphan" userId="4051edcb3180f094" providerId="LiveId" clId="{2C9E6E29-21CB-4F7A-BAA8-7420C34FD6FB}" dt="2025-10-14T03:19:07.565" v="260" actId="1076"/>
          <ac:spMkLst>
            <pc:docMk/>
            <pc:sldMk cId="2361579461" sldId="2147480276"/>
            <ac:spMk id="15" creationId="{098731E7-379D-C8FB-74DA-CEB80B3CB624}"/>
          </ac:spMkLst>
        </pc:spChg>
        <pc:spChg chg="mod">
          <ac:chgData name="kanok lohapiyaphan" userId="4051edcb3180f094" providerId="LiveId" clId="{2C9E6E29-21CB-4F7A-BAA8-7420C34FD6FB}" dt="2025-10-14T03:19:03.387" v="259" actId="1076"/>
          <ac:spMkLst>
            <pc:docMk/>
            <pc:sldMk cId="2361579461" sldId="2147480276"/>
            <ac:spMk id="16" creationId="{A78C95B9-D989-0B14-0B60-C1FF6675F8EB}"/>
          </ac:spMkLst>
        </pc:spChg>
        <pc:grpChg chg="del">
          <ac:chgData name="kanok lohapiyaphan" userId="4051edcb3180f094" providerId="LiveId" clId="{2C9E6E29-21CB-4F7A-BAA8-7420C34FD6FB}" dt="2025-10-14T03:21:10.358" v="293" actId="478"/>
          <ac:grpSpMkLst>
            <pc:docMk/>
            <pc:sldMk cId="2361579461" sldId="2147480276"/>
            <ac:grpSpMk id="3" creationId="{722762DD-0849-AF5F-FB61-230E311F6B80}"/>
          </ac:grpSpMkLst>
        </pc:grpChg>
        <pc:graphicFrameChg chg="mod modGraphic">
          <ac:chgData name="kanok lohapiyaphan" userId="4051edcb3180f094" providerId="LiveId" clId="{2C9E6E29-21CB-4F7A-BAA8-7420C34FD6FB}" dt="2025-10-14T03:19:25.555" v="268" actId="14100"/>
          <ac:graphicFrameMkLst>
            <pc:docMk/>
            <pc:sldMk cId="2361579461" sldId="2147480276"/>
            <ac:graphicFrameMk id="8" creationId="{E90A6FD9-C7DA-C6AE-3FB0-5D434A6BF76F}"/>
          </ac:graphicFrameMkLst>
        </pc:graphicFrameChg>
        <pc:graphicFrameChg chg="mod modGraphic">
          <ac:chgData name="kanok lohapiyaphan" userId="4051edcb3180f094" providerId="LiveId" clId="{2C9E6E29-21CB-4F7A-BAA8-7420C34FD6FB}" dt="2025-10-14T03:19:59.339" v="276" actId="14100"/>
          <ac:graphicFrameMkLst>
            <pc:docMk/>
            <pc:sldMk cId="2361579461" sldId="2147480276"/>
            <ac:graphicFrameMk id="11" creationId="{18E5441A-368E-3E5B-2F9D-D70F7E9DBC11}"/>
          </ac:graphicFrameMkLst>
        </pc:graphicFrameChg>
        <pc:graphicFrameChg chg="modGraphic">
          <ac:chgData name="kanok lohapiyaphan" userId="4051edcb3180f094" providerId="LiveId" clId="{2C9E6E29-21CB-4F7A-BAA8-7420C34FD6FB}" dt="2025-10-14T03:21:01.828" v="292" actId="403"/>
          <ac:graphicFrameMkLst>
            <pc:docMk/>
            <pc:sldMk cId="2361579461" sldId="2147480276"/>
            <ac:graphicFrameMk id="14" creationId="{E95AF6F7-91CF-9E6A-AFA6-EC08BF05F356}"/>
          </ac:graphicFrameMkLst>
        </pc:graphicFrameChg>
        <pc:graphicFrameChg chg="mod modGraphic">
          <ac:chgData name="kanok lohapiyaphan" userId="4051edcb3180f094" providerId="LiveId" clId="{2C9E6E29-21CB-4F7A-BAA8-7420C34FD6FB}" dt="2025-10-14T03:20:01.926" v="277" actId="14100"/>
          <ac:graphicFrameMkLst>
            <pc:docMk/>
            <pc:sldMk cId="2361579461" sldId="2147480276"/>
            <ac:graphicFrameMk id="18" creationId="{C377F876-3C9D-E9DA-A524-29DB09039B33}"/>
          </ac:graphicFrameMkLst>
        </pc:graphicFrameChg>
        <pc:graphicFrameChg chg="mod modGraphic">
          <ac:chgData name="kanok lohapiyaphan" userId="4051edcb3180f094" providerId="LiveId" clId="{2C9E6E29-21CB-4F7A-BAA8-7420C34FD6FB}" dt="2025-10-14T03:19:32.601" v="270" actId="1076"/>
          <ac:graphicFrameMkLst>
            <pc:docMk/>
            <pc:sldMk cId="2361579461" sldId="2147480276"/>
            <ac:graphicFrameMk id="30" creationId="{705BF93C-B272-EC9A-98BC-196474B8ACFD}"/>
          </ac:graphicFrameMkLst>
        </pc:graphicFrameChg>
        <pc:graphicFrameChg chg="mod modGraphic">
          <ac:chgData name="kanok lohapiyaphan" userId="4051edcb3180f094" providerId="LiveId" clId="{2C9E6E29-21CB-4F7A-BAA8-7420C34FD6FB}" dt="2025-10-14T03:19:36.056" v="271" actId="1076"/>
          <ac:graphicFrameMkLst>
            <pc:docMk/>
            <pc:sldMk cId="2361579461" sldId="2147480276"/>
            <ac:graphicFrameMk id="31" creationId="{43DCC213-CCA8-2FEA-4501-DBD4A7B1ABEB}"/>
          </ac:graphicFrameMkLst>
        </pc:graphicFrameChg>
      </pc:sldChg>
      <pc:sldChg chg="modSp mod">
        <pc:chgData name="kanok lohapiyaphan" userId="4051edcb3180f094" providerId="LiveId" clId="{2C9E6E29-21CB-4F7A-BAA8-7420C34FD6FB}" dt="2025-10-14T04:19:56.426" v="541" actId="1076"/>
        <pc:sldMkLst>
          <pc:docMk/>
          <pc:sldMk cId="2508391831" sldId="2147480278"/>
        </pc:sldMkLst>
        <pc:spChg chg="mod">
          <ac:chgData name="kanok lohapiyaphan" userId="4051edcb3180f094" providerId="LiveId" clId="{2C9E6E29-21CB-4F7A-BAA8-7420C34FD6FB}" dt="2025-10-14T04:19:56.426" v="541" actId="1076"/>
          <ac:spMkLst>
            <pc:docMk/>
            <pc:sldMk cId="2508391831" sldId="2147480278"/>
            <ac:spMk id="77" creationId="{22DFD4C8-6C03-C5B0-7D75-ABC8C6437037}"/>
          </ac:spMkLst>
        </pc:spChg>
      </pc:sldChg>
      <pc:sldChg chg="modSp mod">
        <pc:chgData name="kanok lohapiyaphan" userId="4051edcb3180f094" providerId="LiveId" clId="{2C9E6E29-21CB-4F7A-BAA8-7420C34FD6FB}" dt="2025-10-14T03:24:43.864" v="321" actId="113"/>
        <pc:sldMkLst>
          <pc:docMk/>
          <pc:sldMk cId="1649853479" sldId="2147480281"/>
        </pc:sldMkLst>
        <pc:graphicFrameChg chg="mod modGraphic">
          <ac:chgData name="kanok lohapiyaphan" userId="4051edcb3180f094" providerId="LiveId" clId="{2C9E6E29-21CB-4F7A-BAA8-7420C34FD6FB}" dt="2025-10-14T03:24:39.381" v="320" actId="20577"/>
          <ac:graphicFrameMkLst>
            <pc:docMk/>
            <pc:sldMk cId="1649853479" sldId="2147480281"/>
            <ac:graphicFrameMk id="13" creationId="{0F2BE798-A7F2-9DFC-A467-7795455C169D}"/>
          </ac:graphicFrameMkLst>
        </pc:graphicFrameChg>
        <pc:graphicFrameChg chg="modGraphic">
          <ac:chgData name="kanok lohapiyaphan" userId="4051edcb3180f094" providerId="LiveId" clId="{2C9E6E29-21CB-4F7A-BAA8-7420C34FD6FB}" dt="2025-10-14T03:24:43.864" v="321" actId="113"/>
          <ac:graphicFrameMkLst>
            <pc:docMk/>
            <pc:sldMk cId="1649853479" sldId="2147480281"/>
            <ac:graphicFrameMk id="14" creationId="{1529633B-3248-66EA-35E9-0B6DFF22B70B}"/>
          </ac:graphicFrameMkLst>
        </pc:graphicFrameChg>
        <pc:graphicFrameChg chg="modGraphic">
          <ac:chgData name="kanok lohapiyaphan" userId="4051edcb3180f094" providerId="LiveId" clId="{2C9E6E29-21CB-4F7A-BAA8-7420C34FD6FB}" dt="2025-10-14T03:21:59.623" v="296" actId="404"/>
          <ac:graphicFrameMkLst>
            <pc:docMk/>
            <pc:sldMk cId="1649853479" sldId="2147480281"/>
            <ac:graphicFrameMk id="45" creationId="{00000000-0000-0000-0000-000000000000}"/>
          </ac:graphicFrameMkLst>
        </pc:graphicFrameChg>
      </pc:sldChg>
      <pc:sldChg chg="delSp mod">
        <pc:chgData name="kanok lohapiyaphan" userId="4051edcb3180f094" providerId="LiveId" clId="{2C9E6E29-21CB-4F7A-BAA8-7420C34FD6FB}" dt="2025-10-14T04:18:46.996" v="535" actId="478"/>
        <pc:sldMkLst>
          <pc:docMk/>
          <pc:sldMk cId="3610560014" sldId="2147480282"/>
        </pc:sldMkLst>
        <pc:spChg chg="del">
          <ac:chgData name="kanok lohapiyaphan" userId="4051edcb3180f094" providerId="LiveId" clId="{2C9E6E29-21CB-4F7A-BAA8-7420C34FD6FB}" dt="2025-10-14T04:18:46.996" v="535" actId="478"/>
          <ac:spMkLst>
            <pc:docMk/>
            <pc:sldMk cId="3610560014" sldId="2147480282"/>
            <ac:spMk id="4" creationId="{BC60883E-74A2-4825-C7DC-527AA57F5ACE}"/>
          </ac:spMkLst>
        </pc:spChg>
      </pc:sldChg>
      <pc:sldChg chg="modSp mod">
        <pc:chgData name="kanok lohapiyaphan" userId="4051edcb3180f094" providerId="LiveId" clId="{2C9E6E29-21CB-4F7A-BAA8-7420C34FD6FB}" dt="2025-10-14T04:14:04.917" v="514" actId="14100"/>
        <pc:sldMkLst>
          <pc:docMk/>
          <pc:sldMk cId="0" sldId="2147480283"/>
        </pc:sldMkLst>
        <pc:spChg chg="mod">
          <ac:chgData name="kanok lohapiyaphan" userId="4051edcb3180f094" providerId="LiveId" clId="{2C9E6E29-21CB-4F7A-BAA8-7420C34FD6FB}" dt="2025-10-14T04:14:04.917" v="514" actId="14100"/>
          <ac:spMkLst>
            <pc:docMk/>
            <pc:sldMk cId="0" sldId="2147480283"/>
            <ac:spMk id="77" creationId="{00000000-0000-0000-0000-000000000000}"/>
          </ac:spMkLst>
        </pc:spChg>
      </pc:sldChg>
      <pc:sldChg chg="modSp mod">
        <pc:chgData name="kanok lohapiyaphan" userId="4051edcb3180f094" providerId="LiveId" clId="{2C9E6E29-21CB-4F7A-BAA8-7420C34FD6FB}" dt="2025-10-14T04:14:21.004" v="515" actId="1076"/>
        <pc:sldMkLst>
          <pc:docMk/>
          <pc:sldMk cId="3835237757" sldId="2147480284"/>
        </pc:sldMkLst>
        <pc:spChg chg="mod">
          <ac:chgData name="kanok lohapiyaphan" userId="4051edcb3180f094" providerId="LiveId" clId="{2C9E6E29-21CB-4F7A-BAA8-7420C34FD6FB}" dt="2025-10-14T02:46:07.059" v="182" actId="1076"/>
          <ac:spMkLst>
            <pc:docMk/>
            <pc:sldMk cId="3835237757" sldId="2147480284"/>
            <ac:spMk id="21" creationId="{00000000-0000-0000-0000-000000000000}"/>
          </ac:spMkLst>
        </pc:spChg>
        <pc:spChg chg="mod">
          <ac:chgData name="kanok lohapiyaphan" userId="4051edcb3180f094" providerId="LiveId" clId="{2C9E6E29-21CB-4F7A-BAA8-7420C34FD6FB}" dt="2025-10-14T02:46:37.935" v="188" actId="1076"/>
          <ac:spMkLst>
            <pc:docMk/>
            <pc:sldMk cId="3835237757" sldId="2147480284"/>
            <ac:spMk id="44" creationId="{6C9E6153-F871-47D4-9FB5-AA5189A823E9}"/>
          </ac:spMkLst>
        </pc:spChg>
        <pc:spChg chg="mod">
          <ac:chgData name="kanok lohapiyaphan" userId="4051edcb3180f094" providerId="LiveId" clId="{2C9E6E29-21CB-4F7A-BAA8-7420C34FD6FB}" dt="2025-10-14T04:14:21.004" v="515" actId="1076"/>
          <ac:spMkLst>
            <pc:docMk/>
            <pc:sldMk cId="3835237757" sldId="2147480284"/>
            <ac:spMk id="64" creationId="{AEE4D89B-CB69-37E6-2E90-FA4086572AEF}"/>
          </ac:spMkLst>
        </pc:spChg>
        <pc:spChg chg="mod">
          <ac:chgData name="kanok lohapiyaphan" userId="4051edcb3180f094" providerId="LiveId" clId="{2C9E6E29-21CB-4F7A-BAA8-7420C34FD6FB}" dt="2025-10-14T02:46:22.795" v="187" actId="1076"/>
          <ac:spMkLst>
            <pc:docMk/>
            <pc:sldMk cId="3835237757" sldId="2147480284"/>
            <ac:spMk id="65" creationId="{D04FE8B6-9CD9-8074-B859-5A4B1211192B}"/>
          </ac:spMkLst>
        </pc:spChg>
        <pc:grpChg chg="mod">
          <ac:chgData name="kanok lohapiyaphan" userId="4051edcb3180f094" providerId="LiveId" clId="{2C9E6E29-21CB-4F7A-BAA8-7420C34FD6FB}" dt="2025-10-14T04:14:21.004" v="515" actId="1076"/>
          <ac:grpSpMkLst>
            <pc:docMk/>
            <pc:sldMk cId="3835237757" sldId="2147480284"/>
            <ac:grpSpMk id="58" creationId="{5669CFEE-AA0C-3490-DBFA-F44CD5343CBE}"/>
          </ac:grpSpMkLst>
        </pc:grpChg>
        <pc:graphicFrameChg chg="mod modGraphic">
          <ac:chgData name="kanok lohapiyaphan" userId="4051edcb3180f094" providerId="LiveId" clId="{2C9E6E29-21CB-4F7A-BAA8-7420C34FD6FB}" dt="2025-10-14T02:44:07.864" v="180" actId="242"/>
          <ac:graphicFrameMkLst>
            <pc:docMk/>
            <pc:sldMk cId="3835237757" sldId="2147480284"/>
            <ac:graphicFrameMk id="5" creationId="{2EB61525-5F13-46F7-7D29-CB6704A209D5}"/>
          </ac:graphicFrameMkLst>
        </pc:graphicFrameChg>
        <pc:graphicFrameChg chg="mod modGraphic">
          <ac:chgData name="kanok lohapiyaphan" userId="4051edcb3180f094" providerId="LiveId" clId="{2C9E6E29-21CB-4F7A-BAA8-7420C34FD6FB}" dt="2025-10-14T02:43:43.162" v="172" actId="14734"/>
          <ac:graphicFrameMkLst>
            <pc:docMk/>
            <pc:sldMk cId="3835237757" sldId="2147480284"/>
            <ac:graphicFrameMk id="12" creationId="{6BEC6834-E701-B865-2BFE-6CCB3A2F3448}"/>
          </ac:graphicFrameMkLst>
        </pc:graphicFrameChg>
        <pc:graphicFrameChg chg="mod modGraphic">
          <ac:chgData name="kanok lohapiyaphan" userId="4051edcb3180f094" providerId="LiveId" clId="{2C9E6E29-21CB-4F7A-BAA8-7420C34FD6FB}" dt="2025-10-14T02:44:04.049" v="179" actId="242"/>
          <ac:graphicFrameMkLst>
            <pc:docMk/>
            <pc:sldMk cId="3835237757" sldId="2147480284"/>
            <ac:graphicFrameMk id="16" creationId="{41210840-B41A-F175-ED12-E2C0BEC465FE}"/>
          </ac:graphicFrameMkLst>
        </pc:graphicFrameChg>
        <pc:graphicFrameChg chg="mod modGraphic">
          <ac:chgData name="kanok lohapiyaphan" userId="4051edcb3180f094" providerId="LiveId" clId="{2C9E6E29-21CB-4F7A-BAA8-7420C34FD6FB}" dt="2025-10-14T02:43:35.937" v="170" actId="255"/>
          <ac:graphicFrameMkLst>
            <pc:docMk/>
            <pc:sldMk cId="3835237757" sldId="2147480284"/>
            <ac:graphicFrameMk id="20" creationId="{E2AA8DAC-DFD5-A896-EDD5-675BC6B91F03}"/>
          </ac:graphicFrameMkLst>
        </pc:graphicFrameChg>
        <pc:graphicFrameChg chg="mod modGraphic">
          <ac:chgData name="kanok lohapiyaphan" userId="4051edcb3180f094" providerId="LiveId" clId="{2C9E6E29-21CB-4F7A-BAA8-7420C34FD6FB}" dt="2025-10-14T02:46:18.465" v="186" actId="14100"/>
          <ac:graphicFrameMkLst>
            <pc:docMk/>
            <pc:sldMk cId="3835237757" sldId="2147480284"/>
            <ac:graphicFrameMk id="22" creationId="{00000000-0000-0000-0000-000000000000}"/>
          </ac:graphicFrameMkLst>
        </pc:graphicFrameChg>
        <pc:picChg chg="mod">
          <ac:chgData name="kanok lohapiyaphan" userId="4051edcb3180f094" providerId="LiveId" clId="{2C9E6E29-21CB-4F7A-BAA8-7420C34FD6FB}" dt="2025-10-14T04:14:21.004" v="515" actId="1076"/>
          <ac:picMkLst>
            <pc:docMk/>
            <pc:sldMk cId="3835237757" sldId="2147480284"/>
            <ac:picMk id="59" creationId="{F11C0EBC-7E41-ACC3-A481-986AC7C2DBA3}"/>
          </ac:picMkLst>
        </pc:picChg>
      </pc:sldChg>
      <pc:sldChg chg="modSp mod">
        <pc:chgData name="kanok lohapiyaphan" userId="4051edcb3180f094" providerId="LiveId" clId="{2C9E6E29-21CB-4F7A-BAA8-7420C34FD6FB}" dt="2025-10-14T04:14:51.387" v="517" actId="1076"/>
        <pc:sldMkLst>
          <pc:docMk/>
          <pc:sldMk cId="2800910275" sldId="2147480288"/>
        </pc:sldMkLst>
        <pc:spChg chg="mod">
          <ac:chgData name="kanok lohapiyaphan" userId="4051edcb3180f094" providerId="LiveId" clId="{2C9E6E29-21CB-4F7A-BAA8-7420C34FD6FB}" dt="2025-10-14T04:14:51.387" v="517" actId="1076"/>
          <ac:spMkLst>
            <pc:docMk/>
            <pc:sldMk cId="2800910275" sldId="2147480288"/>
            <ac:spMk id="20" creationId="{8E5D3850-8CF9-5D26-452A-E9EFC126FD6F}"/>
          </ac:spMkLst>
        </pc:spChg>
        <pc:spChg chg="mod">
          <ac:chgData name="kanok lohapiyaphan" userId="4051edcb3180f094" providerId="LiveId" clId="{2C9E6E29-21CB-4F7A-BAA8-7420C34FD6FB}" dt="2025-10-14T02:56:09.284" v="205" actId="403"/>
          <ac:spMkLst>
            <pc:docMk/>
            <pc:sldMk cId="2800910275" sldId="2147480288"/>
            <ac:spMk id="33" creationId="{57D5A0AA-1CD9-D43C-1505-556EE3309FA9}"/>
          </ac:spMkLst>
        </pc:spChg>
        <pc:graphicFrameChg chg="mod modGraphic">
          <ac:chgData name="kanok lohapiyaphan" userId="4051edcb3180f094" providerId="LiveId" clId="{2C9E6E29-21CB-4F7A-BAA8-7420C34FD6FB}" dt="2025-10-14T02:53:11.787" v="203" actId="14100"/>
          <ac:graphicFrameMkLst>
            <pc:docMk/>
            <pc:sldMk cId="2800910275" sldId="2147480288"/>
            <ac:graphicFrameMk id="8" creationId="{4307006F-7FF6-C1E7-8439-7A3E890808DF}"/>
          </ac:graphicFrameMkLst>
        </pc:graphicFrameChg>
        <pc:graphicFrameChg chg="modGraphic">
          <ac:chgData name="kanok lohapiyaphan" userId="4051edcb3180f094" providerId="LiveId" clId="{2C9E6E29-21CB-4F7A-BAA8-7420C34FD6FB}" dt="2025-10-14T02:53:09.678" v="202" actId="14100"/>
          <ac:graphicFrameMkLst>
            <pc:docMk/>
            <pc:sldMk cId="2800910275" sldId="2147480288"/>
            <ac:graphicFrameMk id="32" creationId="{1219FA35-B545-22CB-2633-EDAE0DEB18E2}"/>
          </ac:graphicFrameMkLst>
        </pc:graphicFrameChg>
        <pc:graphicFrameChg chg="mod modGraphic">
          <ac:chgData name="kanok lohapiyaphan" userId="4051edcb3180f094" providerId="LiveId" clId="{2C9E6E29-21CB-4F7A-BAA8-7420C34FD6FB}" dt="2025-10-14T02:56:04.965" v="204" actId="1076"/>
          <ac:graphicFrameMkLst>
            <pc:docMk/>
            <pc:sldMk cId="2800910275" sldId="2147480288"/>
            <ac:graphicFrameMk id="34" creationId="{B2046944-E237-BF4E-18F9-7307DE2CD644}"/>
          </ac:graphicFrameMkLst>
        </pc:graphicFrameChg>
        <pc:graphicFrameChg chg="mod modGraphic">
          <ac:chgData name="kanok lohapiyaphan" userId="4051edcb3180f094" providerId="LiveId" clId="{2C9E6E29-21CB-4F7A-BAA8-7420C34FD6FB}" dt="2025-10-14T02:56:11.439" v="206" actId="14734"/>
          <ac:graphicFrameMkLst>
            <pc:docMk/>
            <pc:sldMk cId="2800910275" sldId="2147480288"/>
            <ac:graphicFrameMk id="35" creationId="{1B793D6F-B84F-19EF-EB0A-64BB71938E31}"/>
          </ac:graphicFrameMkLst>
        </pc:graphicFrameChg>
      </pc:sldChg>
      <pc:sldChg chg="modSp mod">
        <pc:chgData name="kanok lohapiyaphan" userId="4051edcb3180f094" providerId="LiveId" clId="{2C9E6E29-21CB-4F7A-BAA8-7420C34FD6FB}" dt="2025-10-14T04:15:02.960" v="519" actId="207"/>
        <pc:sldMkLst>
          <pc:docMk/>
          <pc:sldMk cId="238010735" sldId="2147480290"/>
        </pc:sldMkLst>
        <pc:spChg chg="mod">
          <ac:chgData name="kanok lohapiyaphan" userId="4051edcb3180f094" providerId="LiveId" clId="{2C9E6E29-21CB-4F7A-BAA8-7420C34FD6FB}" dt="2025-10-14T04:15:02.960" v="519" actId="207"/>
          <ac:spMkLst>
            <pc:docMk/>
            <pc:sldMk cId="238010735" sldId="2147480290"/>
            <ac:spMk id="20" creationId="{8E5D3850-8CF9-5D26-452A-E9EFC126FD6F}"/>
          </ac:spMkLst>
        </pc:spChg>
        <pc:spChg chg="mod">
          <ac:chgData name="kanok lohapiyaphan" userId="4051edcb3180f094" providerId="LiveId" clId="{2C9E6E29-21CB-4F7A-BAA8-7420C34FD6FB}" dt="2025-10-14T02:56:51.984" v="211" actId="403"/>
          <ac:spMkLst>
            <pc:docMk/>
            <pc:sldMk cId="238010735" sldId="2147480290"/>
            <ac:spMk id="33" creationId="{2B8FC6ED-F752-E87C-DDDD-4A34161824FA}"/>
          </ac:spMkLst>
        </pc:spChg>
        <pc:graphicFrameChg chg="modGraphic">
          <ac:chgData name="kanok lohapiyaphan" userId="4051edcb3180f094" providerId="LiveId" clId="{2C9E6E29-21CB-4F7A-BAA8-7420C34FD6FB}" dt="2025-10-14T02:56:36.460" v="207" actId="255"/>
          <ac:graphicFrameMkLst>
            <pc:docMk/>
            <pc:sldMk cId="238010735" sldId="2147480290"/>
            <ac:graphicFrameMk id="7" creationId="{E2DC814D-7FD1-F93C-EBE9-E34B7A3C2EAF}"/>
          </ac:graphicFrameMkLst>
        </pc:graphicFrameChg>
        <pc:graphicFrameChg chg="mod modGraphic">
          <ac:chgData name="kanok lohapiyaphan" userId="4051edcb3180f094" providerId="LiveId" clId="{2C9E6E29-21CB-4F7A-BAA8-7420C34FD6FB}" dt="2025-10-14T02:57:13.079" v="215" actId="14734"/>
          <ac:graphicFrameMkLst>
            <pc:docMk/>
            <pc:sldMk cId="238010735" sldId="2147480290"/>
            <ac:graphicFrameMk id="8" creationId="{4307006F-7FF6-C1E7-8439-7A3E890808DF}"/>
          </ac:graphicFrameMkLst>
        </pc:graphicFrameChg>
        <pc:graphicFrameChg chg="mod">
          <ac:chgData name="kanok lohapiyaphan" userId="4051edcb3180f094" providerId="LiveId" clId="{2C9E6E29-21CB-4F7A-BAA8-7420C34FD6FB}" dt="2025-10-14T02:56:59.157" v="213" actId="1076"/>
          <ac:graphicFrameMkLst>
            <pc:docMk/>
            <pc:sldMk cId="238010735" sldId="2147480290"/>
            <ac:graphicFrameMk id="10" creationId="{D3AF3631-6EEA-F26B-5B33-A0FB5E1261C7}"/>
          </ac:graphicFrameMkLst>
        </pc:graphicFrameChg>
        <pc:graphicFrameChg chg="mod">
          <ac:chgData name="kanok lohapiyaphan" userId="4051edcb3180f094" providerId="LiveId" clId="{2C9E6E29-21CB-4F7A-BAA8-7420C34FD6FB}" dt="2025-10-14T02:56:55.817" v="212" actId="1076"/>
          <ac:graphicFrameMkLst>
            <pc:docMk/>
            <pc:sldMk cId="238010735" sldId="2147480290"/>
            <ac:graphicFrameMk id="18" creationId="{35897C32-214E-3E5C-D529-BDB51292256F}"/>
          </ac:graphicFrameMkLst>
        </pc:graphicFrameChg>
      </pc:sldChg>
      <pc:sldMasterChg chg="modSp modSldLayout">
        <pc:chgData name="kanok lohapiyaphan" userId="4051edcb3180f094" providerId="LiveId" clId="{2C9E6E29-21CB-4F7A-BAA8-7420C34FD6FB}" dt="2025-10-14T03:34:29.444" v="341"/>
        <pc:sldMasterMkLst>
          <pc:docMk/>
          <pc:sldMasterMk cId="865411474" sldId="2147483844"/>
        </pc:sldMasterMkLst>
        <pc:sldLayoutChg chg="modSp">
          <pc:chgData name="kanok lohapiyaphan" userId="4051edcb3180f094" providerId="LiveId" clId="{2C9E6E29-21CB-4F7A-BAA8-7420C34FD6FB}" dt="2025-10-14T03:34:16.326" v="339" actId="735"/>
          <pc:sldLayoutMkLst>
            <pc:docMk/>
            <pc:sldMasterMk cId="865411474" sldId="2147483844"/>
            <pc:sldLayoutMk cId="1139222939" sldId="2147483846"/>
          </pc:sldLayoutMkLst>
        </pc:sldLayoutChg>
        <pc:sldLayoutChg chg="modSp">
          <pc:chgData name="kanok lohapiyaphan" userId="4051edcb3180f094" providerId="LiveId" clId="{2C9E6E29-21CB-4F7A-BAA8-7420C34FD6FB}" dt="2025-10-14T03:33:03.410" v="334" actId="735"/>
          <pc:sldLayoutMkLst>
            <pc:docMk/>
            <pc:sldMasterMk cId="865411474" sldId="2147483844"/>
            <pc:sldLayoutMk cId="2755131480" sldId="2147483855"/>
          </pc:sldLayoutMkLst>
        </pc:sldLayoutChg>
        <pc:sldLayoutChg chg="addSp delSp modSp mod">
          <pc:chgData name="kanok lohapiyaphan" userId="4051edcb3180f094" providerId="LiveId" clId="{2C9E6E29-21CB-4F7A-BAA8-7420C34FD6FB}" dt="2025-10-14T03:34:29.444" v="341"/>
          <pc:sldLayoutMkLst>
            <pc:docMk/>
            <pc:sldMasterMk cId="865411474" sldId="2147483844"/>
            <pc:sldLayoutMk cId="294974023" sldId="2147483856"/>
          </pc:sldLayoutMkLst>
          <pc:spChg chg="del">
            <ac:chgData name="kanok lohapiyaphan" userId="4051edcb3180f094" providerId="LiveId" clId="{2C9E6E29-21CB-4F7A-BAA8-7420C34FD6FB}" dt="2025-10-14T03:32:59.760" v="333" actId="478"/>
            <ac:spMkLst>
              <pc:docMk/>
              <pc:sldMasterMk cId="865411474" sldId="2147483844"/>
              <pc:sldLayoutMk cId="294974023" sldId="2147483856"/>
              <ac:spMk id="2" creationId="{BEC23CAE-45E8-B62F-C75D-4183A4E54076}"/>
            </ac:spMkLst>
          </pc:spChg>
          <pc:spChg chg="del mod">
            <ac:chgData name="kanok lohapiyaphan" userId="4051edcb3180f094" providerId="LiveId" clId="{2C9E6E29-21CB-4F7A-BAA8-7420C34FD6FB}" dt="2025-10-14T03:34:10.311" v="338" actId="478"/>
            <ac:spMkLst>
              <pc:docMk/>
              <pc:sldMasterMk cId="865411474" sldId="2147483844"/>
              <pc:sldLayoutMk cId="294974023" sldId="2147483856"/>
              <ac:spMk id="4" creationId="{ED55D1E5-3258-3661-FE8D-4D5A8A3E1883}"/>
            </ac:spMkLst>
          </pc:spChg>
          <pc:picChg chg="del">
            <ac:chgData name="kanok lohapiyaphan" userId="4051edcb3180f094" providerId="LiveId" clId="{2C9E6E29-21CB-4F7A-BAA8-7420C34FD6FB}" dt="2025-10-14T03:33:26.807" v="337" actId="478"/>
            <ac:picMkLst>
              <pc:docMk/>
              <pc:sldMasterMk cId="865411474" sldId="2147483844"/>
              <pc:sldLayoutMk cId="294974023" sldId="2147483856"/>
              <ac:picMk id="3" creationId="{0EBA3340-F131-CCB7-6486-5DBC27741190}"/>
            </ac:picMkLst>
          </pc:picChg>
          <pc:picChg chg="add mod">
            <ac:chgData name="kanok lohapiyaphan" userId="4051edcb3180f094" providerId="LiveId" clId="{2C9E6E29-21CB-4F7A-BAA8-7420C34FD6FB}" dt="2025-10-14T03:34:29.444" v="341"/>
            <ac:picMkLst>
              <pc:docMk/>
              <pc:sldMasterMk cId="865411474" sldId="2147483844"/>
              <pc:sldLayoutMk cId="294974023" sldId="2147483856"/>
              <ac:picMk id="6" creationId="{F0093C93-BB79-D508-12FF-654E16AE6CCD}"/>
            </ac:picMkLst>
          </pc:pic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924" cy="498156"/>
          </a:xfrm>
          <a:prstGeom prst="rect">
            <a:avLst/>
          </a:prstGeom>
        </p:spPr>
        <p:txBody>
          <a:bodyPr vert="horz" lIns="91367" tIns="45684" rIns="91367" bIns="4568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168" y="0"/>
            <a:ext cx="2945923" cy="498156"/>
          </a:xfrm>
          <a:prstGeom prst="rect">
            <a:avLst/>
          </a:prstGeom>
        </p:spPr>
        <p:txBody>
          <a:bodyPr vert="horz" lIns="91367" tIns="45684" rIns="91367" bIns="45684" rtlCol="0"/>
          <a:lstStyle>
            <a:lvl1pPr algn="r">
              <a:defRPr sz="1200"/>
            </a:lvl1pPr>
          </a:lstStyle>
          <a:p>
            <a:fld id="{081688C9-6A8B-4E53-A831-D41BFB5C6627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4713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4" rIns="91367" bIns="4568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1" y="4778497"/>
            <a:ext cx="5438140" cy="3909099"/>
          </a:xfrm>
          <a:prstGeom prst="rect">
            <a:avLst/>
          </a:prstGeom>
        </p:spPr>
        <p:txBody>
          <a:bodyPr vert="horz" lIns="91367" tIns="45684" rIns="91367" bIns="4568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70"/>
            <a:ext cx="2945924" cy="498156"/>
          </a:xfrm>
          <a:prstGeom prst="rect">
            <a:avLst/>
          </a:prstGeom>
        </p:spPr>
        <p:txBody>
          <a:bodyPr vert="horz" lIns="91367" tIns="45684" rIns="91367" bIns="4568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168" y="9430070"/>
            <a:ext cx="2945923" cy="498156"/>
          </a:xfrm>
          <a:prstGeom prst="rect">
            <a:avLst/>
          </a:prstGeom>
        </p:spPr>
        <p:txBody>
          <a:bodyPr vert="horz" lIns="91367" tIns="45684" rIns="91367" bIns="45684" rtlCol="0" anchor="b"/>
          <a:lstStyle>
            <a:lvl1pPr algn="r">
              <a:defRPr sz="1200"/>
            </a:lvl1pPr>
          </a:lstStyle>
          <a:p>
            <a:fld id="{632DFBFD-078C-4611-A0AC-E6156C1173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20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574AFC-322C-9C2B-ED2A-A65F09165C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64657683-E6AC-0A3C-3CDB-7A4B661484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353C1D48-E2CF-629E-87D0-97BFC71F08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E3420F0F-EC46-5316-4E74-AD9350A784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5316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45316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542296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3211">
              <a:defRPr/>
            </a:pPr>
            <a:fld id="{F8C83D2D-0F93-4077-A586-F34C06906EE2}" type="slidenum">
              <a:rPr lang="th-TH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defTabSz="913211">
                <a:defRPr/>
              </a:pPr>
              <a:t>14</a:t>
            </a:fld>
            <a:endParaRPr lang="th-TH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8305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1A5BF7-4EEC-4492-84C1-7EB317355F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3529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789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1796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386" y="5913344"/>
            <a:ext cx="5699083" cy="483819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7588" cy="41449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4943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67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14AEAC-7C21-B532-9CCB-9032C639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5F4B50-E552-49EA-BDBF-6404FA9B1D46}" type="datetimeFigureOut">
              <a:rPr kumimoji="0" lang="th-TH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ordia New" panose="020B0304020202020204" pitchFamily="34" charset="-34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29/01/69</a:t>
            </a:fld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672813-2211-DEB8-29BC-97245533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08DE7-503F-5EAE-96DF-8F0441A0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39082-5BDF-4F10-B12F-D387EDA550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5667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9CC04-095E-3F92-EF54-C1A47FF2AB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B0B8EC-5544-6B80-9EAB-215B87FD3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87F03-0B36-C9EB-669F-0F58120E5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70B27-A5E1-BB69-8981-F1EEB4923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BCCE9-226F-F36F-B8B0-8245FC6D0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87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B00C5-3593-F17C-9B61-FE40B6F43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FDC05-8BFA-01BF-6E09-19AD13030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0DF68-4C1E-4239-7C1B-8564B70B6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B7BF8-629E-E731-5DF5-DE744A16A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1F03D-4DF9-31C4-D2BF-1927C2F5A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98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EC5D9-FB18-FC22-0BF5-59024A33E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DD30B8-3B57-486E-185F-A6E6E1F92A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92BB2-D9FB-D21E-DC5B-874D977FB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A0C12-0CE9-E0AF-EA8D-1C04E03CE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0B462-F1BC-B330-7F4F-C6390085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541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37BFD-26D5-E5B0-062C-D59D3E56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DDAD8-AB2A-3EA4-B2F8-896B182B71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AF61E-8288-7DFA-0A40-E0442BB45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F27AE0-CE3E-147F-7546-E925C6F59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48E6-1F33-01D1-F691-F48A32487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5CA6EA-33C8-7E75-FFE1-AF74247F1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36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AE957-CC24-2C53-4960-DB1F2B32E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B0761-517F-1CFC-36A2-9FEBFB547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69BEB-3351-1D78-5124-86A50D730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257239-9464-9672-98A9-8ECB4001D9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B4C20F-E03F-50B0-9055-D6DBD990AB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717117-7A9E-B204-B62D-EF16B276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4F1A2C-7E7C-BDE1-396A-12C8A0FA4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46E88D-A0C7-4131-EB87-61B77B599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451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83906-8B1A-CC7F-B8D7-5BFE5E6E8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FD1EF3-8059-9E41-064A-E24D1C689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F96C8A-F82F-8A4F-0FC9-BE904093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8D116-E8D8-7539-BF68-F03B0ED73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68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55B7-27B0-4E1F-77D6-A691C35DD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0F04DE-51F1-3A97-EE76-3B11D012A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799EA-D3F7-1F94-846C-0E7E9F0F7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385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D38FC-136C-C32F-29EC-9E8ABBA4A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95E8F-D78F-7B0E-9D1E-FC64A8E36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3C616C-662C-4AFE-B1FD-7BABBBB63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3ACCF-59BF-D853-1CA8-EA06725E1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A4F55C-6328-5777-7A5B-67450E187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69F3C-B9E2-2FD1-B8EF-765B5388F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40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07889-2E51-355F-AA6D-D660BB40E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6995E6-6399-88F9-05DC-95C3126B1E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BC14A3-FD96-F7D6-94B2-71029ABFDF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EBEA4-D62D-3EFD-4C9C-6470ABBF1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6C2CEB-00D3-419E-F578-7311A4518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025AC-CE6C-D36B-F8F1-411F6400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302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E01FA-9280-FF55-EBE2-52C6F63B9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8455A6-2392-78BE-86FC-BF31494A4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78EE8-781E-B082-BF8B-1F82F36C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7DC6E-2EA5-EA22-38A5-FFAF52B1F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17F83-868A-A42F-C84F-ECDDA1DCD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510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390A32-60A6-CFD1-C35E-AC312DD755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5BAF9B-A57D-920C-D873-307B10EEF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9CC41-35FB-1D21-762C-CF659A643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FCE1A-2082-47E5-C09A-30B88AAA6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7AD15-4C2C-DA7B-C6E7-223DA650D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554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9CC04-095E-3F92-EF54-C1A47FF2AB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B0B8EC-5544-6B80-9EAB-215B87FD3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87F03-0B36-C9EB-669F-0F58120E5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70B27-A5E1-BB69-8981-F1EEB4923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BCCE9-226F-F36F-B8B0-8245FC6D0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622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B00C5-3593-F17C-9B61-FE40B6F43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FDC05-8BFA-01BF-6E09-19AD13030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0DF68-4C1E-4239-7C1B-8564B70B6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B7BF8-629E-E731-5DF5-DE744A16A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1F03D-4DF9-31C4-D2BF-1927C2F5A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820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EC5D9-FB18-FC22-0BF5-59024A33E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DD30B8-3B57-486E-185F-A6E6E1F92A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92BB2-D9FB-D21E-DC5B-874D977FB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A0C12-0CE9-E0AF-EA8D-1C04E03CE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0B462-F1BC-B330-7F4F-C6390085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9179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37BFD-26D5-E5B0-062C-D59D3E56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DDAD8-AB2A-3EA4-B2F8-896B182B71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AF61E-8288-7DFA-0A40-E0442BB45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F27AE0-CE3E-147F-7546-E925C6F59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48E6-1F33-01D1-F691-F48A32487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5CA6EA-33C8-7E75-FFE1-AF74247F1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7178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AE957-CC24-2C53-4960-DB1F2B32E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B0761-517F-1CFC-36A2-9FEBFB547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69BEB-3351-1D78-5124-86A50D730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257239-9464-9672-98A9-8ECB4001D9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B4C20F-E03F-50B0-9055-D6DBD990AB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717117-7A9E-B204-B62D-EF16B276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4F1A2C-7E7C-BDE1-396A-12C8A0FA4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46E88D-A0C7-4131-EB87-61B77B599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4798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83906-8B1A-CC7F-B8D7-5BFE5E6E8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FD1EF3-8059-9E41-064A-E24D1C689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F96C8A-F82F-8A4F-0FC9-BE904093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8D116-E8D8-7539-BF68-F03B0ED73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2617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55B7-27B0-4E1F-77D6-A691C35DD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0F04DE-51F1-3A97-EE76-3B11D012A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799EA-D3F7-1F94-846C-0E7E9F0F7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3100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D38FC-136C-C32F-29EC-9E8ABBA4A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95E8F-D78F-7B0E-9D1E-FC64A8E36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3C616C-662C-4AFE-B1FD-7BABBBB63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3ACCF-59BF-D853-1CA8-EA06725E1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A4F55C-6328-5777-7A5B-67450E187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69F3C-B9E2-2FD1-B8EF-765B5388F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7767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07889-2E51-355F-AA6D-D660BB40E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6995E6-6399-88F9-05DC-95C3126B1E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BC14A3-FD96-F7D6-94B2-71029ABFDF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EBEA4-D62D-3EFD-4C9C-6470ABBF1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6C2CEB-00D3-419E-F578-7311A4518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025AC-CE6C-D36B-F8F1-411F6400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954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E01FA-9280-FF55-EBE2-52C6F63B9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8455A6-2392-78BE-86FC-BF31494A4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78EE8-781E-B082-BF8B-1F82F36C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7DC6E-2EA5-EA22-38A5-FFAF52B1F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17F83-868A-A42F-C84F-ECDDA1DCD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0401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390A32-60A6-CFD1-C35E-AC312DD755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5BAF9B-A57D-920C-D873-307B10EEF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9CC41-35FB-1D21-762C-CF659A643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FCE1A-2082-47E5-C09A-30B88AAA6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7AD15-4C2C-DA7B-C6E7-223DA650D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0771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8662228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2223669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5297988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6110552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817068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D1493-B9FE-40DA-BBB9-642082031259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610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DB804B-78C6-2CB8-A472-27F7A05DC00F}"/>
              </a:ext>
            </a:extLst>
          </p:cNvPr>
          <p:cNvSpPr/>
          <p:nvPr userDrawn="1"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rgbClr val="FFBD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F4A5-9892-4532-BED8-B9FE8D47C34D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3176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68E50-F544-49F7-BEAD-765EEBAF507F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5782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B46D8-2C59-442D-BEFA-9438A8408A8E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4417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164FD-5816-4F02-A6F3-2CD6B9480CAC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9440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1874-9E37-4E33-90E8-97303C154CD5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3564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F8177-454C-4C86-B2DF-55F0DE9FD047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44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9D7D-D02B-4FDF-8CF6-3E468166E6BB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6689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213CE-2305-4134-992D-596F1AF0CF16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462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B7F7-38C6-4642-8538-03C36A255EF8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2247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00A2A-E738-410D-8D0E-27C82606BC9E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27893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" y="888237"/>
            <a:ext cx="12191999" cy="59697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31589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18341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8102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1_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098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34C19-5956-40ED-8814-CA54CB437C36}"/>
              </a:ext>
            </a:extLst>
          </p:cNvPr>
          <p:cNvSpPr/>
          <p:nvPr userDrawn="1"/>
        </p:nvSpPr>
        <p:spPr>
          <a:xfrm>
            <a:off x="307287" y="1007599"/>
            <a:ext cx="1091415" cy="516402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4742393A-54F4-4365-8850-D5BB866003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25978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A4B018B-7F1E-4B49-B9C1-AEB89CF4DA9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36595C3-2EBF-4C6E-88D7-87CB374472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702726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21" Type="http://schemas.openxmlformats.org/officeDocument/2006/relationships/slideLayout" Target="../slideLayouts/slideLayout23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12.xml"/><Relationship Id="rId19" Type="http://schemas.openxmlformats.org/officeDocument/2006/relationships/slideLayout" Target="../slideLayouts/slideLayout21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Relationship Id="rId22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3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29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28.xml"/><Relationship Id="rId9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1.png"/><Relationship Id="rId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69554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506BA5-AF64-3623-97F5-DA9B55E35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02CD6-2A6F-F822-4C76-FA377104A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6F925-465A-D174-6BC1-6BD0FC64F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C98B2-243E-40F5-A34B-4148F5AA8EDB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84D17-6574-1B07-E26D-831D3BD20A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B1015-F997-B27E-6BE2-2B6A0C2070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866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944" r:id="rId12"/>
    <p:sldLayoutId id="2147483945" r:id="rId13"/>
    <p:sldLayoutId id="2147483946" r:id="rId14"/>
    <p:sldLayoutId id="2147483947" r:id="rId15"/>
    <p:sldLayoutId id="2147483948" r:id="rId16"/>
    <p:sldLayoutId id="2147483949" r:id="rId17"/>
    <p:sldLayoutId id="2147483950" r:id="rId18"/>
    <p:sldLayoutId id="2147483951" r:id="rId19"/>
    <p:sldLayoutId id="2147483952" r:id="rId20"/>
    <p:sldLayoutId id="2147483953" r:id="rId21"/>
    <p:sldLayoutId id="2147483954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45485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856F7-E759-4BBF-A573-783188DA298E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-23288"/>
            <a:ext cx="10878207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927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53442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6.xml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hyperlink" Target="https://www.nesdc.go.th/download/document/NSCR/NS67_Book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hyperlink" Target="https://www.nesdc.go.th/download/document/NSCR/Masterplan2566-2580.pdf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6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article_attach/article_file_20230307173847.pdf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0.png"/><Relationship Id="rId4" Type="http://schemas.openxmlformats.org/officeDocument/2006/relationships/hyperlink" Target="https://www.nesdc.go.th/download/document/NSCR/NS67_Book.pd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17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25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25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สำนักงานเศรษฐกิจการเกษตร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4A9249-C019-E8A6-2BFB-358BBD4AE26C}"/>
              </a:ext>
            </a:extLst>
          </p:cNvPr>
          <p:cNvSpPr txBox="1"/>
          <p:nvPr/>
        </p:nvSpPr>
        <p:spPr>
          <a:xfrm>
            <a:off x="3036770" y="3160171"/>
            <a:ext cx="61120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TH" dirty="0"/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161656"/>
              </p:ext>
            </p:extLst>
          </p:nvPr>
        </p:nvGraphicFramePr>
        <p:xfrm>
          <a:off x="497852" y="5287861"/>
          <a:ext cx="10025380" cy="907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819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5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729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</a:t>
                      </a:r>
                      <a:r>
                        <a:rPr sz="1400" b="0" spc="-4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การประเมินสถานะของหน่วยงานในการเป็นระบบราชการ</a:t>
                      </a:r>
                      <a:r>
                        <a:rPr sz="1400" b="0" spc="1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1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</a:t>
                      </a:r>
                      <a:r>
                        <a:rPr sz="1400" b="0" spc="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(PMQA</a:t>
                      </a:r>
                      <a:r>
                        <a:rPr sz="1400" b="0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4.0)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310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75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 Survey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6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400" spc="-25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189464" y="1520952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443990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0715" y="4828299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98828" y="4762309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87534" y="4771402"/>
            <a:ext cx="5307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189464" y="4875542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45826" y="4798580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26822"/>
            <a:ext cx="10283190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en-US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สำนักงานเศรษฐกิจการเกษตร</a:t>
            </a:r>
            <a:r>
              <a:rPr kumimoji="0" lang="en-US" sz="26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6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189464" y="6084074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39293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348037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/>
        </p:nvGraphicFramePr>
        <p:xfrm>
          <a:off x="524573" y="1993038"/>
          <a:ext cx="10003155" cy="26674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1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2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2722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4806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34988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</a:t>
                      </a:r>
                      <a:r>
                        <a:rPr sz="1400" spc="-2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34988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  <a:p>
                      <a:pPr marL="534988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  <a:p>
                      <a:pPr marL="534988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5100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145"/>
                        </a:spcBef>
                      </a:pP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0675" marR="0" lvl="0" indent="-19177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 startAt="5"/>
                        <a:tabLst>
                          <a:tab pos="320675" algn="l"/>
                        </a:tabLst>
                        <a:defRPr/>
                      </a:pPr>
                      <a:r>
                        <a:rPr lang="th-TH" sz="14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ปริมาณการลดการปล่อยก๊าซเรือนกระจก</a:t>
                      </a:r>
                      <a:endParaRPr lang="th-TH" sz="14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5025" marR="412115" indent="-300038" algn="just">
                        <a:lnSpc>
                          <a:spcPts val="151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r>
                        <a:rPr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870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ตัวชี้วัดตามภารกิจพื้นฐาน/งานตามหน้าที่ความรับผิดชอบหลัก</a:t>
                      </a:r>
                      <a:r>
                        <a:rPr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6390" algn="l"/>
                          <a:tab pos="873760" algn="l"/>
                          <a:tab pos="2037080" algn="l"/>
                        </a:tabLs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 </a:t>
                      </a:r>
                      <a:r>
                        <a:rPr lang="th-TH" sz="14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จำนวนสารสนเทศการเกษตรถูกนำไปใช้นำไปใช้ประโยชน์ในการขับเคลื่อนภาคการเกษตร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635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4988" indent="0">
                        <a:lnSpc>
                          <a:spcPts val="1595"/>
                        </a:lnSpc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34988" indent="0">
                        <a:lnSpc>
                          <a:spcPts val="1595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0" marR="0" marT="2540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object 23"/>
          <p:cNvSpPr/>
          <p:nvPr/>
        </p:nvSpPr>
        <p:spPr>
          <a:xfrm>
            <a:off x="609600" y="3320796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5469" y="404749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5790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9793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55320" y="3841173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85475" y="3933088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8053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0" y="2523744"/>
            <a:ext cx="718185" cy="782320"/>
            <a:chOff x="0" y="2523744"/>
            <a:chExt cx="718185" cy="782320"/>
          </a:xfrm>
        </p:grpSpPr>
        <p:pic>
          <p:nvPicPr>
            <p:cNvPr id="68" name="object 6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2232" y="308152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3090672"/>
              <a:ext cx="431291" cy="198120"/>
            </a:xfrm>
            <a:prstGeom prst="rect">
              <a:avLst/>
            </a:prstGeom>
          </p:spPr>
        </p:pic>
      </p:grpSp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477627" y="6061849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38100" marR="0" lvl="0" indent="0" algn="l" defTabSz="914400" rtl="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pic>
        <p:nvPicPr>
          <p:cNvPr id="78" name="object 72">
            <a:extLst>
              <a:ext uri="{FF2B5EF4-FFF2-40B4-BE49-F238E27FC236}">
                <a16:creationId xmlns:a16="http://schemas.microsoft.com/office/drawing/2014/main" id="{4744DED9-90FF-3F25-9F10-BBC27A3D36C4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54944" y="3505031"/>
            <a:ext cx="333756" cy="196596"/>
          </a:xfrm>
          <a:prstGeom prst="rect">
            <a:avLst/>
          </a:prstGeom>
        </p:spPr>
      </p:pic>
      <p:pic>
        <p:nvPicPr>
          <p:cNvPr id="79" name="object 75">
            <a:extLst>
              <a:ext uri="{FF2B5EF4-FFF2-40B4-BE49-F238E27FC236}">
                <a16:creationId xmlns:a16="http://schemas.microsoft.com/office/drawing/2014/main" id="{E473DF2E-64F2-62BB-0C8C-F0DBBB8F7407}"/>
              </a:ext>
            </a:extLst>
          </p:cNvPr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18262" y="3628989"/>
            <a:ext cx="67818" cy="662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4158FC-5990-DAB6-5B7D-2224DCA12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86849FB4-1B92-F2F2-26FC-C68A024D7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24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094D2E65-E5EE-C7D0-D163-027CAE334D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2832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1C9761A-3CEC-67E4-0B0D-34E9BE862588}"/>
              </a:ext>
            </a:extLst>
          </p:cNvPr>
          <p:cNvSpPr/>
          <p:nvPr/>
        </p:nvSpPr>
        <p:spPr>
          <a:xfrm>
            <a:off x="0" y="6268104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FB950B54-CCF2-AB47-5AFF-FF04CA46D70D}"/>
              </a:ext>
            </a:extLst>
          </p:cNvPr>
          <p:cNvSpPr/>
          <p:nvPr/>
        </p:nvSpPr>
        <p:spPr>
          <a:xfrm>
            <a:off x="54610" y="20372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AC0455-8068-FC36-4315-ECB536CFD83F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8841B58-E0F7-6265-B89B-2A52FCCF8DCD}"/>
              </a:ext>
            </a:extLst>
          </p:cNvPr>
          <p:cNvSpPr/>
          <p:nvPr/>
        </p:nvSpPr>
        <p:spPr>
          <a:xfrm>
            <a:off x="773430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41DB6BD4-30E8-8A89-3D4B-56AA5ED4E4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0CBF1924-9543-18A9-94E0-A281A97DDF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74DE0BF6-0F39-D28A-2B9F-761D9AD59030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016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68576191-97AA-7752-96B3-011A64F4DFF2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D8847E8-2EE4-5E48-5AE2-6100109B5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84AA71B0-C855-2DEA-696C-E6071E169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B860D9AA-7243-C9FC-9F1D-04AFDC0250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DA7AC7E-205E-06F3-A415-05892FE8CA8E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5D14D66-7EC2-CC31-8791-073CA62AC120}"/>
              </a:ext>
            </a:extLst>
          </p:cNvPr>
          <p:cNvSpPr/>
          <p:nvPr/>
        </p:nvSpPr>
        <p:spPr>
          <a:xfrm>
            <a:off x="129570" y="6548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2D0A6988-71A5-074F-DCAE-4EB6F98CCB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94871C7C-55E5-47A5-84CB-4388A1155CE6}"/>
              </a:ext>
            </a:extLst>
          </p:cNvPr>
          <p:cNvGraphicFramePr>
            <a:graphicFrameLocks noGrp="1"/>
          </p:cNvGraphicFramePr>
          <p:nvPr/>
        </p:nvGraphicFramePr>
        <p:xfrm>
          <a:off x="125899" y="45427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4DEDF5A6-1325-9639-D830-BDECCED3FABA}"/>
              </a:ext>
            </a:extLst>
          </p:cNvPr>
          <p:cNvGraphicFramePr>
            <a:graphicFrameLocks noGrp="1"/>
          </p:cNvGraphicFramePr>
          <p:nvPr/>
        </p:nvGraphicFramePr>
        <p:xfrm>
          <a:off x="99061" y="23091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grpSp>
        <p:nvGrpSpPr>
          <p:cNvPr id="17" name="Group 12">
            <a:extLst>
              <a:ext uri="{FF2B5EF4-FFF2-40B4-BE49-F238E27FC236}">
                <a16:creationId xmlns:a16="http://schemas.microsoft.com/office/drawing/2014/main" id="{8CDF23A8-3B4E-DD6A-E940-4378EF96EB71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FC59FA7D-A811-198D-CC9E-C5617512C3DC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DCDD2345-6A8B-63C5-5CBC-16179E118E8E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C3A494AB-994C-39DE-4D03-588EC1DED2C2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B7B6708-2C36-A13F-328C-70AD0927A295}"/>
              </a:ext>
            </a:extLst>
          </p:cNvPr>
          <p:cNvGrpSpPr/>
          <p:nvPr/>
        </p:nvGrpSpPr>
        <p:grpSpPr>
          <a:xfrm>
            <a:off x="6231464" y="402191"/>
            <a:ext cx="911619" cy="338555"/>
            <a:chOff x="2960452" y="117020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E5927351-5A94-5A19-87AB-6C3DBAC3185C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F59B1091-A3E9-BD11-6E46-B5B201540556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395C4623-7504-16D5-9112-5DE4F7C283A3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761C4F94-0D8A-8C5E-35FF-6EB18D182A5C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2D6AB951-7D28-E344-B467-78FFA3930D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B9613224-6616-1556-3CD4-295A40E37620}"/>
              </a:ext>
            </a:extLst>
          </p:cNvPr>
          <p:cNvGraphicFramePr>
            <a:graphicFrameLocks noGrp="1"/>
          </p:cNvGraphicFramePr>
          <p:nvPr/>
        </p:nvGraphicFramePr>
        <p:xfrm>
          <a:off x="7583557" y="4512365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6CA35FB0-1AC6-4C79-2B2F-9342E385D72E}"/>
              </a:ext>
            </a:extLst>
          </p:cNvPr>
          <p:cNvGraphicFramePr>
            <a:graphicFrameLocks noGrp="1"/>
          </p:cNvGraphicFramePr>
          <p:nvPr/>
        </p:nvGraphicFramePr>
        <p:xfrm>
          <a:off x="3756994" y="4532369"/>
          <a:ext cx="3588024" cy="1799342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768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694914-11EC-B8EE-E822-B3632761DB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9AE775F3-C986-BAC3-D3D3-8852F1E0E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ABB984E9-53A1-B36F-3770-77C650153D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EDA258B-DF23-4452-BBB4-5F225DB54DA0}"/>
              </a:ext>
            </a:extLst>
          </p:cNvPr>
          <p:cNvGraphicFramePr>
            <a:graphicFrameLocks noGrp="1"/>
          </p:cNvGraphicFramePr>
          <p:nvPr/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51601775-CA18-11C7-014B-46807E9844CF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2C3E37C1-D50E-5310-8729-EECC1D63CF51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688A6AB2-A1DA-FBBF-F8F2-41550144785D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CF018696-EDE7-3AEE-AB22-3C2133664851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15478E4C-111D-D55D-3B03-BC4DDE343BFC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F9850CE5-EE0A-8747-5D1C-1EE9EB38051C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577D2419-52FA-FC2C-4534-4FD2D814B9F0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341BD3A-2AA9-ADF4-B9FA-561B8185B79D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B94FC91F-EDAF-75E5-1A8E-79C647034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2973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BE6D0-8BE9-8386-B7B5-52ABBEE68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153B4043-1991-6C59-A965-D404F383C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30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pic>
        <p:nvPicPr>
          <p:cNvPr id="1229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0AD6A0D1-2841-42DF-1720-174094DC8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164BDA2C-500F-F6E3-649A-548B29F3F0EF}"/>
              </a:ext>
            </a:extLst>
          </p:cNvPr>
          <p:cNvSpPr/>
          <p:nvPr/>
        </p:nvSpPr>
        <p:spPr>
          <a:xfrm>
            <a:off x="92103" y="19650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C655EA-A07C-FA00-4F00-80EF9D47970E}"/>
              </a:ext>
            </a:extLst>
          </p:cNvPr>
          <p:cNvSpPr/>
          <p:nvPr/>
        </p:nvSpPr>
        <p:spPr>
          <a:xfrm>
            <a:off x="8732838" y="13003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5CED944-5FCA-3CF0-57CF-3D2F19ABEA1C}"/>
              </a:ext>
            </a:extLst>
          </p:cNvPr>
          <p:cNvSpPr/>
          <p:nvPr/>
        </p:nvSpPr>
        <p:spPr>
          <a:xfrm>
            <a:off x="719455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E949235-5A45-5403-73AE-06B15CFAFBBE}"/>
              </a:ext>
            </a:extLst>
          </p:cNvPr>
          <p:cNvSpPr/>
          <p:nvPr/>
        </p:nvSpPr>
        <p:spPr>
          <a:xfrm>
            <a:off x="9242439" y="14147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F54C3112-E33C-923D-8EFA-BAC1F79816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8124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4C9C32A-FE5E-B063-E138-DA16CCD90440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2212CD3-5BC8-2D76-9329-D80AEE753D2A}"/>
              </a:ext>
            </a:extLst>
          </p:cNvPr>
          <p:cNvGraphicFramePr>
            <a:graphicFrameLocks noGrp="1"/>
          </p:cNvGraphicFramePr>
          <p:nvPr/>
        </p:nvGraphicFramePr>
        <p:xfrm>
          <a:off x="8804416" y="2432254"/>
          <a:ext cx="3271628" cy="1419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B2FF1E51-132E-8F81-085C-3CE19871B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3571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B99FCAD7-3E47-7750-3314-7DF04EFFE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7624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407BEEF6-D6FB-052D-980A-87A9AECC2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261" y="2173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FA68FAD-B465-A4FA-5282-9FC5DDCF603A}"/>
              </a:ext>
            </a:extLst>
          </p:cNvPr>
          <p:cNvSpPr/>
          <p:nvPr/>
        </p:nvSpPr>
        <p:spPr>
          <a:xfrm>
            <a:off x="9429959" y="1954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39B9EF5-7242-B181-79C4-6BF0A5FDDA65}"/>
              </a:ext>
            </a:extLst>
          </p:cNvPr>
          <p:cNvSpPr txBox="1"/>
          <p:nvPr/>
        </p:nvSpPr>
        <p:spPr>
          <a:xfrm>
            <a:off x="9020175" y="4264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5A45ED9-1749-57BA-8951-04374453D331}"/>
              </a:ext>
            </a:extLst>
          </p:cNvPr>
          <p:cNvSpPr/>
          <p:nvPr/>
        </p:nvSpPr>
        <p:spPr>
          <a:xfrm>
            <a:off x="122997" y="7132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3A80B58-E060-0F06-F7D8-B9464201743A}"/>
              </a:ext>
            </a:extLst>
          </p:cNvPr>
          <p:cNvGraphicFramePr>
            <a:graphicFrameLocks noGrp="1"/>
          </p:cNvGraphicFramePr>
          <p:nvPr/>
        </p:nvGraphicFramePr>
        <p:xfrm>
          <a:off x="131347" y="22360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394FC211-277F-6CB5-B559-9C10DE757837}"/>
              </a:ext>
            </a:extLst>
          </p:cNvPr>
          <p:cNvSpPr/>
          <p:nvPr/>
        </p:nvSpPr>
        <p:spPr>
          <a:xfrm>
            <a:off x="0" y="6229313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id="{E8781B58-006C-2C26-1CBA-57967FED993C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4FD95CAA-5A33-1722-1766-D148D9EBE1E5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id="{3A093E47-395C-3F88-80B7-214F7A3C30C4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C550FD3F-0A57-29B3-672B-DDA46DF408BC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7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20A540C1-3C24-97CB-13BA-C2CFEC6670C0}"/>
              </a:ext>
            </a:extLst>
          </p:cNvPr>
          <p:cNvGrpSpPr/>
          <p:nvPr/>
        </p:nvGrpSpPr>
        <p:grpSpPr>
          <a:xfrm>
            <a:off x="5904350" y="433206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47F63646-9125-E6F8-FB31-3F394C485B13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36A5299D-07EC-9854-2ECA-7C084ADD01FF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7F7650CF-82E7-C949-C03B-542AE9706DCA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7027518-E739-0329-4417-84BD867E7FBA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734DE58D-0C30-8569-46B4-72E2DBC4CE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DF1F3505-0FBB-0BDC-2A68-F1EA3755378F}"/>
              </a:ext>
            </a:extLst>
          </p:cNvPr>
          <p:cNvGraphicFramePr>
            <a:graphicFrameLocks noGrp="1"/>
          </p:cNvGraphicFramePr>
          <p:nvPr/>
        </p:nvGraphicFramePr>
        <p:xfrm>
          <a:off x="130513" y="4229296"/>
          <a:ext cx="3568479" cy="1888511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94D4E6A5-63E9-C850-98E8-0B9D7280D688}"/>
              </a:ext>
            </a:extLst>
          </p:cNvPr>
          <p:cNvGraphicFramePr>
            <a:graphicFrameLocks noGrp="1"/>
          </p:cNvGraphicFramePr>
          <p:nvPr/>
        </p:nvGraphicFramePr>
        <p:xfrm>
          <a:off x="7583808" y="4254200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0F832B19-462D-365A-F65C-45C9AF02ED8C}"/>
              </a:ext>
            </a:extLst>
          </p:cNvPr>
          <p:cNvGraphicFramePr>
            <a:graphicFrameLocks noGrp="1"/>
          </p:cNvGraphicFramePr>
          <p:nvPr/>
        </p:nvGraphicFramePr>
        <p:xfrm>
          <a:off x="3851353" y="4238850"/>
          <a:ext cx="3588024" cy="189023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355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8166B-9FBE-40DE-55DF-C8216EE27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D063E03C-DA4E-07CF-8ECB-42FB8A3DA6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D5F99BBB-D36D-06BE-41B9-8E3322713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404D1FB0-8DC5-A213-9DFA-6D597D8D9E97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E5162EE-4021-6918-98E1-37FE505A5B3D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45D34AA-2E03-35F3-321A-0CBB78B99F8D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FB51F573-E014-5532-2037-EFDF9E4B18E8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51167B23-F8F7-2221-93C3-281F2143293F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B3E06203-A0F2-93CD-7677-5F45BF856374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FB67B7C8-75CF-BFB1-2DEB-4A722088F556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08C08E6D-73A3-249E-3213-8C7444DFE05D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7DDA971A-A7C2-4E11-76DF-83EEC4072F82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9F60BA-1613-5F03-B5C4-FF34EA3D6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4842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7F9906-244B-7E61-E4E8-0A393B4C1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03D394C5-AAA6-4F5F-ADE5-E836E65E8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C5B2FD15-49A7-90D8-F9E5-8BE46942B93F}"/>
              </a:ext>
            </a:extLst>
          </p:cNvPr>
          <p:cNvSpPr/>
          <p:nvPr/>
        </p:nvSpPr>
        <p:spPr>
          <a:xfrm>
            <a:off x="58738" y="18797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034A13-2A18-FBAC-18E1-A175F425723A}"/>
              </a:ext>
            </a:extLst>
          </p:cNvPr>
          <p:cNvSpPr/>
          <p:nvPr/>
        </p:nvSpPr>
        <p:spPr>
          <a:xfrm>
            <a:off x="8730780" y="13553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3B21EF-BFC4-BED7-4A4A-8BCDB18685B8}"/>
              </a:ext>
            </a:extLst>
          </p:cNvPr>
          <p:cNvSpPr/>
          <p:nvPr/>
        </p:nvSpPr>
        <p:spPr>
          <a:xfrm>
            <a:off x="7464506" y="4190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5E56855C-52C7-0D36-15C2-C874E0D45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4392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7B87870-3513-AC81-75B8-6EFA7ADEB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19218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38AB2FF8-292E-316A-E890-05C532DAD8D6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622C8A9-D3BF-D1AD-87ED-84DBAF82B32E}"/>
              </a:ext>
            </a:extLst>
          </p:cNvPr>
          <p:cNvGraphicFramePr>
            <a:graphicFrameLocks noGrp="1"/>
          </p:cNvGraphicFramePr>
          <p:nvPr/>
        </p:nvGraphicFramePr>
        <p:xfrm>
          <a:off x="8817664" y="2578121"/>
          <a:ext cx="3318044" cy="1301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8FAC6FF0-0A45-8CD9-1ED4-EDF2CBB3C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3780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5908057E-7BD6-F661-6E51-B75014DB2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7911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A7764C15-B15A-DA7E-3D9C-DE2EAE41A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102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60C3729-377B-540E-D7A2-F51C2252F6C0}"/>
              </a:ext>
            </a:extLst>
          </p:cNvPr>
          <p:cNvSpPr/>
          <p:nvPr/>
        </p:nvSpPr>
        <p:spPr>
          <a:xfrm>
            <a:off x="8762365" y="23672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98F32CB8-99A6-6E4C-71B2-AB85F2329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05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3370EB1-7B96-FAE4-8499-A5BE76DEDB3A}"/>
              </a:ext>
            </a:extLst>
          </p:cNvPr>
          <p:cNvSpPr txBox="1"/>
          <p:nvPr/>
        </p:nvSpPr>
        <p:spPr>
          <a:xfrm>
            <a:off x="9020175" y="4066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C662A9D4-5F59-879A-F0F4-133E7102D916}"/>
              </a:ext>
            </a:extLst>
          </p:cNvPr>
          <p:cNvSpPr/>
          <p:nvPr/>
        </p:nvSpPr>
        <p:spPr>
          <a:xfrm>
            <a:off x="38417" y="7854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7AFE71EB-CB04-B7CE-F6CE-B8B4534867E5}"/>
              </a:ext>
            </a:extLst>
          </p:cNvPr>
          <p:cNvGraphicFramePr>
            <a:graphicFrameLocks noGrp="1"/>
          </p:cNvGraphicFramePr>
          <p:nvPr/>
        </p:nvGraphicFramePr>
        <p:xfrm>
          <a:off x="87056" y="21856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2" name="Group 12">
            <a:extLst>
              <a:ext uri="{FF2B5EF4-FFF2-40B4-BE49-F238E27FC236}">
                <a16:creationId xmlns:a16="http://schemas.microsoft.com/office/drawing/2014/main" id="{28784183-4867-2351-3820-ACB42C1C5837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5" name="Rectangle 19">
              <a:extLst>
                <a:ext uri="{FF2B5EF4-FFF2-40B4-BE49-F238E27FC236}">
                  <a16:creationId xmlns:a16="http://schemas.microsoft.com/office/drawing/2014/main" id="{C357445D-F695-58D3-10E8-935C7FE93AB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TextBox 23">
              <a:extLst>
                <a:ext uri="{FF2B5EF4-FFF2-40B4-BE49-F238E27FC236}">
                  <a16:creationId xmlns:a16="http://schemas.microsoft.com/office/drawing/2014/main" id="{1C42B819-8243-9021-D2BF-4526001F26DD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F707CD8C-2A0E-C5BF-DD83-9C0222B576C8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6295A41B-D3C0-6579-8A04-BF3917FD961B}"/>
              </a:ext>
            </a:extLst>
          </p:cNvPr>
          <p:cNvGrpSpPr/>
          <p:nvPr/>
        </p:nvGrpSpPr>
        <p:grpSpPr>
          <a:xfrm>
            <a:off x="6627698" y="414100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CF59AF82-EA08-F062-50DE-A913CC689AD8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31CBE1B6-389D-EA60-BD66-D745DDB6E3E0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D15F233F-1508-2A5A-FB93-916C9C686133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292ACAFC-B530-C833-201C-0E7FB3B139C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456015C6-B845-8A52-AB4A-C4BBA6910D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D91D34CA-A6C0-B7E7-9EE4-85F41C21C27D}"/>
              </a:ext>
            </a:extLst>
          </p:cNvPr>
          <p:cNvGraphicFramePr>
            <a:graphicFrameLocks noGrp="1"/>
          </p:cNvGraphicFramePr>
          <p:nvPr/>
        </p:nvGraphicFramePr>
        <p:xfrm>
          <a:off x="104299" y="4521607"/>
          <a:ext cx="3460702" cy="153648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911E3F58-2558-4F67-6114-5928888DEDD1}"/>
              </a:ext>
            </a:extLst>
          </p:cNvPr>
          <p:cNvGraphicFramePr>
            <a:graphicFrameLocks noGrp="1"/>
          </p:cNvGraphicFramePr>
          <p:nvPr/>
        </p:nvGraphicFramePr>
        <p:xfrm>
          <a:off x="7659819" y="4335327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A39E86BF-54C7-8227-46F5-CD0ADD1D33EA}"/>
              </a:ext>
            </a:extLst>
          </p:cNvPr>
          <p:cNvGraphicFramePr>
            <a:graphicFrameLocks noGrp="1"/>
          </p:cNvGraphicFramePr>
          <p:nvPr/>
        </p:nvGraphicFramePr>
        <p:xfrm>
          <a:off x="3715473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D2E6ED5-ABDC-9BAF-47BD-F03FDC395B5A}"/>
              </a:ext>
            </a:extLst>
          </p:cNvPr>
          <p:cNvSpPr/>
          <p:nvPr/>
        </p:nvSpPr>
        <p:spPr>
          <a:xfrm>
            <a:off x="103387" y="6215109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23004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C4CB9-377F-463E-5D98-441FB6BED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1B659DB7-6917-92EC-89D8-1EC46366EC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A9B5DD9-39EA-64B8-1E32-01F16E7F1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158A1955-4EA3-76FC-E605-DCE1B459B02F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89ED550-5872-A725-C595-99E80C2CCE60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8C0A3287-9709-FA0C-33C7-247A9C72D391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47D774CA-D518-D4DE-C464-8568092E037B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128D529-AA78-42D0-4818-1B5322F58422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A72C5592-C457-1FA9-E8A9-89CC8C8FCAE4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B4802B6-3BF1-E004-0489-ED2C6A726A92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3740C025-7D3E-4BE0-E4EB-77CC0D00122D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6A624EF9-6077-9BC1-440F-8D7057A63546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DDFA5-B82D-D6C7-1147-2415FB36F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5701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B51F0-C766-BAFF-4252-4A0736F7C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7B0D965-6E21-D46C-AA50-241C4DE35B1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91B52A0-7570-2DD4-ED4A-4CEF390D6DF3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283F4F61-B665-A1F1-894F-50F8A035F8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4990E68A-4432-EE86-BC1F-0749F4E20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4117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7D47C46-686A-C967-1CF6-A172F8C40D04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AC9CE7C0-0AB9-C252-5759-38EAD0EEB29F}"/>
              </a:ext>
            </a:extLst>
          </p:cNvPr>
          <p:cNvGraphicFramePr>
            <a:graphicFrameLocks noGrp="1"/>
          </p:cNvGraphicFramePr>
          <p:nvPr/>
        </p:nvGraphicFramePr>
        <p:xfrm>
          <a:off x="8800147" y="2699036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7AFBF951-B0F5-D475-C05A-52350242D038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89CE707A-B3EA-36B8-C7F0-FE8EE8F5C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250366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5C24D3E-CFE7-C953-A29D-143F8D54CDBD}"/>
              </a:ext>
            </a:extLst>
          </p:cNvPr>
          <p:cNvSpPr txBox="1"/>
          <p:nvPr/>
        </p:nvSpPr>
        <p:spPr>
          <a:xfrm>
            <a:off x="8954928" y="17145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DFD03676-866B-9708-65A8-DE73771628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ED549A-C145-F44C-AE32-26F6E9672A44}"/>
              </a:ext>
            </a:extLst>
          </p:cNvPr>
          <p:cNvSpPr txBox="1"/>
          <p:nvPr/>
        </p:nvSpPr>
        <p:spPr>
          <a:xfrm>
            <a:off x="9607550" y="7463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432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CB1B451B-74E1-5E08-91B0-643AC3AED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7013" y="31750"/>
            <a:ext cx="496887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3" name="TextBox 17">
            <a:extLst>
              <a:ext uri="{FF2B5EF4-FFF2-40B4-BE49-F238E27FC236}">
                <a16:creationId xmlns:a16="http://schemas.microsoft.com/office/drawing/2014/main" id="{03F80358-9933-948A-D77F-3FE04F0C9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475933"/>
            <a:ext cx="621559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BFC62E8-75F7-2D55-4C0C-0D7762DC803F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46603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F5915C3C-7678-C373-9CD3-2A20A1D7B9D5}"/>
              </a:ext>
            </a:extLst>
          </p:cNvPr>
          <p:cNvSpPr/>
          <p:nvPr/>
        </p:nvSpPr>
        <p:spPr>
          <a:xfrm>
            <a:off x="9654541" y="421898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859F8CBB-E77D-67A5-5280-224D376E50A7}"/>
              </a:ext>
            </a:extLst>
          </p:cNvPr>
          <p:cNvGraphicFramePr>
            <a:graphicFrameLocks noGrp="1"/>
          </p:cNvGraphicFramePr>
          <p:nvPr/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id="{567A087E-958F-A742-C975-1AC1ED57575D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04F63AAF-8FA3-711F-45AE-C8A825A8EBC0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428D6181-D69B-906D-5A5C-887487480482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2D11A02D-7D75-407A-53EE-4C70BC9D37FB}"/>
              </a:ext>
            </a:extLst>
          </p:cNvPr>
          <p:cNvGraphicFramePr>
            <a:graphicFrameLocks noGrp="1"/>
          </p:cNvGraphicFramePr>
          <p:nvPr/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0AE01CEC-2988-C922-946F-1F30ADFC92B5}"/>
              </a:ext>
            </a:extLst>
          </p:cNvPr>
          <p:cNvGrpSpPr/>
          <p:nvPr/>
        </p:nvGrpSpPr>
        <p:grpSpPr>
          <a:xfrm>
            <a:off x="5948685" y="4698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9782783-AA6D-0936-30FE-7B7EA4C7D8B4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57CC3BD0-4C9E-A7FA-D918-EE3612DC2E06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213822A1-47E8-2852-61C9-3866420535EB}"/>
              </a:ext>
            </a:extLst>
          </p:cNvPr>
          <p:cNvGrpSpPr/>
          <p:nvPr/>
        </p:nvGrpSpPr>
        <p:grpSpPr>
          <a:xfrm>
            <a:off x="7027070" y="4257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7225A365-54D6-D0E9-A326-1B48646DD60F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4BD59274-66B1-8859-59C9-80EC52D9C8F7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372FB825-3601-CCCB-83DC-9387551D6353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EE340B3-F518-E691-E6F2-90D433C67A4C}"/>
              </a:ext>
            </a:extLst>
          </p:cNvPr>
          <p:cNvSpPr/>
          <p:nvPr/>
        </p:nvSpPr>
        <p:spPr>
          <a:xfrm>
            <a:off x="176989" y="5648371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0C8E7EA8-121C-A7BB-296E-1F7D1EB03CB9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4E4A9F1E-8706-C22D-7187-5E0AED9AF1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4517BB3-C691-468F-6D5F-BA37BBDF5099}"/>
              </a:ext>
            </a:extLst>
          </p:cNvPr>
          <p:cNvGrpSpPr/>
          <p:nvPr/>
        </p:nvGrpSpPr>
        <p:grpSpPr>
          <a:xfrm>
            <a:off x="8883804" y="492198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050AB288-78AF-9C20-AD09-8349F31699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15C84FA5-7D64-45FC-399C-8E4200E87EC6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1838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F65979A-5561-4948-5037-52A674DD6A0E}"/>
              </a:ext>
            </a:extLst>
          </p:cNvPr>
          <p:cNvGraphicFramePr>
            <a:graphicFrameLocks noGrp="1"/>
          </p:cNvGraphicFramePr>
          <p:nvPr/>
        </p:nvGraphicFramePr>
        <p:xfrm>
          <a:off x="7644497" y="5523804"/>
          <a:ext cx="4547503" cy="1005836"/>
        </p:xfrm>
        <a:graphic>
          <a:graphicData uri="http://schemas.openxmlformats.org/drawingml/2006/table">
            <a:tbl>
              <a:tblPr firstRow="1" bandRow="1"/>
              <a:tblGrid>
                <a:gridCol w="166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7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3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85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DDA0CE-3982-5F0C-50F2-1D8A5732F4EF}"/>
              </a:ext>
            </a:extLst>
          </p:cNvPr>
          <p:cNvGraphicFramePr>
            <a:graphicFrameLocks noGrp="1"/>
          </p:cNvGraphicFramePr>
          <p:nvPr/>
        </p:nvGraphicFramePr>
        <p:xfrm>
          <a:off x="83455" y="5523804"/>
          <a:ext cx="7481398" cy="1003550"/>
        </p:xfrm>
        <a:graphic>
          <a:graphicData uri="http://schemas.openxmlformats.org/drawingml/2006/table">
            <a:tbl>
              <a:tblPr firstRow="1" bandRow="1"/>
              <a:tblGrid>
                <a:gridCol w="2404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2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spc="-1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ประชุมหารือกำหนดมาตรการติดตามผลการลดก๊าซเรือนกระจก ปี พ.ศ. 2567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อบรมการตรวจวัด รายงาน และทวนสอบการลด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ก๊าซเรือนกระจก 5 รายสาขา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นำข้อมูลกิจกรรม ปี พ.ศ. 2567 เข้าในแบบฟอร์ม      การคำนวณการลดก๊าซเรือนกระจก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Google Shape;254;p8">
            <a:extLst>
              <a:ext uri="{FF2B5EF4-FFF2-40B4-BE49-F238E27FC236}">
                <a16:creationId xmlns:a16="http://schemas.microsoft.com/office/drawing/2014/main" id="{7770F9C3-A9ED-799D-84CB-53D9E7E4EC64}"/>
              </a:ext>
            </a:extLst>
          </p:cNvPr>
          <p:cNvSpPr/>
          <p:nvPr/>
        </p:nvSpPr>
        <p:spPr>
          <a:xfrm>
            <a:off x="8017259" y="1260845"/>
            <a:ext cx="4174740" cy="29507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2476" y="387229"/>
            <a:ext cx="5285681" cy="40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 5 : ปริมาณการลดการปล่อยก๊าซเรือนกระจก 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F76A67-BFCB-477B-89DD-496DA411800D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5" name="Picture 1" descr="C:\Users\dathpan\Downloads\056aac9a306aef891367aae43a86394b.jpg">
            <a:extLst>
              <a:ext uri="{FF2B5EF4-FFF2-40B4-BE49-F238E27FC236}">
                <a16:creationId xmlns:a16="http://schemas.microsoft.com/office/drawing/2014/main" id="{3F524085-0222-C744-C8FD-CB6EAEC7D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9" t="8192" r="17099" b="14839"/>
          <a:stretch>
            <a:fillRect/>
          </a:stretch>
        </p:blipFill>
        <p:spPr bwMode="auto">
          <a:xfrm>
            <a:off x="9949848" y="-43487"/>
            <a:ext cx="837846" cy="668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0E26F04-5CCA-6D86-D5DB-324FB51F4A65}"/>
              </a:ext>
            </a:extLst>
          </p:cNvPr>
          <p:cNvSpPr/>
          <p:nvPr/>
        </p:nvSpPr>
        <p:spPr>
          <a:xfrm>
            <a:off x="10052402" y="47306"/>
            <a:ext cx="6327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Google Shape;136;p2">
            <a:extLst>
              <a:ext uri="{FF2B5EF4-FFF2-40B4-BE49-F238E27FC236}">
                <a16:creationId xmlns:a16="http://schemas.microsoft.com/office/drawing/2014/main" id="{46E0ED39-6DDD-DD5F-20B8-0EFAFE760EDB}"/>
              </a:ext>
            </a:extLst>
          </p:cNvPr>
          <p:cNvSpPr/>
          <p:nvPr/>
        </p:nvSpPr>
        <p:spPr>
          <a:xfrm flipH="1">
            <a:off x="4764912" y="491935"/>
            <a:ext cx="237512" cy="181316"/>
          </a:xfrm>
          <a:prstGeom prst="flowChartDelay">
            <a:avLst/>
          </a:prstGeom>
          <a:solidFill>
            <a:srgbClr val="35548A"/>
          </a:solidFill>
          <a:ln w="25400" cap="flat" cmpd="sng">
            <a:solidFill>
              <a:srgbClr val="35548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7" name="Google Shape;137;p2">
            <a:extLst>
              <a:ext uri="{FF2B5EF4-FFF2-40B4-BE49-F238E27FC236}">
                <a16:creationId xmlns:a16="http://schemas.microsoft.com/office/drawing/2014/main" id="{3B9F762B-9078-A2AC-4866-37105777DAF0}"/>
              </a:ext>
            </a:extLst>
          </p:cNvPr>
          <p:cNvSpPr/>
          <p:nvPr/>
        </p:nvSpPr>
        <p:spPr>
          <a:xfrm>
            <a:off x="5004464" y="491935"/>
            <a:ext cx="237512" cy="181316"/>
          </a:xfrm>
          <a:prstGeom prst="flowChartDelay">
            <a:avLst/>
          </a:prstGeom>
          <a:solidFill>
            <a:srgbClr val="6A8DC3"/>
          </a:solidFill>
          <a:ln w="25400" cap="flat" cmpd="sng">
            <a:solidFill>
              <a:srgbClr val="6A8D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9" name="รูปภาพ 6" descr="logo deqp-ver">
            <a:extLst>
              <a:ext uri="{FF2B5EF4-FFF2-40B4-BE49-F238E27FC236}">
                <a16:creationId xmlns:a16="http://schemas.microsoft.com/office/drawing/2014/main" id="{DC4A173F-3EA8-EFAC-DFF8-14779122007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017" y="-15861"/>
            <a:ext cx="494717" cy="493223"/>
          </a:xfrm>
          <a:prstGeom prst="rect">
            <a:avLst/>
          </a:prstGeom>
          <a:noFill/>
        </p:spPr>
      </p:pic>
      <p:sp>
        <p:nvSpPr>
          <p:cNvPr id="38" name="Google Shape;260;p8">
            <a:extLst>
              <a:ext uri="{FF2B5EF4-FFF2-40B4-BE49-F238E27FC236}">
                <a16:creationId xmlns:a16="http://schemas.microsoft.com/office/drawing/2014/main" id="{E4160954-F772-0428-E4AD-CAD4A93E51D1}"/>
              </a:ext>
            </a:extLst>
          </p:cNvPr>
          <p:cNvSpPr/>
          <p:nvPr/>
        </p:nvSpPr>
        <p:spPr>
          <a:xfrm>
            <a:off x="7902559" y="465727"/>
            <a:ext cx="122180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180301</a:t>
            </a:r>
          </a:p>
        </p:txBody>
      </p:sp>
      <p:cxnSp>
        <p:nvCxnSpPr>
          <p:cNvPr id="41" name="Google Shape;268;p8">
            <a:extLst>
              <a:ext uri="{FF2B5EF4-FFF2-40B4-BE49-F238E27FC236}">
                <a16:creationId xmlns:a16="http://schemas.microsoft.com/office/drawing/2014/main" id="{715C7AE1-24B0-74BD-B9CF-AA9965ED989A}"/>
              </a:ext>
            </a:extLst>
          </p:cNvPr>
          <p:cNvCxnSpPr>
            <a:cxnSpLocks/>
          </p:cNvCxnSpPr>
          <p:nvPr/>
        </p:nvCxnSpPr>
        <p:spPr>
          <a:xfrm>
            <a:off x="9118215" y="673263"/>
            <a:ext cx="792000" cy="576000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A9CF79E4-D945-9B05-BE0C-4400B9A2003D}"/>
              </a:ext>
            </a:extLst>
          </p:cNvPr>
          <p:cNvSpPr txBox="1"/>
          <p:nvPr/>
        </p:nvSpPr>
        <p:spPr>
          <a:xfrm>
            <a:off x="9900717" y="657770"/>
            <a:ext cx="2268000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ปริมาณการปล่อยก๊าซเรือนกระจกโดยรวมลดลงจากกรณีปกติ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4F650AC-152B-46CC-D547-82A92E37D4BD}"/>
              </a:ext>
            </a:extLst>
          </p:cNvPr>
          <p:cNvSpPr/>
          <p:nvPr/>
        </p:nvSpPr>
        <p:spPr>
          <a:xfrm>
            <a:off x="16079" y="627084"/>
            <a:ext cx="7971821" cy="2951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เป้าหมายการลดก๊าซเรือนกระจกของประเทศ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แบ่งเป็น 2 ระยะ ได้แก่ 1) ก่อนปี พ.ศ. 2563 (ดำเนินการปี พ.ศ. 2556-2563) เป็นเป้าหมายการดำเนินงานลดก๊าซเรือนกระจก</a:t>
            </a:r>
            <a:b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ที่เหมาะสมของประเทศ (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Nationally Appropriate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Mitigation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Action: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NAMA)</a:t>
            </a:r>
            <a:r>
              <a:rPr kumimoji="0" lang="th-TH" sz="1300" b="0" i="0" u="none" strike="noStrike" kern="1200" cap="none" spc="-3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บนพื้นฐานการดำเนินการโดยสมัครใจ โดยมีเป้าหมาย ลดการปล่อยก๊าซฯ ร้อยละ 7-20 จากกรณีปกติ ภายในปี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2563 ในภาคพลังงานและขนส่ง และ 2)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หลังปี พ.ศ. 2563 (ดำเนินการปี พ.ศ. 2564-2573) เป็นเป้าหมายตามกลไกการมีส่วนร่วมที่ประเทศกำหนด (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Nationally Determined Contributions: NDC)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ภายใต้ความตกลงปารีส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ฉบับปรับปรุงที่ 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โดยมีเป้าหมาย ลดการปล่อยก๊าซฯ ร้อยละ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30-40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จากกรณีปกติ ภายในปี พ.ศ. 2573 ในภาคพลังงานและขนส่ง ภาคกระบวนการทางอุตสาหกรรมและการใช้ผลิตภัณฑ์ ภาคของเสีย และภาคเกษตร ได้คาดการณ์การปล่อยก๊าซเรือนกระจกในประเทศไทย โดยใช้ ปี พ.ศ. 2548 (ค.ศ.2005) เป็นปีฐาน มีการปล่อยก๊าซเรือนกระจก 279 ล้านตันคาร์บอนไดออกไซด์เทียบเท่า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eq)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และคาดการณ์ว่าจะมีการปล่อยก๊าซฯ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ในปี พ.ศ. 2573 (ค.ศ. 2030) เป็น 555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  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ในกรณีปกติ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Business as Usual: BAU)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BAU : Business as usual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[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ณีฐานที่ใช้ประมาณการการปล่อยก๊าซเรือนกระจกในอนาคตในกรณีที่มนุษย์ดำเนินกิจกรรมตามปกติโดยไม่มีกิจกรรมการลดก๊าซเรือนกระจกใดๆ เพิ่มเติมเลย] เท่ากับปริมาณการปล่อย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จากการปล่อยก๊าซเรือนกระจกในปี พ.ศ. 2573 (ค.ศ. 2030) = 555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แหล่งที่มาของข้อมูล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รายงานการติดตามประเมินผลการลดก๊าซเรือนกระจกจากมาตรการภาคพลังงาน กระทรวงพลังงาน รายงานการติดตามประเมินผลการลดก๊าซเรือนกระจกจากมาตรการภาคขนส่ง กระทรวงคมนาคม รายงานการติดตามประเมินผลการลดก๊าซเรือนกระจกจากมาตรการภาคกระบวนการทางอุตสาหกรรมและการใช้ผลิตภัณฑ์              ของกระทรวงอุตสาหกรรม รายงานการติดตามประเมินผลการลดก๊าซเรือนกระจกจากมาตรการภาคของเสีย กระทรวงทรัพยากรธรรมชาติและสิ่งแวดล้อม และรายงาน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การติดตามประเมินผลการลดก๊าซเรือนกระจกจากมาตรการภาคเกษตร กระทรวงเกษตรและสหกรณ์</a:t>
            </a:r>
          </a:p>
          <a:p>
            <a:pPr marL="114300" marR="0" lvl="0" indent="-114300" algn="thaiDist" defTabSz="914400" rtl="0" eaLnBrk="1" fontAlgn="auto" latinLnBrk="0" hangingPunct="1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การรายงานผลการดำเนินงานลดก๊าซเรือนกระจกจะรายงานเป็นทางการ มี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Lag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Time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r>
              <a:rPr kumimoji="0" lang="th-TH" sz="13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เนื่องจากจำเป็นต้องใช้ระยะเวลาในกระบวนการติดตาม รายงานผล และทวนสอบ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Measurement Reporting and Verification : MRV)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 ซึ่งผลการลด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ต้องผ่านความเห็นชอบจากคณะทำงานฯ ระดับกระทรวง คณะทำงานการจัดทำบัญชีก๊าซเรือนกระจกและมาตรการการลดก๊าซเรือนกระจก และเสนอต่อคณะอนุกรรมการการเปลี่ยนแปลงสภาพภูมิอากาศ ด้านวิชาการและฐานข้อมูล และคณะกรรมการนโยบาย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การเปลี่ยนแปลงสภาพภูมิอากาศแห่งชาติ (กนภ.) เพื่อให้ได้ข้อมูลที่มีความถูกต้อง ได้รับการยอมรับตามหลักเกณฑ์มาตรฐานสากลที่กำหนด ดังนั้น ในปี พ.ศ. 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จึงจะสามารถเริ่มรายงานผลการลดก๊าซเรือนกระจกตามกลไก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คือ ปี พ.ศ.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</a:t>
            </a:r>
          </a:p>
        </p:txBody>
      </p:sp>
      <p:sp>
        <p:nvSpPr>
          <p:cNvPr id="56" name="Google Shape;271;p8">
            <a:extLst>
              <a:ext uri="{FF2B5EF4-FFF2-40B4-BE49-F238E27FC236}">
                <a16:creationId xmlns:a16="http://schemas.microsoft.com/office/drawing/2014/main" id="{23296069-A1A5-A19E-52CC-7907A9B8EAA2}"/>
              </a:ext>
            </a:extLst>
          </p:cNvPr>
          <p:cNvSpPr/>
          <p:nvPr/>
        </p:nvSpPr>
        <p:spPr>
          <a:xfrm>
            <a:off x="24788" y="6656004"/>
            <a:ext cx="2379252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ช่วงเวลารายงานผล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ทุกปีงบประมาณ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61" name="Google Shape;267;p8">
            <a:extLst>
              <a:ext uri="{FF2B5EF4-FFF2-40B4-BE49-F238E27FC236}">
                <a16:creationId xmlns:a16="http://schemas.microsoft.com/office/drawing/2014/main" id="{AE88561B-7A67-5BAC-2207-D2920FC8B048}"/>
              </a:ext>
            </a:extLst>
          </p:cNvPr>
          <p:cNvGraphicFramePr/>
          <p:nvPr/>
        </p:nvGraphicFramePr>
        <p:xfrm>
          <a:off x="112476" y="3644598"/>
          <a:ext cx="7479916" cy="165430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46383">
                  <a:extLst>
                    <a:ext uri="{9D8B030D-6E8A-4147-A177-3AD203B41FA5}">
                      <a16:colId xmlns:a16="http://schemas.microsoft.com/office/drawing/2014/main" val="2445997144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09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03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3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428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05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07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/>
                    </a:p>
                  </a:txBody>
                  <a:tcPr marL="45720" marR="45720"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dirty="0"/>
                    </a:p>
                  </a:txBody>
                  <a:tcPr marL="45720" marR="45720"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49.59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(8.94% NDC)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65.23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(11.75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อยู่ระหว่างการพิจารณาของคณะอนุกรรมการ </a:t>
                      </a:r>
                      <a:r>
                        <a:rPr kumimoji="0" lang="en-US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CC </a:t>
                      </a: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ด้านวิชาการและฐานข้อมูล</a:t>
                      </a:r>
                      <a:endParaRPr kumimoji="0" lang="en-US" sz="1000" b="0" i="0" u="none" strike="noStrike" kern="1200" cap="none" spc="-6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ปี 2564 = 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60.33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10.87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ปี 2565 = 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60.43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MtCO2eq 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10.89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4.31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1.59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68.9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12.42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87.0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5.68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ผลล่าช้า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(Lag Time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2566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en-US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562181"/>
                  </a:ext>
                </a:extLst>
              </a:tr>
            </a:tbl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0032EFB1-5326-F03F-14EF-4D2FEAE26ACF}"/>
              </a:ext>
            </a:extLst>
          </p:cNvPr>
          <p:cNvSpPr/>
          <p:nvPr/>
        </p:nvSpPr>
        <p:spPr>
          <a:xfrm>
            <a:off x="16079" y="5270548"/>
            <a:ext cx="9024629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2566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เป็นต้นไป เป็นค่าเป้าหมายตามแผนปฏิบัติการด้านการลดก๊าซเรือนกระจกของประเทศ ปี พ.ศ. 2564 –2573 (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62;p8">
            <a:extLst>
              <a:ext uri="{FF2B5EF4-FFF2-40B4-BE49-F238E27FC236}">
                <a16:creationId xmlns:a16="http://schemas.microsoft.com/office/drawing/2014/main" id="{A69B2364-4748-91FB-EED9-DDB4B72CF9C5}"/>
              </a:ext>
            </a:extLst>
          </p:cNvPr>
          <p:cNvSpPr/>
          <p:nvPr/>
        </p:nvSpPr>
        <p:spPr>
          <a:xfrm>
            <a:off x="8672701" y="1391171"/>
            <a:ext cx="345905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25" marR="0" lvl="0" indent="-108902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การสร้างการเติบโตบนคุณภาพชีวิต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ที่เป็นมิตรต่อสิ่งแวดล้อม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" name="Google Shape;263;p8">
            <a:extLst>
              <a:ext uri="{FF2B5EF4-FFF2-40B4-BE49-F238E27FC236}">
                <a16:creationId xmlns:a16="http://schemas.microsoft.com/office/drawing/2014/main" id="{EA261B29-A595-9ECF-1A94-DDF7D7D7AEC1}"/>
              </a:ext>
            </a:extLst>
          </p:cNvPr>
          <p:cNvSpPr/>
          <p:nvPr/>
        </p:nvSpPr>
        <p:spPr>
          <a:xfrm>
            <a:off x="8672700" y="2072399"/>
            <a:ext cx="3338485" cy="25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18 การเติบโตอย่างยั่งยืน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10" name="Picture 205">
            <a:extLst>
              <a:ext uri="{FF2B5EF4-FFF2-40B4-BE49-F238E27FC236}">
                <a16:creationId xmlns:a16="http://schemas.microsoft.com/office/drawing/2014/main" id="{0AA69E14-63C3-E11B-D29A-2B2E309AA4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1904" y="1250193"/>
            <a:ext cx="670075" cy="697484"/>
          </a:xfrm>
          <a:prstGeom prst="rect">
            <a:avLst/>
          </a:prstGeom>
        </p:spPr>
      </p:pic>
      <p:pic>
        <p:nvPicPr>
          <p:cNvPr id="11" name="Picture 40" descr="18) แผนแม่บทประเด็น การเติบโตอย่างยั่งยืน – NSCR">
            <a:extLst>
              <a:ext uri="{FF2B5EF4-FFF2-40B4-BE49-F238E27FC236}">
                <a16:creationId xmlns:a16="http://schemas.microsoft.com/office/drawing/2014/main" id="{D9962F20-EEA9-FE54-6CE3-16E8D3C35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698" y="1913670"/>
            <a:ext cx="624486" cy="62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337;p10">
            <a:extLst>
              <a:ext uri="{FF2B5EF4-FFF2-40B4-BE49-F238E27FC236}">
                <a16:creationId xmlns:a16="http://schemas.microsoft.com/office/drawing/2014/main" id="{1A8AA2B6-FF63-A538-9667-7CFE6DDEEC97}"/>
              </a:ext>
            </a:extLst>
          </p:cNvPr>
          <p:cNvSpPr/>
          <p:nvPr/>
        </p:nvSpPr>
        <p:spPr>
          <a:xfrm>
            <a:off x="8065565" y="2485007"/>
            <a:ext cx="4150498" cy="27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แผนแม่บทย่อย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:การสร้างการเติบโตอย่างยั่งยืนบนสังคมที่เป็นมิตรต่อสภาพภูมิอากาศ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Google Shape;338;p10">
            <a:extLst>
              <a:ext uri="{FF2B5EF4-FFF2-40B4-BE49-F238E27FC236}">
                <a16:creationId xmlns:a16="http://schemas.microsoft.com/office/drawing/2014/main" id="{2977BDBE-B379-C005-7B2B-84246AE4DE48}"/>
              </a:ext>
            </a:extLst>
          </p:cNvPr>
          <p:cNvSpPr/>
          <p:nvPr/>
        </p:nvSpPr>
        <p:spPr>
          <a:xfrm>
            <a:off x="8064936" y="2687888"/>
            <a:ext cx="4095710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เป้าหมายระดับแผนแม่บทย่อย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การปล่อยก๊าซเรือนกระจกของประเทศไทยลดลง</a:t>
            </a: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14" name="Google Shape;332;p10">
            <a:extLst>
              <a:ext uri="{FF2B5EF4-FFF2-40B4-BE49-F238E27FC236}">
                <a16:creationId xmlns:a16="http://schemas.microsoft.com/office/drawing/2014/main" id="{C5FE63F1-B11E-131F-C050-62782ED0CC5B}"/>
              </a:ext>
            </a:extLst>
          </p:cNvPr>
          <p:cNvGraphicFramePr/>
          <p:nvPr/>
        </p:nvGraphicFramePr>
        <p:xfrm>
          <a:off x="8117887" y="2926809"/>
          <a:ext cx="4032000" cy="122730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sz="160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 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12 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20</a:t>
                      </a:r>
                      <a:endParaRPr sz="1600" u="none" strike="noStrike" cap="none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3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AF5C39CD-D850-0E4D-F734-BEAA18ADAA0A}"/>
              </a:ext>
            </a:extLst>
          </p:cNvPr>
          <p:cNvSpPr/>
          <p:nvPr/>
        </p:nvSpPr>
        <p:spPr>
          <a:xfrm>
            <a:off x="7963556" y="4190719"/>
            <a:ext cx="4174741" cy="1477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-2565 เป็นผลการดำเนินงานตามเป้าหมาย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 (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เฉพาะภาคพลังงานและขนส่ง)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สำหรับปี 2566 เป็นต้นไป เป็นการดำเนินงานตามเป้าหมาย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ซึ่งมีหลักการคำนวณแตกต่างกัน </a:t>
            </a:r>
            <a:endParaRPr kumimoji="0" lang="en-US" sz="1400" b="0" i="0" u="none" strike="noStrike" kern="1200" cap="none" spc="-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*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ค่าเป้าหมายตามแผนปฏิบัติการด้านการลด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ก๊าซเรือนกระจกของประเทศ ปี พ.ศ. 2564 - 2573 (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ตามมติ ครม. วันที่ 11 ธันวาคม 2567 โดยเป็นผลการลดก๊าซเรือนกระจกในปี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5" name="Google Shape;270;p8">
            <a:extLst>
              <a:ext uri="{FF2B5EF4-FFF2-40B4-BE49-F238E27FC236}">
                <a16:creationId xmlns:a16="http://schemas.microsoft.com/office/drawing/2014/main" id="{95BBD53B-F623-8C86-25AD-C875DDF6E540}"/>
              </a:ext>
            </a:extLst>
          </p:cNvPr>
          <p:cNvSpPr/>
          <p:nvPr/>
        </p:nvSpPr>
        <p:spPr>
          <a:xfrm>
            <a:off x="31553" y="6487611"/>
            <a:ext cx="4218517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ผู้รับผิดชอบการรายงานผล </a:t>
            </a:r>
            <a:r>
              <a:rPr kumimoji="0" lang="th-TH" sz="1400" b="0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กรมการเปลี่ยนแปลงสภาพภูมิอากาศและสิ่งแวดล้อม </a:t>
            </a:r>
            <a:endParaRPr kumimoji="0" sz="1400" b="0" i="0" u="none" strike="noStrike" kern="0" cap="none" spc="-1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449AF2D-8751-C5C6-3044-5820A5C62BF3}"/>
              </a:ext>
            </a:extLst>
          </p:cNvPr>
          <p:cNvSpPr txBox="1"/>
          <p:nvPr/>
        </p:nvSpPr>
        <p:spPr>
          <a:xfrm>
            <a:off x="123081" y="-15861"/>
            <a:ext cx="10885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247DC-2CF4-54FC-177B-E98BBA34452D}"/>
              </a:ext>
            </a:extLst>
          </p:cNvPr>
          <p:cNvSpPr/>
          <p:nvPr/>
        </p:nvSpPr>
        <p:spPr>
          <a:xfrm>
            <a:off x="83117" y="3467189"/>
            <a:ext cx="6473247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68.9</a:t>
            </a:r>
            <a:r>
              <a:rPr kumimoji="0" lang="th-TH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MtCO2eq (12.42% NDC) </a:t>
            </a:r>
            <a:r>
              <a:rPr kumimoji="0" lang="th-TH" sz="1600" b="1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และเป้าหมายปี 2570 </a:t>
            </a:r>
            <a:r>
              <a:rPr kumimoji="0" lang="th-TH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87.01 </a:t>
            </a:r>
            <a:r>
              <a:rPr kumimoji="0" lang="en-US" sz="1600" b="0" i="0" u="non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 (15.68% NDC)  </a:t>
            </a:r>
          </a:p>
        </p:txBody>
      </p:sp>
    </p:spTree>
    <p:extLst>
      <p:ext uri="{BB962C8B-B14F-4D97-AF65-F5344CB8AC3E}">
        <p14:creationId xmlns:p14="http://schemas.microsoft.com/office/powerpoint/2010/main" val="2781217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58">
            <a:extLst>
              <a:ext uri="{FF2B5EF4-FFF2-40B4-BE49-F238E27FC236}">
                <a16:creationId xmlns:a16="http://schemas.microsoft.com/office/drawing/2014/main" id="{F75DD0D2-60F4-AE5E-3887-7C9566F68CC5}"/>
              </a:ext>
            </a:extLst>
          </p:cNvPr>
          <p:cNvGraphicFramePr>
            <a:graphicFrameLocks noGrp="1"/>
          </p:cNvGraphicFramePr>
          <p:nvPr/>
        </p:nvGraphicFramePr>
        <p:xfrm>
          <a:off x="123081" y="1080674"/>
          <a:ext cx="11897717" cy="5004917"/>
        </p:xfrm>
        <a:graphic>
          <a:graphicData uri="http://schemas.openxmlformats.org/drawingml/2006/table">
            <a:tbl>
              <a:tblPr firstRow="1" bandRow="1"/>
              <a:tblGrid>
                <a:gridCol w="33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6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63690233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3216058204"/>
                    </a:ext>
                  </a:extLst>
                </a:gridCol>
              </a:tblGrid>
              <a:tr h="333332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3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ประชุมหารือกำหนดมาตรการที่จะดำเนินการติดตามผลการลด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 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กับหน่วยงานที่เกี่ยวข้อง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ประชุมเชิงปฏิบัติการฯ เพื่ออบรมการตรวจวัด รายงาน และทวนสอบการลด</a:t>
                      </a:r>
                      <a:b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*</a:t>
                      </a:r>
                      <a:endParaRPr lang="th-TH" sz="1600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หน่วยงานรับผิดชอบรายสาขา ติดตามผลการลดก๊าซเรือนกระจกรายสาขา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6195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ประชุมคณะทำงานการจัดทำบัญชีก๊าซเรือนกระจกและมาตรการการลด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264984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หน่วยงานรับผิดชอบหลักรายสาขา จัดประชุมคณะทำงาน/คณะอนุกรรมการ ระดับกระทรวง 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533686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กระทรวงที่รับผิดชอบส่ง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รายงานผลการติดตามผลการลดก๊าซเรือนกระจก 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รายสาขา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 สส. </a:t>
                      </a:r>
                      <a:endParaRPr lang="th-TH" sz="1600" b="0" i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130938"/>
                  </a:ext>
                </a:extLst>
              </a:tr>
              <a:tr h="4387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 ตรวจสอบ ประมวลผล และจัดทำรายงานผลการลด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ก๊าซเรือนกระจกของประเทศ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752325"/>
                  </a:ext>
                </a:extLst>
              </a:tr>
              <a:tr h="333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เสนอคณะอนุกรรมการการเปลี่ยนแปลงสภาพภูมิอากาศ ด้านวิชาการและฐานข้อมูล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854916"/>
                  </a:ext>
                </a:extLst>
              </a:tr>
              <a:tr h="3226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เสนอคณะกรรมการนโยบายการเปลี่ยนแปลงสภาพภูมิอากาศแห่งชาติ (กนภ.)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732687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id="{EB6D5035-FA3F-1B66-EF68-20BCCBBAE9B7}"/>
              </a:ext>
            </a:extLst>
          </p:cNvPr>
          <p:cNvGraphicFramePr>
            <a:graphicFrameLocks noGrp="1"/>
          </p:cNvGraphicFramePr>
          <p:nvPr/>
        </p:nvGraphicFramePr>
        <p:xfrm>
          <a:off x="213931" y="671237"/>
          <a:ext cx="5000533" cy="396240"/>
        </p:xfrm>
        <a:graphic>
          <a:graphicData uri="http://schemas.openxmlformats.org/drawingml/2006/table">
            <a:tbl>
              <a:tblPr firstRow="1" bandRow="1"/>
              <a:tblGrid>
                <a:gridCol w="500053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 – 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0EA01873-DF69-9E18-AF27-20358224FD52}"/>
              </a:ext>
            </a:extLst>
          </p:cNvPr>
          <p:cNvSpPr/>
          <p:nvPr/>
        </p:nvSpPr>
        <p:spPr>
          <a:xfrm>
            <a:off x="-13647" y="-15861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5A6273-1809-737F-BCDE-C25A18753500}"/>
              </a:ext>
            </a:extLst>
          </p:cNvPr>
          <p:cNvSpPr txBox="1"/>
          <p:nvPr/>
        </p:nvSpPr>
        <p:spPr>
          <a:xfrm>
            <a:off x="123081" y="-15861"/>
            <a:ext cx="10885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ปริมาณการลดการปล่อยก๊าซเรือนกระจก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9B18DC17-2862-272C-8B73-4DF43B7FF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36">
            <a:extLst>
              <a:ext uri="{FF2B5EF4-FFF2-40B4-BE49-F238E27FC236}">
                <a16:creationId xmlns:a16="http://schemas.microsoft.com/office/drawing/2014/main" id="{A663457E-BECB-5DCA-D468-E22731F322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TH SarabunPSK" panose="020B0500040200020003" pitchFamily="34" charset="-34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43DC622F-AB96-4616-B426-1476B6599F9E}"/>
              </a:ext>
            </a:extLst>
          </p:cNvPr>
          <p:cNvSpPr/>
          <p:nvPr/>
        </p:nvSpPr>
        <p:spPr>
          <a:xfrm>
            <a:off x="215685" y="465516"/>
            <a:ext cx="107943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marR="0" lvl="0" indent="-9858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5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ปริมาณการลดการปล่อยก๊าซเรือนกระจก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21" name="Straight Connector 11">
            <a:extLst>
              <a:ext uri="{FF2B5EF4-FFF2-40B4-BE49-F238E27FC236}">
                <a16:creationId xmlns:a16="http://schemas.microsoft.com/office/drawing/2014/main" id="{29B7E930-456B-44AD-87DC-C61C2F47258E}"/>
              </a:ext>
            </a:extLst>
          </p:cNvPr>
          <p:cNvCxnSpPr>
            <a:cxnSpLocks/>
          </p:cNvCxnSpPr>
          <p:nvPr/>
        </p:nvCxnSpPr>
        <p:spPr>
          <a:xfrm>
            <a:off x="5780894" y="1981323"/>
            <a:ext cx="1044000" cy="5864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Straight Connector 14">
            <a:extLst>
              <a:ext uri="{FF2B5EF4-FFF2-40B4-BE49-F238E27FC236}">
                <a16:creationId xmlns:a16="http://schemas.microsoft.com/office/drawing/2014/main" id="{68E0834D-3476-4150-AFE5-4C2963C10D01}"/>
              </a:ext>
            </a:extLst>
          </p:cNvPr>
          <p:cNvCxnSpPr>
            <a:cxnSpLocks/>
          </p:cNvCxnSpPr>
          <p:nvPr/>
        </p:nvCxnSpPr>
        <p:spPr>
          <a:xfrm>
            <a:off x="6824894" y="2437864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Straight Connector 15">
            <a:extLst>
              <a:ext uri="{FF2B5EF4-FFF2-40B4-BE49-F238E27FC236}">
                <a16:creationId xmlns:a16="http://schemas.microsoft.com/office/drawing/2014/main" id="{9A837BE9-7769-4453-B80D-F9268ACEA30B}"/>
              </a:ext>
            </a:extLst>
          </p:cNvPr>
          <p:cNvCxnSpPr>
            <a:cxnSpLocks/>
          </p:cNvCxnSpPr>
          <p:nvPr/>
        </p:nvCxnSpPr>
        <p:spPr>
          <a:xfrm>
            <a:off x="6824894" y="2855133"/>
            <a:ext cx="1548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47D1AC6A-5DE6-481F-AE73-0469827E0E11}"/>
              </a:ext>
            </a:extLst>
          </p:cNvPr>
          <p:cNvCxnSpPr>
            <a:cxnSpLocks/>
          </p:cNvCxnSpPr>
          <p:nvPr/>
        </p:nvCxnSpPr>
        <p:spPr>
          <a:xfrm>
            <a:off x="7862756" y="3279309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5" name="Straight Connector 4">
            <a:extLst>
              <a:ext uri="{FF2B5EF4-FFF2-40B4-BE49-F238E27FC236}">
                <a16:creationId xmlns:a16="http://schemas.microsoft.com/office/drawing/2014/main" id="{A3069AB9-60D1-40C7-9F67-FB846C20AD88}"/>
              </a:ext>
            </a:extLst>
          </p:cNvPr>
          <p:cNvCxnSpPr>
            <a:cxnSpLocks/>
          </p:cNvCxnSpPr>
          <p:nvPr/>
        </p:nvCxnSpPr>
        <p:spPr>
          <a:xfrm>
            <a:off x="7862754" y="3718370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6" name="Straight Connector 12">
            <a:extLst>
              <a:ext uri="{FF2B5EF4-FFF2-40B4-BE49-F238E27FC236}">
                <a16:creationId xmlns:a16="http://schemas.microsoft.com/office/drawing/2014/main" id="{F0376D37-5C24-4079-8A14-8548D1E605F8}"/>
              </a:ext>
            </a:extLst>
          </p:cNvPr>
          <p:cNvCxnSpPr>
            <a:cxnSpLocks/>
          </p:cNvCxnSpPr>
          <p:nvPr/>
        </p:nvCxnSpPr>
        <p:spPr>
          <a:xfrm>
            <a:off x="10429875" y="5253826"/>
            <a:ext cx="1071308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cxnSp>
        <p:nvCxnSpPr>
          <p:cNvPr id="27" name="Straight Connector 13">
            <a:extLst>
              <a:ext uri="{FF2B5EF4-FFF2-40B4-BE49-F238E27FC236}">
                <a16:creationId xmlns:a16="http://schemas.microsoft.com/office/drawing/2014/main" id="{64D4F378-A231-4E74-85C9-30A8262FCF1C}"/>
              </a:ext>
            </a:extLst>
          </p:cNvPr>
          <p:cNvCxnSpPr>
            <a:cxnSpLocks/>
          </p:cNvCxnSpPr>
          <p:nvPr/>
        </p:nvCxnSpPr>
        <p:spPr>
          <a:xfrm>
            <a:off x="9399105" y="4676480"/>
            <a:ext cx="103077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8" name="Straight Connector 5">
            <a:extLst>
              <a:ext uri="{FF2B5EF4-FFF2-40B4-BE49-F238E27FC236}">
                <a16:creationId xmlns:a16="http://schemas.microsoft.com/office/drawing/2014/main" id="{5056081C-5DD8-48E5-8544-D8E46C3DBCEA}"/>
              </a:ext>
            </a:extLst>
          </p:cNvPr>
          <p:cNvCxnSpPr>
            <a:cxnSpLocks/>
          </p:cNvCxnSpPr>
          <p:nvPr/>
        </p:nvCxnSpPr>
        <p:spPr>
          <a:xfrm>
            <a:off x="8364730" y="4169153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9" name="Straight Connector 23">
            <a:extLst>
              <a:ext uri="{FF2B5EF4-FFF2-40B4-BE49-F238E27FC236}">
                <a16:creationId xmlns:a16="http://schemas.microsoft.com/office/drawing/2014/main" id="{0892032A-81C5-466C-B56E-851CE7CACB86}"/>
              </a:ext>
            </a:extLst>
          </p:cNvPr>
          <p:cNvCxnSpPr>
            <a:cxnSpLocks/>
          </p:cNvCxnSpPr>
          <p:nvPr/>
        </p:nvCxnSpPr>
        <p:spPr>
          <a:xfrm>
            <a:off x="10961183" y="5822582"/>
            <a:ext cx="1080000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sp>
        <p:nvSpPr>
          <p:cNvPr id="30" name="TextBox 22">
            <a:extLst>
              <a:ext uri="{FF2B5EF4-FFF2-40B4-BE49-F238E27FC236}">
                <a16:creationId xmlns:a16="http://schemas.microsoft.com/office/drawing/2014/main" id="{077BBDBA-4BBF-4543-A3AE-3676AE15287B}"/>
              </a:ext>
            </a:extLst>
          </p:cNvPr>
          <p:cNvSpPr txBox="1"/>
          <p:nvPr/>
        </p:nvSpPr>
        <p:spPr>
          <a:xfrm>
            <a:off x="123081" y="5989892"/>
            <a:ext cx="9833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*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 จำนวนครั้งของการจัดประชุมเชิงปฏิบัติการฯ ขึ้นกับง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บประมาณที่ได้รับจัดสรร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31" name="รูปภาพ 6" descr="logo deqp-ver">
            <a:extLst>
              <a:ext uri="{FF2B5EF4-FFF2-40B4-BE49-F238E27FC236}">
                <a16:creationId xmlns:a16="http://schemas.microsoft.com/office/drawing/2014/main" id="{6847B6A6-2C5F-4A0C-944B-41AD7D859A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886" y="-49582"/>
            <a:ext cx="569458" cy="567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4523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7ACE4-8154-10E3-FED1-0C304E3F8A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43">
            <a:extLst>
              <a:ext uri="{FF2B5EF4-FFF2-40B4-BE49-F238E27FC236}">
                <a16:creationId xmlns:a16="http://schemas.microsoft.com/office/drawing/2014/main" id="{394F0AB7-48C3-C6EE-5C72-E0079B08F29A}"/>
              </a:ext>
            </a:extLst>
          </p:cNvPr>
          <p:cNvSpPr/>
          <p:nvPr/>
        </p:nvSpPr>
        <p:spPr>
          <a:xfrm>
            <a:off x="8747934" y="831997"/>
            <a:ext cx="1141178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016681CF-766E-37E5-BBB9-39ABC4997C5B}"/>
              </a:ext>
            </a:extLst>
          </p:cNvPr>
          <p:cNvGrpSpPr>
            <a:grpSpLocks/>
          </p:cNvGrpSpPr>
          <p:nvPr/>
        </p:nvGrpSpPr>
        <p:grpSpPr bwMode="auto">
          <a:xfrm>
            <a:off x="9904569" y="744688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821DA80-D8D7-C94B-AF7D-AFA3464087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81651500-A518-5266-7712-C8248B922F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88127245-11C4-EA45-B6D6-2DFE72B459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848971"/>
              </p:ext>
            </p:extLst>
          </p:nvPr>
        </p:nvGraphicFramePr>
        <p:xfrm>
          <a:off x="174523" y="1126737"/>
          <a:ext cx="11887200" cy="3619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2284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3207093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8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</a:t>
                      </a:r>
                      <a:r>
                        <a:rPr lang="th-TH" sz="18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1. สารสนเทศการเกษตร หมายถึง แผนการพัฒนา/มาตรการทางการเกษตร/ ข้อเสนอเชิงนโยบาย/รายงานวิเคราะห์สถานการณ์ด้านการเกษตร/ท่าทีการเจรจาระหว่างประเทศ/รายงานการติดตาม ประเมินผล /ข้อมูลสารสนเทศการเกษตร/งานวิจัยด้านเศรษฐกิจการเกษตร ซึ่งเป็นผลงานของปีงบประมาณใดก็ได้ แต่นำมาใช้ประโยชน์ในการขับเคลื่อนภาคเกษตร ปีงบประมาณปัจจุบัน</a:t>
                      </a:r>
                    </a:p>
                    <a:p>
                      <a:pPr marL="179388" marR="0" lvl="0" indent="-179388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       2. การนำไปใช้ประโยชน์ หมายถึง นำเสนอผู้บริหารกระทรวงเกษตรและสหกรณ์ หรือคณะกรรมการฯ ที่เกี่ยวข้องระดับกระทรวงฯ ขึ้นไป ให้ความเห็นชอบ หรือคณะ กรรมการฯ/คณะอนุกรรมการระดับจังหวัด/จังหวัด/ผู้ตรวจราชการ กษ. </a:t>
                      </a:r>
                      <a:r>
                        <a:rPr lang="th-TH" sz="1800" b="0" spc="-1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มีการสั่งการให้หน่วยงานที่เกี่ยวข้องนำไปปฏิบัติ หรือใช้ประโยชน์จากสารสนเทศการเกษตรนั้น หรือมีมติมอบหมายผู้เกี่ยวข้องนำไปปฏิบัติ หรือนำเสนอคณะรัฐมนตรี และนำข้อเสนอไปใช้ในการจัดทำนโยบาย/แผนงาน/โครงการต่างๆ/การอ้างอิงสารสนเทศการเกษตรจากสื่อต่างๆ/การตีพิมพ์สารสนเทศการเกษตรในวารสารของหน่วยงานภายนอก/การได้รับรางวัลจากสารสนเทศการเกษตรในระดับชาติและ/หรือระดับสากล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8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การเก็บข้อมูล</a:t>
                      </a:r>
                      <a:r>
                        <a:rPr lang="en-US" sz="18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8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รวบรวมมาตรการ/แผนงานโครงการ/การอ้างอิง ที่ได้จากการนำสารสนเทศการเกษตรไปใช้ประโยขน์ เช่น ผลการจัดสรรปริมาณนำเข้ามันฝรั่ง การชยายระยะเวลาโครงการสนับสนุนสินเชื่อเป็นเงินทุนหมุนเวียนแก่สถาบันเกษตรกรเพื่อรวบรวมยาง การจัดทำทบทวนแผนพัฒนารายสินค้าของจังหวัด เป็นต้น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8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แหล่งที่มาของข้อมูล</a:t>
                      </a:r>
                      <a:r>
                        <a:rPr lang="en-US" sz="18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8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รายงานการประชุมระดับชาติหรือระดับกระทรวง ของคณะกรรมการ /คณะอนุกรรมการที่เกี่ยวข้องกับการบริหารจัดการด้านภารกษตร เช่น คณะกรรมการนโยบายและบริหารจัดการข้าว คณะกรรมการนโยบายปาล์มน้ำมันแห่งชาติ คณะกรรมการนโยบายยางธรรมชาติ คณะกรรมการนโยบายและบริหารจัดการข้าวโพดเลี้ยงสัตว์ คณะอนุกรรมการจัดการผลิต และการตลาด กระเทียม หอมแดง หอมหัวใหญ่ และมันฝรั่ง และคณะกรรมการพัฒนาเกษตรอินทรีย์แห่งชาติ เป็นต้น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800" b="1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สูตรการคำนวณ (ถ้ามี)</a:t>
                      </a:r>
                      <a:r>
                        <a:rPr lang="en-US" sz="1800" b="1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8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แผนงาน /มาตรการ/โครงการ ที่ใช้ประโยชน์จากสารสนเทศการเกษตรของปีงบประมาณ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พ.ศ.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800" b="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เป้าหมาย ปี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2569 : 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เรื่อง (ไม่นับซ้ำ)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C5CA22AB-8ECA-F13C-0485-9CEFB9EF2396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B17FEC6F-2CDC-C658-C43F-206DB1728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81E5BD4-DD6C-8360-D345-2EC6E5BE145B}"/>
              </a:ext>
            </a:extLst>
          </p:cNvPr>
          <p:cNvGrpSpPr/>
          <p:nvPr/>
        </p:nvGrpSpPr>
        <p:grpSpPr>
          <a:xfrm>
            <a:off x="-39243" y="11715"/>
            <a:ext cx="12215748" cy="782246"/>
            <a:chOff x="23748" y="26478"/>
            <a:chExt cx="12192000" cy="67547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B4BBB8F4-A27B-6965-D97E-3F95B992AE5B}"/>
                </a:ext>
              </a:extLst>
            </p:cNvPr>
            <p:cNvGrpSpPr/>
            <p:nvPr/>
          </p:nvGrpSpPr>
          <p:grpSpPr>
            <a:xfrm>
              <a:off x="23748" y="26478"/>
              <a:ext cx="12192000" cy="675471"/>
              <a:chOff x="-38364" y="573594"/>
              <a:chExt cx="12192000" cy="675471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5B4A912-DBAA-145A-B83C-9A5C92CAD5C0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ABE9469E-BD6D-C71B-064E-BFC35D32DD4F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6414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สำนักงานเศรษฐกิจการเกษตร</a:t>
                </a:r>
              </a:p>
              <a:p>
                <a:pPr lvl="0">
                  <a:lnSpc>
                    <a:spcPts val="1800"/>
                  </a:lnSpc>
                  <a:defRPr/>
                </a:pPr>
                <a:r>
                  <a:rPr lang="th-TH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</a:t>
                </a:r>
                <a:r>
                  <a:rPr lang="th-TH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  <a:sym typeface="Arial"/>
                  </a:rPr>
                  <a:t> ประจำปีงบประมาณ พ.ศ. </a:t>
                </a:r>
                <a:r>
                  <a:rPr lang="en-US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  <a:sym typeface="Arial"/>
                  </a:rPr>
                  <a:t>2569</a:t>
                </a:r>
                <a:r>
                  <a:rPr lang="en-US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</a:rPr>
                  <a:t>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C1EE28B-5BCD-25FA-1D8E-6F5AAF9DA4D8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73A8513-7F43-A7AF-7CB3-99A0401C07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506046"/>
              </p:ext>
            </p:extLst>
          </p:nvPr>
        </p:nvGraphicFramePr>
        <p:xfrm>
          <a:off x="164247" y="4857920"/>
          <a:ext cx="11808767" cy="1100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326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42769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48727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6030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42635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666970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453267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49363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</a:tblGrid>
              <a:tr h="248746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b="1" i="0" kern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6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6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="1" i="0" kern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48746"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600" b="1" i="0" kern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296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2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A449B10B-46C8-D0C8-4283-AE7D8ABD3054}"/>
              </a:ext>
            </a:extLst>
          </p:cNvPr>
          <p:cNvSpPr/>
          <p:nvPr/>
        </p:nvSpPr>
        <p:spPr>
          <a:xfrm>
            <a:off x="0" y="6341527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ปีงบประมาณ พ.ศ. 2569-2570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BE8871-1913-FCD1-0547-3A3E515B2194}"/>
              </a:ext>
            </a:extLst>
          </p:cNvPr>
          <p:cNvSpPr/>
          <p:nvPr/>
        </p:nvSpPr>
        <p:spPr>
          <a:xfrm>
            <a:off x="0" y="6132909"/>
            <a:ext cx="946965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BABECD1-2007-92A1-D6D4-41FB9F5125C8}"/>
              </a:ext>
            </a:extLst>
          </p:cNvPr>
          <p:cNvSpPr/>
          <p:nvPr/>
        </p:nvSpPr>
        <p:spPr>
          <a:xfrm>
            <a:off x="3241840" y="6290909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กลุ่มพัฒนาระบบบริหาร สำนักงานเศรษฐกิจการเกษตร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73965207-BD9E-F0EC-6692-68EEDC9A9F8A}"/>
              </a:ext>
            </a:extLst>
          </p:cNvPr>
          <p:cNvSpPr/>
          <p:nvPr/>
        </p:nvSpPr>
        <p:spPr>
          <a:xfrm>
            <a:off x="16112" y="6564394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ED9EEC7-6357-AECB-666B-936F49436BFA}"/>
              </a:ext>
            </a:extLst>
          </p:cNvPr>
          <p:cNvSpPr txBox="1"/>
          <p:nvPr/>
        </p:nvSpPr>
        <p:spPr>
          <a:xfrm>
            <a:off x="102908" y="699812"/>
            <a:ext cx="79405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6. จำนวนสารสนเทศการเกษตรถูกนำไปใช้ประโยชน์ในการขับเคลื่อนภาคการเกษตร</a:t>
            </a:r>
          </a:p>
        </p:txBody>
      </p:sp>
    </p:spTree>
    <p:extLst>
      <p:ext uri="{BB962C8B-B14F-4D97-AF65-F5344CB8AC3E}">
        <p14:creationId xmlns:p14="http://schemas.microsoft.com/office/powerpoint/2010/main" val="1796629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8832076" y="784692"/>
            <a:ext cx="1141178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-39243" y="11714"/>
            <a:ext cx="12215748" cy="714253"/>
            <a:chOff x="23748" y="26478"/>
            <a:chExt cx="12192000" cy="557396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57396"/>
              <a:chOff x="-38364" y="573594"/>
              <a:chExt cx="12192000" cy="557396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431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สำนักงานเศรษฐกิจการเกษตร</a:t>
                </a:r>
              </a:p>
              <a:p>
                <a:pPr lvl="0">
                  <a:lnSpc>
                    <a:spcPts val="1800"/>
                  </a:lnSpc>
                  <a:defRPr/>
                </a:pPr>
                <a:r>
                  <a:rPr lang="th-TH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</a:t>
                </a:r>
                <a:r>
                  <a:rPr lang="th-TH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  <a:sym typeface="Arial"/>
                  </a:rPr>
                  <a:t> ประจำปีงบประมาณ พ.ศ. </a:t>
                </a:r>
                <a:r>
                  <a:rPr lang="en-US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  <a:sym typeface="Arial"/>
                  </a:rPr>
                  <a:t>2569</a:t>
                </a:r>
                <a:r>
                  <a:rPr lang="en-US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</a:rPr>
                  <a:t>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098731E7-379D-C8FB-74DA-CEB80B3CB624}"/>
              </a:ext>
            </a:extLst>
          </p:cNvPr>
          <p:cNvSpPr/>
          <p:nvPr/>
        </p:nvSpPr>
        <p:spPr>
          <a:xfrm>
            <a:off x="0" y="6341527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ปีงบประมาณ พ.ศ. 2569-2570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8C95B9-D989-0B14-0B60-C1FF6675F8EB}"/>
              </a:ext>
            </a:extLst>
          </p:cNvPr>
          <p:cNvSpPr/>
          <p:nvPr/>
        </p:nvSpPr>
        <p:spPr>
          <a:xfrm>
            <a:off x="0" y="6132909"/>
            <a:ext cx="946965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466844-BFB2-0A9A-6F2E-3BC03000B316}"/>
              </a:ext>
            </a:extLst>
          </p:cNvPr>
          <p:cNvSpPr/>
          <p:nvPr/>
        </p:nvSpPr>
        <p:spPr>
          <a:xfrm>
            <a:off x="3241840" y="6290909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กลุ่มพัฒนาระบบบริหาร สำนักงานเศรษฐกิจการเกษตร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F4BF1084-1D1C-014C-6C7D-D0774BAC84BC}"/>
              </a:ext>
            </a:extLst>
          </p:cNvPr>
          <p:cNvGraphicFramePr>
            <a:graphicFrameLocks noGrp="1"/>
          </p:cNvGraphicFramePr>
          <p:nvPr/>
        </p:nvGraphicFramePr>
        <p:xfrm>
          <a:off x="112464" y="3668590"/>
          <a:ext cx="11808768" cy="2080264"/>
        </p:xfrm>
        <a:graphic>
          <a:graphicData uri="http://schemas.openxmlformats.org/drawingml/2006/table">
            <a:tbl>
              <a:tblPr/>
              <a:tblGrid>
                <a:gridCol w="1709091">
                  <a:extLst>
                    <a:ext uri="{9D8B030D-6E8A-4147-A177-3AD203B41FA5}">
                      <a16:colId xmlns:a16="http://schemas.microsoft.com/office/drawing/2014/main" val="3842580847"/>
                    </a:ext>
                  </a:extLst>
                </a:gridCol>
                <a:gridCol w="3366559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3366559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336655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98084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ปี 2569</a:t>
                      </a:r>
                      <a:endParaRPr lang="th-TH" sz="20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168467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รอบประเมิน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15024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ส่วนราชการเสนอ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จัดทำสารสนเทศการเกษตรให้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พร้อมเผยแพร่ในรูปแบบต่างๆ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ผยแพร่สารสนเทศการเกษตรและจัดทำแบบสำรวจการนำสารสนเทศการเกษตรไปใช้ประโยชน์ในการขับเคลื่อนภาคเกษตร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แบบสำรวจการนำสารสนเทศการเกษตรไปใช้ประโยชน์ในการขับเคลื่อนภาคเกษตร</a:t>
                      </a:r>
                      <a:endParaRPr lang="th-TH" sz="16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8212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ส่วนราชการเสนอ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4 เรื่อง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เรื่อง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 เรื่อง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693085"/>
                  </a:ext>
                </a:extLst>
              </a:tr>
            </a:tbl>
          </a:graphicData>
        </a:graphic>
      </p:graphicFrame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16112" y="6564394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A4DD0CC8-0186-1C91-BE26-C5DC4C7A0896}"/>
              </a:ext>
            </a:extLst>
          </p:cNvPr>
          <p:cNvSpPr txBox="1"/>
          <p:nvPr/>
        </p:nvSpPr>
        <p:spPr>
          <a:xfrm>
            <a:off x="16112" y="810473"/>
            <a:ext cx="75009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 จำนวนสารสนเทศการเกษตรถูกนำไปใช้นำไปใช้ประโยชน์ในการขับเคลื่อนภาคการเกษตร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CDE5D73-44C7-C6B9-2E9C-2F6FEFCB7615}"/>
              </a:ext>
            </a:extLst>
          </p:cNvPr>
          <p:cNvGraphicFramePr>
            <a:graphicFrameLocks noGrp="1"/>
          </p:cNvGraphicFramePr>
          <p:nvPr/>
        </p:nvGraphicFramePr>
        <p:xfrm>
          <a:off x="112464" y="2727158"/>
          <a:ext cx="11808767" cy="681600"/>
        </p:xfrm>
        <a:graphic>
          <a:graphicData uri="http://schemas.openxmlformats.org/drawingml/2006/table">
            <a:tbl>
              <a:tblPr/>
              <a:tblGrid>
                <a:gridCol w="2085720">
                  <a:extLst>
                    <a:ext uri="{9D8B030D-6E8A-4147-A177-3AD203B41FA5}">
                      <a16:colId xmlns:a16="http://schemas.microsoft.com/office/drawing/2014/main" val="2521625772"/>
                    </a:ext>
                  </a:extLst>
                </a:gridCol>
                <a:gridCol w="2922484">
                  <a:extLst>
                    <a:ext uri="{9D8B030D-6E8A-4147-A177-3AD203B41FA5}">
                      <a16:colId xmlns:a16="http://schemas.microsoft.com/office/drawing/2014/main" val="1210586938"/>
                    </a:ext>
                  </a:extLst>
                </a:gridCol>
                <a:gridCol w="3695075">
                  <a:extLst>
                    <a:ext uri="{9D8B030D-6E8A-4147-A177-3AD203B41FA5}">
                      <a16:colId xmlns:a16="http://schemas.microsoft.com/office/drawing/2014/main" val="1926872725"/>
                    </a:ext>
                  </a:extLst>
                </a:gridCol>
                <a:gridCol w="3105488">
                  <a:extLst>
                    <a:ext uri="{9D8B030D-6E8A-4147-A177-3AD203B41FA5}">
                      <a16:colId xmlns:a16="http://schemas.microsoft.com/office/drawing/2014/main" val="3052470194"/>
                    </a:ext>
                  </a:extLst>
                </a:gridCol>
              </a:tblGrid>
              <a:tr h="38779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en-US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ปีดีขึ้น</a:t>
                      </a:r>
                      <a:r>
                        <a:rPr lang="th-TH" sz="2000" kern="1200" noProof="0" dirty="0" err="1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เรื่อยๆ</a:t>
                      </a:r>
                      <a:endParaRPr lang="en-US" sz="20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26810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3B57FAE-D949-33B9-AF28-BD9FA67B6C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407552"/>
              </p:ext>
            </p:extLst>
          </p:nvPr>
        </p:nvGraphicFramePr>
        <p:xfrm>
          <a:off x="112464" y="1219146"/>
          <a:ext cx="11808767" cy="1299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326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42769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48727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6030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42635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666970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453267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49363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</a:tblGrid>
              <a:tr h="352875">
                <a:tc gridSpan="5">
                  <a:txBody>
                    <a:bodyPr/>
                    <a:lstStyle/>
                    <a:p>
                      <a:pPr algn="ctr"/>
                      <a:r>
                        <a:rPr lang="th-TH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20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20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2000" b="1" i="0" kern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20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0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20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20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2000" b="1" i="0" kern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2000" b="1" i="0" kern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52875"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2000" b="1" i="0" kern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50691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เรื่อง</a:t>
                      </a:r>
                      <a:endParaRPr kumimoji="0" lang="en-US" sz="2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เรื่อง</a:t>
                      </a:r>
                      <a:endParaRPr kumimoji="0" lang="en-US" sz="2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2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 เรื่อง</a:t>
                      </a:r>
                      <a:endParaRPr kumimoji="0" lang="en-US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เรื่อง</a:t>
                      </a:r>
                      <a:endParaRPr kumimoji="0" lang="en-US" sz="2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119534" y="593497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0921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120936-7A25-8204-5DA2-C195E9985B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43">
            <a:extLst>
              <a:ext uri="{FF2B5EF4-FFF2-40B4-BE49-F238E27FC236}">
                <a16:creationId xmlns:a16="http://schemas.microsoft.com/office/drawing/2014/main" id="{3D1D1215-F24A-C892-D6AA-6AEAA8362A88}"/>
              </a:ext>
            </a:extLst>
          </p:cNvPr>
          <p:cNvSpPr/>
          <p:nvPr/>
        </p:nvSpPr>
        <p:spPr>
          <a:xfrm>
            <a:off x="9485769" y="785644"/>
            <a:ext cx="1141178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D3763E37-939A-6A6E-ECF8-C8C4D58C7602}"/>
              </a:ext>
            </a:extLst>
          </p:cNvPr>
          <p:cNvGrpSpPr>
            <a:grpSpLocks/>
          </p:cNvGrpSpPr>
          <p:nvPr/>
        </p:nvGrpSpPr>
        <p:grpSpPr bwMode="auto">
          <a:xfrm>
            <a:off x="10650634" y="598380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86B84D9C-CE8E-D1C8-81BB-99E1FC4B34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38A14CD9-0DA3-BBB2-E60D-2CE2147FA7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478DB394-65FD-B135-7138-2B3E23F513EA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39F55A6-198B-992E-8A3D-30356273C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951BE73-50DF-4DCD-BC5B-08E5276D57F4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37B91E47-25C9-09BC-3027-4AF094F06587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7E8EE274-5255-774B-43FC-33BDC20995F6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E58323B2-97C0-97FA-E2E9-C54298EBF153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สำนักงานเศรษฐกิจการเกษตร</a:t>
                </a:r>
              </a:p>
              <a:p>
                <a:pPr lvl="0">
                  <a:lnSpc>
                    <a:spcPts val="1800"/>
                  </a:lnSpc>
                  <a:defRPr/>
                </a:pPr>
                <a:r>
                  <a:rPr lang="th-TH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</a:t>
                </a:r>
                <a:r>
                  <a:rPr lang="th-TH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  <a:sym typeface="Arial"/>
                  </a:rPr>
                  <a:t> ประจำปีงบประมาณ พ.ศ. </a:t>
                </a:r>
                <a:r>
                  <a:rPr lang="en-US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  <a:sym typeface="Arial"/>
                  </a:rPr>
                  <a:t>2569</a:t>
                </a:r>
                <a:r>
                  <a:rPr lang="en-US" b="1" dirty="0">
                    <a:solidFill>
                      <a:prstClr val="white"/>
                    </a:solidFill>
                    <a:latin typeface="TH SarabunPSK" pitchFamily="34" charset="-34"/>
                    <a:ea typeface="Tahoma" panose="020B0604030504040204" pitchFamily="34" charset="0"/>
                    <a:cs typeface="TH SarabunPSK" pitchFamily="34" charset="-34"/>
                  </a:rPr>
                  <a:t>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C0343C6-ED23-875A-2794-DED1171F05AF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83884150-F359-29BB-0EBF-7FB6EF25A32B}"/>
              </a:ext>
            </a:extLst>
          </p:cNvPr>
          <p:cNvSpPr/>
          <p:nvPr/>
        </p:nvSpPr>
        <p:spPr>
          <a:xfrm>
            <a:off x="89223" y="6280774"/>
            <a:ext cx="6734673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ปีงบประมาณ พ.ศ. 2570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2B745E7-CDA0-66AF-7C94-909771D0F796}"/>
              </a:ext>
            </a:extLst>
          </p:cNvPr>
          <p:cNvSpPr/>
          <p:nvPr/>
        </p:nvSpPr>
        <p:spPr>
          <a:xfrm>
            <a:off x="89223" y="5997154"/>
            <a:ext cx="9469656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7DE8D7D-CA5C-F84B-D3CA-38CE22976DF5}"/>
              </a:ext>
            </a:extLst>
          </p:cNvPr>
          <p:cNvSpPr/>
          <p:nvPr/>
        </p:nvSpPr>
        <p:spPr>
          <a:xfrm>
            <a:off x="3241840" y="6290909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กลุ่มพัฒนาระบบบริหาร สำนักงานเศรษฐกิจการเกษตร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C35AEFB4-3E54-F09C-7334-3461FB469E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486068"/>
              </p:ext>
            </p:extLst>
          </p:nvPr>
        </p:nvGraphicFramePr>
        <p:xfrm>
          <a:off x="152867" y="2768994"/>
          <a:ext cx="11910014" cy="2019304"/>
        </p:xfrm>
        <a:graphic>
          <a:graphicData uri="http://schemas.openxmlformats.org/drawingml/2006/table">
            <a:tbl>
              <a:tblPr/>
              <a:tblGrid>
                <a:gridCol w="1528005">
                  <a:extLst>
                    <a:ext uri="{9D8B030D-6E8A-4147-A177-3AD203B41FA5}">
                      <a16:colId xmlns:a16="http://schemas.microsoft.com/office/drawing/2014/main" val="3842580847"/>
                    </a:ext>
                  </a:extLst>
                </a:gridCol>
                <a:gridCol w="3186875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3597567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3597567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0966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ปี 2570 กรณี</a:t>
                      </a:r>
                      <a:r>
                        <a:rPr lang="th-TH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ผลการดำเนินงานย้อนหลัง </a:t>
                      </a:r>
                      <a:r>
                        <a:rPr lang="en-US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ปีดีขึ้น</a:t>
                      </a:r>
                      <a:r>
                        <a:rPr lang="th-TH" sz="2000" kern="1200" noProof="0" dirty="0" err="1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เรื่อยๆ</a:t>
                      </a:r>
                      <a:endParaRPr lang="en-US" sz="20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0868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รอบประเมิน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20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5164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ส่วนราชการเสนอ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20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จัดทำสารสนเทศการเกษตรให้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พร้อมเผยแพร่ในรูปแบบต่างๆ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ผยแพร่สารสนเทศการเกษตรและจัดทำแบบสำรวจการนำสารสนเทศการเกษตรไปใช้ประโยชน์ในการขับเคลื่อนภาคเกษตร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แบบสำรวจการนำสารสนเทศการเกษตรไปใช้ประโยชน์ในการขับเคลื่อนภาคเกษตร</a:t>
                      </a:r>
                      <a:endParaRPr lang="th-TH" sz="1600" b="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821223"/>
                  </a:ext>
                </a:extLst>
              </a:tr>
              <a:tr h="23722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ส่วนราชการเสนอ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20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จำนวนเรื่อง 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รอผลการดำเนินงานปี 2569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2000" b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จำนวนเรื่อง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รอผลการดำเนินงานปี 2569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2000" b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จำนวนเรื่อง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th-TH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รอผลการดำเนินงานปี 2569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2000" b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693085"/>
                  </a:ext>
                </a:extLst>
              </a:tr>
            </a:tbl>
          </a:graphicData>
        </a:graphic>
      </p:graphicFrame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95BE3BF5-8416-8D6F-F62D-70EA0DCA0135}"/>
              </a:ext>
            </a:extLst>
          </p:cNvPr>
          <p:cNvSpPr/>
          <p:nvPr/>
        </p:nvSpPr>
        <p:spPr>
          <a:xfrm>
            <a:off x="16112" y="6564394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6B4A9648-3106-126F-62B1-9E63574294D0}"/>
              </a:ext>
            </a:extLst>
          </p:cNvPr>
          <p:cNvSpPr txBox="1"/>
          <p:nvPr/>
        </p:nvSpPr>
        <p:spPr>
          <a:xfrm>
            <a:off x="89223" y="718593"/>
            <a:ext cx="774281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  จำนวนสารสนเทศการเกษตรถูกนำไปใช้นำไปใช้ประโยชน์ในการขับเคลื่อนภาคการเกษตร</a:t>
            </a:r>
          </a:p>
        </p:txBody>
      </p:sp>
      <p:graphicFrame>
        <p:nvGraphicFramePr>
          <p:cNvPr id="4" name="ตาราง 13">
            <a:extLst>
              <a:ext uri="{FF2B5EF4-FFF2-40B4-BE49-F238E27FC236}">
                <a16:creationId xmlns:a16="http://schemas.microsoft.com/office/drawing/2014/main" id="{83AF9B02-D401-5552-4064-EC16BED79D5D}"/>
              </a:ext>
            </a:extLst>
          </p:cNvPr>
          <p:cNvGraphicFramePr>
            <a:graphicFrameLocks noGrp="1"/>
          </p:cNvGraphicFramePr>
          <p:nvPr/>
        </p:nvGraphicFramePr>
        <p:xfrm>
          <a:off x="151707" y="1327321"/>
          <a:ext cx="11912334" cy="994020"/>
        </p:xfrm>
        <a:graphic>
          <a:graphicData uri="http://schemas.openxmlformats.org/drawingml/2006/table">
            <a:tbl>
              <a:tblPr/>
              <a:tblGrid>
                <a:gridCol w="2091535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2930632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3705377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3184790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16539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12 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en-US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20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ปีดีขึ้น</a:t>
                      </a:r>
                      <a:r>
                        <a:rPr lang="th-TH" sz="2000" kern="1200" noProof="0" dirty="0" err="1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เรื่อยๆ</a:t>
                      </a:r>
                      <a:endParaRPr lang="en-US" sz="20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6008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708745"/>
            <a:ext cx="8235328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6 จำนวนสารสนเทศการเกษตรถูกนำไปใช้นำไปใช้ประโยชน์ในการขับเคลื่อนภาคการเกษตร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108764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30195" y="1587286"/>
          <a:ext cx="11622989" cy="4694900"/>
        </p:xfrm>
        <a:graphic>
          <a:graphicData uri="http://schemas.openxmlformats.org/drawingml/2006/table">
            <a:tbl>
              <a:tblPr firstRow="1" bandRow="1"/>
              <a:tblGrid>
                <a:gridCol w="415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21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8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2569-2570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80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รวบรวมและคัดเลือกสารสนเทศการเกษตรที่สำคัญของปีงบประมาณที่ผ่านมา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จัดทำสารสนเทศการเกษตรให้พร้อมเผยแพร่ในรูปแบบต่างๆ</a:t>
                      </a:r>
                      <a:endParaRPr kumimoji="0" lang="th-TH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เผยแพร่ผ่านช่องทางออนไลน์ นำเสนอในที่ประชุมคณะกรรมการต่างๆ  หรือ แจ้งเวียนสารสนเทศการเกษตรให้หน่วยงานที่เกี่ยวข้องใช้ประโยชน์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3030698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8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ออกแบบและจัดทำ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แบบสำรวจการนำสารสนเทศการเกษตรไปใช้ประโยชน์ในการขับเคลื่อนภาคเกษตร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8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สำรวจ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การนำสารสนเทศการเกษตรไปใช้ประโยชน์ในการขับเคลื่อนภาคเกษตรจากหน่วยงานที่เกี่ยวข้อง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8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ติดตามผล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แบบสำรวจการนำสารสนเทศการเกษตรไปใช้ประโยชน์จากหน่วยงานที่เกี่ยวข้อง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8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8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รวบรวมและสรุปผลการนำไปใช้ประโยชน์จากหน่วยงานที่เกี่ยวข้อง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4056BE33-EC44-DAA6-A45B-CC0928EAF2DC}"/>
              </a:ext>
            </a:extLst>
          </p:cNvPr>
          <p:cNvCxnSpPr>
            <a:cxnSpLocks/>
          </p:cNvCxnSpPr>
          <p:nvPr/>
        </p:nvCxnSpPr>
        <p:spPr>
          <a:xfrm>
            <a:off x="5339397" y="2548472"/>
            <a:ext cx="42529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4">
            <a:extLst>
              <a:ext uri="{FF2B5EF4-FFF2-40B4-BE49-F238E27FC236}">
                <a16:creationId xmlns:a16="http://schemas.microsoft.com/office/drawing/2014/main" id="{D38B2EDF-C823-4708-F641-60E34A6E8033}"/>
              </a:ext>
            </a:extLst>
          </p:cNvPr>
          <p:cNvCxnSpPr>
            <a:cxnSpLocks/>
          </p:cNvCxnSpPr>
          <p:nvPr/>
        </p:nvCxnSpPr>
        <p:spPr>
          <a:xfrm>
            <a:off x="5874259" y="3052262"/>
            <a:ext cx="53486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4">
            <a:extLst>
              <a:ext uri="{FF2B5EF4-FFF2-40B4-BE49-F238E27FC236}">
                <a16:creationId xmlns:a16="http://schemas.microsoft.com/office/drawing/2014/main" id="{0CA8DC4F-26E6-B1A3-3573-6E81ABE81674}"/>
              </a:ext>
            </a:extLst>
          </p:cNvPr>
          <p:cNvCxnSpPr>
            <a:cxnSpLocks/>
          </p:cNvCxnSpPr>
          <p:nvPr/>
        </p:nvCxnSpPr>
        <p:spPr>
          <a:xfrm>
            <a:off x="6409121" y="3637443"/>
            <a:ext cx="545323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4">
            <a:extLst>
              <a:ext uri="{FF2B5EF4-FFF2-40B4-BE49-F238E27FC236}">
                <a16:creationId xmlns:a16="http://schemas.microsoft.com/office/drawing/2014/main" id="{ADA199A4-690C-863C-E73D-58625DCEE36D}"/>
              </a:ext>
            </a:extLst>
          </p:cNvPr>
          <p:cNvCxnSpPr>
            <a:cxnSpLocks/>
          </p:cNvCxnSpPr>
          <p:nvPr/>
        </p:nvCxnSpPr>
        <p:spPr>
          <a:xfrm>
            <a:off x="7601816" y="4162944"/>
            <a:ext cx="98559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4">
            <a:extLst>
              <a:ext uri="{FF2B5EF4-FFF2-40B4-BE49-F238E27FC236}">
                <a16:creationId xmlns:a16="http://schemas.microsoft.com/office/drawing/2014/main" id="{9B60961E-F332-A22F-7F95-01CAE3CFE8BB}"/>
              </a:ext>
            </a:extLst>
          </p:cNvPr>
          <p:cNvCxnSpPr>
            <a:cxnSpLocks/>
          </p:cNvCxnSpPr>
          <p:nvPr/>
        </p:nvCxnSpPr>
        <p:spPr>
          <a:xfrm>
            <a:off x="8761736" y="4859376"/>
            <a:ext cx="1405994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4">
            <a:extLst>
              <a:ext uri="{FF2B5EF4-FFF2-40B4-BE49-F238E27FC236}">
                <a16:creationId xmlns:a16="http://schemas.microsoft.com/office/drawing/2014/main" id="{D9AC7583-7702-20BC-47EC-8254EF2F92C3}"/>
              </a:ext>
            </a:extLst>
          </p:cNvPr>
          <p:cNvCxnSpPr>
            <a:cxnSpLocks/>
          </p:cNvCxnSpPr>
          <p:nvPr/>
        </p:nvCxnSpPr>
        <p:spPr>
          <a:xfrm>
            <a:off x="10386391" y="5500578"/>
            <a:ext cx="40750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ลูกศรเชื่อมต่อแบบตรง 4">
            <a:extLst>
              <a:ext uri="{FF2B5EF4-FFF2-40B4-BE49-F238E27FC236}">
                <a16:creationId xmlns:a16="http://schemas.microsoft.com/office/drawing/2014/main" id="{1D43D574-6C4A-F0DC-8CC8-D393FDABBE5A}"/>
              </a:ext>
            </a:extLst>
          </p:cNvPr>
          <p:cNvCxnSpPr>
            <a:cxnSpLocks/>
          </p:cNvCxnSpPr>
          <p:nvPr/>
        </p:nvCxnSpPr>
        <p:spPr>
          <a:xfrm>
            <a:off x="10913165" y="6056938"/>
            <a:ext cx="94918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17463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3015FFC-DEEA-4EFC-1C4F-36EDE96EB2B3}"/>
              </a:ext>
            </a:extLst>
          </p:cNvPr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8D11E-C381-A959-338A-6E064AE5E06E}"/>
              </a:ext>
            </a:extLst>
          </p:cNvPr>
          <p:cNvSpPr txBox="1"/>
          <p:nvPr/>
        </p:nvSpPr>
        <p:spPr>
          <a:xfrm>
            <a:off x="123081" y="-15861"/>
            <a:ext cx="927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08432C-3824-E1FB-F309-CA9DAE870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87518" y="413715"/>
            <a:ext cx="79582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10643689" y="-5108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B79DE39-362A-CA3E-A783-C88BF5433D27}"/>
              </a:ext>
            </a:extLst>
          </p:cNvPr>
          <p:cNvGraphicFramePr>
            <a:graphicFrameLocks noGrp="1"/>
          </p:cNvGraphicFramePr>
          <p:nvPr/>
        </p:nvGraphicFramePr>
        <p:xfrm>
          <a:off x="165986" y="4109508"/>
          <a:ext cx="7914440" cy="994763"/>
        </p:xfrm>
        <a:graphic>
          <a:graphicData uri="http://schemas.openxmlformats.org/drawingml/2006/table">
            <a:tbl>
              <a:tblPr firstRow="1" bandRow="1"/>
              <a:tblGrid>
                <a:gridCol w="79144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3B9D3B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95068" y="781330"/>
            <a:ext cx="804482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8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722033"/>
            <a:ext cx="3982864" cy="427668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6929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/>
        </p:nvGraphicFramePr>
        <p:xfrm>
          <a:off x="145869" y="5515021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235935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2" name="Google Shape;478;p10">
            <a:extLst>
              <a:ext uri="{FF2B5EF4-FFF2-40B4-BE49-F238E27FC236}">
                <a16:creationId xmlns:a16="http://schemas.microsoft.com/office/drawing/2014/main" id="{99AC955F-F850-E290-67D7-B9E22F432FA3}"/>
              </a:ext>
            </a:extLst>
          </p:cNvPr>
          <p:cNvSpPr txBox="1"/>
          <p:nvPr/>
        </p:nvSpPr>
        <p:spPr>
          <a:xfrm>
            <a:off x="8970575" y="-9112"/>
            <a:ext cx="1809845" cy="4176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KPI </a:t>
            </a:r>
            <a:r>
              <a:rPr kumimoji="0" lang="th-TH" sz="2000" b="1" i="0" u="none" strike="noStrike" kern="1200" cap="none" spc="0" normalizeH="0" baseline="0" noProof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Template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9491" y="4826887"/>
            <a:ext cx="2935915" cy="1999686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5796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2980019-0927-85CF-C602-7C95301D5821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4186807" y="6618002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159401" y="6618002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2986D866-B039-AD5D-B8F8-03F44AD9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250419" y="717249"/>
            <a:ext cx="11841694" cy="145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2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จะประกอบด้วย 163 หน่วยงาน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002B58-A464-9571-9B58-1CC0C78FC431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231842" y="2538691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123081" y="2268969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51C7A7A-A8C3-4479-B713-7AC4147046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442999"/>
              </p:ext>
            </p:extLst>
          </p:nvPr>
        </p:nvGraphicFramePr>
        <p:xfrm>
          <a:off x="314074" y="4447764"/>
          <a:ext cx="10283341" cy="1343634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/>
                    <a:p>
                      <a:pPr algn="l"/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กลุ่มที่ 3</a:t>
                      </a:r>
                    </a:p>
                    <a:p>
                      <a:pPr algn="l"/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(หน่วยงานที่ได้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4ขึ้นไป </a:t>
                      </a:r>
                    </a:p>
                    <a:p>
                      <a:pPr algn="l"/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เป็นจานวน 6-7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Pillars)</a:t>
                      </a: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	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i="0" u="none" strike="noStrike" baseline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b="0" i="0" u="none" strike="noStrike" baseline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baseline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4ขึ้นไป </a:t>
                      </a:r>
                    </a:p>
                    <a:p>
                      <a:pPr algn="ctr"/>
                      <a:r>
                        <a:rPr lang="th-TH" sz="1400" b="0" i="0" u="none" strike="noStrike" baseline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เท่ากับผลการดำเนินงาน ปี 68	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5 ขึ้นไปอย่างน้อย 1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มีจานวน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5 ขึ้นไปอย่างน้อย 3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9213768" y="275727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8 : ระดับความพร้อมรัฐบาลดิจิทัลหน่วยงานภาครัฐของประเทศไทย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6887A00-495D-8D92-D010-54CAF69C1D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2660512"/>
              </p:ext>
            </p:extLst>
          </p:nvPr>
        </p:nvGraphicFramePr>
        <p:xfrm>
          <a:off x="159401" y="2560576"/>
          <a:ext cx="8143868" cy="17076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729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25865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523373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413778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929873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0902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27987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43388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 – 2570 (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68938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เป็นจำนวน </a:t>
                      </a:r>
                      <a:b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เป็นจำนวน </a:t>
                      </a:r>
                      <a:b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เป็นจำนวน </a:t>
                      </a:r>
                      <a:b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เป็นจำนวน </a:t>
                      </a:r>
                      <a:b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เป็นจำนวน </a:t>
                      </a:r>
                      <a:b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ขึ้นไป เป็นจำนวน </a:t>
                      </a:r>
                      <a:b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7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53718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8F87CAEC-4117-60AF-8A32-736BC8101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220029" y="869962"/>
            <a:ext cx="11841694" cy="1451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200" b="0" i="0" u="none" strike="sng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2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2568 จะประกอบด้วย 163 หน่วยงาน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84A91F-095C-1B2B-5A79-9C8594BCEEAD}"/>
              </a:ext>
            </a:extLst>
          </p:cNvPr>
          <p:cNvSpPr/>
          <p:nvPr/>
        </p:nvSpPr>
        <p:spPr>
          <a:xfrm>
            <a:off x="220029" y="2549655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8353852" y="2826868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4199108" y="6492875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159401" y="6492875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0F5709-083A-E5AB-F0B0-E204D00F4C40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9213768" y="385879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28E2B0A-0A7A-6E1B-7A25-EFBD0405C1B2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50541" y="465536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th-TH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85A58BD-4D94-33D7-71CE-158CF373DD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936929"/>
              </p:ext>
            </p:extLst>
          </p:nvPr>
        </p:nvGraphicFramePr>
        <p:xfrm>
          <a:off x="123081" y="3955374"/>
          <a:ext cx="10283341" cy="989910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3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80.00–89.99 คะแนน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EA5A6B7-5E2E-CD3D-9989-8A4C4DF898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870776"/>
              </p:ext>
            </p:extLst>
          </p:nvPr>
        </p:nvGraphicFramePr>
        <p:xfrm>
          <a:off x="220029" y="2748040"/>
          <a:ext cx="6133848" cy="1221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1302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958532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58532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958532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 – 2570 (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4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57.90 คะแนน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48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54.86 คะแนน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48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46.86 คะแนน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44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54.46 คะแนน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9" marR="91439" marT="45670" marB="4567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75.69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83.93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3651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109618" y="758994"/>
            <a:ext cx="12032687" cy="211134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-1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spc="-1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600" b="0" i="0" u="none" strike="noStrike" kern="1200" cap="none" spc="-1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ในแบบวัดการรับรู้ของผู้มีส่วนได้ส่วนเสียจากภายนอก </a:t>
            </a:r>
            <a:r>
              <a:rPr kumimoji="0" lang="th-TH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ผู้รับบริการหรือติดต่อราชการเข้าตอบด้วยตนเอง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600" b="0" i="0" u="none" strike="noStrike" kern="1200" cap="none" spc="-2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โดยมีกลุ่มตัวอย่างที่ใช้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ในการจัดเก็บข้อมูลส่วนที่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</a:t>
            </a:r>
            <a:b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2569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109618" y="2892404"/>
            <a:ext cx="4325033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15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10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คะแนน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2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D11246-CD3B-49A1-90E1-415FF501370A}"/>
              </a:ext>
            </a:extLst>
          </p:cNvPr>
          <p:cNvSpPr txBox="1"/>
          <p:nvPr/>
        </p:nvSpPr>
        <p:spPr>
          <a:xfrm>
            <a:off x="109618" y="-72827"/>
            <a:ext cx="73884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 การประเมินความพึงพอใจของหน่วยงาน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8645482" y="285785"/>
            <a:ext cx="936929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81762" y="5527675"/>
            <a:ext cx="5330424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4932201" y="5527675"/>
            <a:ext cx="232759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CCC4A4-6799-3D8B-6A17-A335BC7B9191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3E9EE14-50D2-2342-C3DF-36D027395D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481804"/>
              </p:ext>
            </p:extLst>
          </p:nvPr>
        </p:nvGraphicFramePr>
        <p:xfrm>
          <a:off x="312818" y="4284910"/>
          <a:ext cx="10283341" cy="989910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9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 </a:t>
                      </a:r>
                      <a:r>
                        <a:rPr lang="th-TH" sz="1400" b="1" i="0" u="none" strike="noStrike" cap="non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80.00–100คะแนน</a:t>
                      </a:r>
                      <a:r>
                        <a:rPr lang="th-TH" sz="1400" b="0" i="0" u="none" strike="noStrike" cap="non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	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 คะแนน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3FDB65E-14EA-26F4-DCA5-EC82C58AD6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380423"/>
              </p:ext>
            </p:extLst>
          </p:nvPr>
        </p:nvGraphicFramePr>
        <p:xfrm>
          <a:off x="404203" y="3067292"/>
          <a:ext cx="6410936" cy="1158240"/>
        </p:xfrm>
        <a:graphic>
          <a:graphicData uri="http://schemas.openxmlformats.org/drawingml/2006/table">
            <a:tbl>
              <a:tblPr firstRow="1" bandRow="1"/>
              <a:tblGrid>
                <a:gridCol w="801367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801367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801367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801367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801367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01367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01367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0136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84.27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คะแนน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85.83 คะแนน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90.17 คะแนน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6908"/>
      </p:ext>
    </p:extLst>
  </p:cSld>
  <p:clrMapOvr>
    <a:masterClrMapping/>
  </p:clrMapOvr>
</p:sld>
</file>

<file path=ppt/theme/theme1.xml><?xml version="1.0" encoding="utf-8"?>
<a:theme xmlns:a="http://schemas.openxmlformats.org/drawingml/2006/main" name="7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3C89CEF-D425-4F4E-8ABE-5C435B10DAB2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  <ds:schemaRef ds:uri="d1a0d083-c9ff-4026-878f-77db2d905cc4"/>
    <ds:schemaRef ds:uri="d4535f0d-ccf8-4d74-882d-da0842fba921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0E670DA0-1E5A-40C8-826C-03771C72AF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41F92D-3713-4B17-83F2-C2A635869E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535f0d-ccf8-4d74-882d-da0842fba921"/>
    <ds:schemaRef ds:uri="d1a0d083-c9ff-4026-878f-77db2d905c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4704</TotalTime>
  <Words>8595</Words>
  <Application>Microsoft Office PowerPoint</Application>
  <PresentationFormat>แบบจอกว้าง</PresentationFormat>
  <Paragraphs>1194</Paragraphs>
  <Slides>19</Slides>
  <Notes>6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5</vt:i4>
      </vt:variant>
      <vt:variant>
        <vt:lpstr>ชื่อเรื่องสไลด์</vt:lpstr>
      </vt:variant>
      <vt:variant>
        <vt:i4>19</vt:i4>
      </vt:variant>
    </vt:vector>
  </HeadingPairs>
  <TitlesOfParts>
    <vt:vector size="35" baseType="lpstr">
      <vt:lpstr>Aptos</vt:lpstr>
      <vt:lpstr>Arial</vt:lpstr>
      <vt:lpstr>Calibri</vt:lpstr>
      <vt:lpstr>Calibri Light</vt:lpstr>
      <vt:lpstr>Sarabun</vt:lpstr>
      <vt:lpstr>Tahoma</vt:lpstr>
      <vt:lpstr>TH Sarabun PSK</vt:lpstr>
      <vt:lpstr>TH SarabunIT๙</vt:lpstr>
      <vt:lpstr>TH SarabunPSK</vt:lpstr>
      <vt:lpstr>THSarabunPSK</vt:lpstr>
      <vt:lpstr>Wingdings</vt:lpstr>
      <vt:lpstr>7_Office Theme</vt:lpstr>
      <vt:lpstr>2_Office Theme</vt:lpstr>
      <vt:lpstr>3_Office Theme</vt:lpstr>
      <vt:lpstr>4_Office Theme</vt:lpstr>
      <vt:lpstr>6_Office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sureporn wathin</dc:creator>
  <cp:lastModifiedBy>Kuapong Chompoo</cp:lastModifiedBy>
  <cp:revision>60</cp:revision>
  <cp:lastPrinted>2025-10-17T06:43:20Z</cp:lastPrinted>
  <dcterms:created xsi:type="dcterms:W3CDTF">2023-08-28T01:32:09Z</dcterms:created>
  <dcterms:modified xsi:type="dcterms:W3CDTF">2026-01-29T01:40:55Z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