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3" r:id="rId2"/>
  </p:sldMasterIdLst>
  <p:notesMasterIdLst>
    <p:notesMasterId r:id="rId38"/>
  </p:notesMasterIdLst>
  <p:sldIdLst>
    <p:sldId id="17880" r:id="rId3"/>
    <p:sldId id="256" r:id="rId4"/>
    <p:sldId id="2146848582" r:id="rId5"/>
    <p:sldId id="2146848583" r:id="rId6"/>
    <p:sldId id="2147480212" r:id="rId7"/>
    <p:sldId id="2147480213" r:id="rId8"/>
    <p:sldId id="2146848586" r:id="rId9"/>
    <p:sldId id="2146848587" r:id="rId10"/>
    <p:sldId id="2147480220" r:id="rId11"/>
    <p:sldId id="2147471100" r:id="rId12"/>
    <p:sldId id="2146848550" r:id="rId13"/>
    <p:sldId id="2146848551" r:id="rId14"/>
    <p:sldId id="2146848164" r:id="rId15"/>
    <p:sldId id="2147480086" r:id="rId16"/>
    <p:sldId id="2147480087" r:id="rId17"/>
    <p:sldId id="18037" r:id="rId18"/>
    <p:sldId id="2146848552" r:id="rId19"/>
    <p:sldId id="2147480131" r:id="rId20"/>
    <p:sldId id="17872" r:id="rId21"/>
    <p:sldId id="18039" r:id="rId22"/>
    <p:sldId id="2146848553" r:id="rId23"/>
    <p:sldId id="2146848554" r:id="rId24"/>
    <p:sldId id="18041" r:id="rId25"/>
    <p:sldId id="2146848555" r:id="rId26"/>
    <p:sldId id="12891" r:id="rId27"/>
    <p:sldId id="18031" r:id="rId28"/>
    <p:sldId id="2146848557" r:id="rId29"/>
    <p:sldId id="2146847775" r:id="rId30"/>
    <p:sldId id="2146848558" r:id="rId31"/>
    <p:sldId id="2146848705" r:id="rId32"/>
    <p:sldId id="2146848495" r:id="rId33"/>
    <p:sldId id="2147480111" r:id="rId34"/>
    <p:sldId id="2147480112" r:id="rId35"/>
    <p:sldId id="2147480113" r:id="rId36"/>
    <p:sldId id="2147480114" r:id="rId37"/>
  </p:sldIdLst>
  <p:sldSz cx="12192000" cy="6858000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ส่วนเริ่มต้น" id="{A5606900-C8A7-4781-9CBA-2A5E830700F2}">
          <p14:sldIdLst>
            <p14:sldId id="17880"/>
            <p14:sldId id="256"/>
            <p14:sldId id="2146848582"/>
            <p14:sldId id="2146848583"/>
            <p14:sldId id="2147480212"/>
            <p14:sldId id="2147480213"/>
            <p14:sldId id="2146848586"/>
            <p14:sldId id="2146848587"/>
            <p14:sldId id="2147480220"/>
          </p14:sldIdLst>
        </p14:section>
        <p14:section name="5. จำนวนการขยายพื้นที่ชลประทาน" id="{69BA2FCF-C290-4D0A-8459-24A7343A4C46}">
          <p14:sldIdLst>
            <p14:sldId id="2147471100"/>
            <p14:sldId id="2146848550"/>
            <p14:sldId id="2146848551"/>
            <p14:sldId id="2146848164"/>
          </p14:sldIdLst>
        </p14:section>
        <p14:section name="6. ร้อยละเฉลี่ยของงานบริการที่พัฒนาและเชื่อมโยงมาให้บริการบนแพลตฟอร์มดิจิทัลกลาง" id="{3A5B6516-8968-4F0D-814D-64CB2A6DA2F5}">
          <p14:sldIdLst>
            <p14:sldId id="2147480086"/>
            <p14:sldId id="2147480087"/>
          </p14:sldIdLst>
        </p14:section>
        <p14:section name="7. ร้อยละจุดตรวจวัดคุณภาพน้ำชลประทานที่ได้มาตรฐาน" id="{1B43AD5A-95F4-4A17-BA1C-3E9FAEE78676}">
          <p14:sldIdLst>
            <p14:sldId id="18037"/>
          </p14:sldIdLst>
        </p14:section>
        <p14:section name="8. ร้อยละของปริมาตรเก็บกักน้ำ" id="{A85EC11A-93FB-469C-B178-4857DD670ADF}">
          <p14:sldIdLst>
            <p14:sldId id="2146848552"/>
            <p14:sldId id="2147480131"/>
            <p14:sldId id="17872"/>
          </p14:sldIdLst>
        </p14:section>
        <p14:section name="9. ร้อยละของพื้นที่บริหารจัดการน้ำ" id="{7F177C0A-E80B-4D70-9E94-BE6C35EA3B3C}">
          <p14:sldIdLst>
            <p14:sldId id="18039"/>
            <p14:sldId id="2146848553"/>
            <p14:sldId id="2146848554"/>
          </p14:sldIdLst>
        </p14:section>
        <p14:section name="10. ร้อยละของพื้นที่การเกษตรที่ได้รับการป้องกันความเสียหายจากอุทกภัย" id="{C86D9B03-A269-4E94-901D-5E877D3CF842}">
          <p14:sldIdLst>
            <p14:sldId id="18041"/>
            <p14:sldId id="2146848555"/>
            <p14:sldId id="12891"/>
          </p14:sldIdLst>
        </p14:section>
        <p14:section name="11. ระดับความสำเร็จในการปรับปรุงแก้ไขกฎกระทรวง" id="{B7A5BD41-F7D4-46B4-ADAD-09F71DC13680}">
          <p14:sldIdLst>
            <p14:sldId id="18031"/>
            <p14:sldId id="2146848557"/>
            <p14:sldId id="2146847775"/>
            <p14:sldId id="2146848558"/>
          </p14:sldIdLst>
        </p14:section>
        <p14:section name="12. การลดการปล่อยก๊าซเรือนกระจก" id="{57341ACD-C542-4838-B100-D54AD605D0FE}">
          <p14:sldIdLst>
            <p14:sldId id="2146848705"/>
            <p14:sldId id="2146848495"/>
          </p14:sldIdLst>
        </p14:section>
        <p14:section name="13. การประเมินสถานะของหน่วยงานในการเป็นระบบราชการ 4.0" id="{8CA93FFA-9860-435C-B38A-D5A855F8CF4D}">
          <p14:sldIdLst>
            <p14:sldId id="2147480111"/>
          </p14:sldIdLst>
        </p14:section>
        <p14:section name="14. ระดับความพร้อมรัฐบาลดิจิทัลหน่วยงานภาครัฐของประเทศไทย" id="{AC9FDB2D-0334-4830-918A-85636F8DC33C}">
          <p14:sldIdLst>
            <p14:sldId id="2147480112"/>
          </p14:sldIdLst>
        </p14:section>
        <p14:section name="15. คะแนนความพร้อมรัฐบาลดิจิทัลหน่วยงานภาครัฐของประเทศไทย" id="{12052CAA-8261-4336-8B61-E0613B07668B}">
          <p14:sldIdLst>
            <p14:sldId id="2147480113"/>
          </p14:sldIdLst>
        </p14:section>
        <p14:section name="16. คะแนน EIT Survey" id="{E8D2724D-02E1-4B50-9575-53CFFF320718}">
          <p14:sldIdLst>
            <p14:sldId id="214748011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microsoft.com/office/2016/11/relationships/changesInfo" Target="changesInfos/changesInfo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4bdd72291afc662c" providerId="LiveId" clId="{F0D6062A-2733-46DA-B128-E0E35305E034}"/>
    <pc:docChg chg="undo custSel addSld delSld modSld">
      <pc:chgData name="" userId="4bdd72291afc662c" providerId="LiveId" clId="{F0D6062A-2733-46DA-B128-E0E35305E034}" dt="2026-02-03T06:23:20.055" v="1454"/>
      <pc:docMkLst>
        <pc:docMk/>
      </pc:docMkLst>
      <pc:sldChg chg="addSp modSp">
        <pc:chgData name="" userId="4bdd72291afc662c" providerId="LiveId" clId="{F0D6062A-2733-46DA-B128-E0E35305E034}" dt="2026-01-19T07:57:03.504" v="1416" actId="20577"/>
        <pc:sldMkLst>
          <pc:docMk/>
          <pc:sldMk cId="0" sldId="256"/>
        </pc:sldMkLst>
        <pc:spChg chg="mod">
          <ac:chgData name="" userId="4bdd72291afc662c" providerId="LiveId" clId="{F0D6062A-2733-46DA-B128-E0E35305E034}" dt="2026-01-19T04:06:44.788" v="675" actId="1036"/>
          <ac:spMkLst>
            <pc:docMk/>
            <pc:sldMk cId="0" sldId="256"/>
            <ac:spMk id="10" creationId="{00000000-0000-0000-0000-000000000000}"/>
          </ac:spMkLst>
        </pc:spChg>
        <pc:spChg chg="mod">
          <ac:chgData name="" userId="4bdd72291afc662c" providerId="LiveId" clId="{F0D6062A-2733-46DA-B128-E0E35305E034}" dt="2026-01-19T04:06:44.788" v="675" actId="1036"/>
          <ac:spMkLst>
            <pc:docMk/>
            <pc:sldMk cId="0" sldId="256"/>
            <ac:spMk id="11" creationId="{00000000-0000-0000-0000-000000000000}"/>
          </ac:spMkLst>
        </pc:spChg>
        <pc:spChg chg="mod">
          <ac:chgData name="" userId="4bdd72291afc662c" providerId="LiveId" clId="{F0D6062A-2733-46DA-B128-E0E35305E034}" dt="2026-01-19T04:06:24.441" v="668" actId="1076"/>
          <ac:spMkLst>
            <pc:docMk/>
            <pc:sldMk cId="0" sldId="256"/>
            <ac:spMk id="79" creationId="{611B8F37-A2C0-4A68-A2A8-7B0FEDB44AC3}"/>
          </ac:spMkLst>
        </pc:spChg>
        <pc:spChg chg="mod">
          <ac:chgData name="" userId="4bdd72291afc662c" providerId="LiveId" clId="{F0D6062A-2733-46DA-B128-E0E35305E034}" dt="2026-01-19T06:43:40.533" v="1254" actId="1076"/>
          <ac:spMkLst>
            <pc:docMk/>
            <pc:sldMk cId="0" sldId="256"/>
            <ac:spMk id="91" creationId="{11792A75-32FD-4039-AE38-EC92876DC920}"/>
          </ac:spMkLst>
        </pc:spChg>
        <pc:spChg chg="mod">
          <ac:chgData name="" userId="4bdd72291afc662c" providerId="LiveId" clId="{F0D6062A-2733-46DA-B128-E0E35305E034}" dt="2026-01-19T06:43:30.421" v="1253" actId="1076"/>
          <ac:spMkLst>
            <pc:docMk/>
            <pc:sldMk cId="0" sldId="256"/>
            <ac:spMk id="100" creationId="{2A84243C-0805-43EA-92FF-227AB294C94F}"/>
          </ac:spMkLst>
        </pc:spChg>
        <pc:grpChg chg="mod">
          <ac:chgData name="" userId="4bdd72291afc662c" providerId="LiveId" clId="{F0D6062A-2733-46DA-B128-E0E35305E034}" dt="2026-01-19T04:06:44.788" v="675" actId="1036"/>
          <ac:grpSpMkLst>
            <pc:docMk/>
            <pc:sldMk cId="0" sldId="256"/>
            <ac:grpSpMk id="7" creationId="{00000000-0000-0000-0000-000000000000}"/>
          </ac:grpSpMkLst>
        </pc:grpChg>
        <pc:graphicFrameChg chg="mod modGraphic">
          <ac:chgData name="" userId="4bdd72291afc662c" providerId="LiveId" clId="{F0D6062A-2733-46DA-B128-E0E35305E034}" dt="2026-01-19T04:07:18.394" v="682" actId="20577"/>
          <ac:graphicFrameMkLst>
            <pc:docMk/>
            <pc:sldMk cId="0" sldId="256"/>
            <ac:graphicFrameMk id="2" creationId="{00000000-0000-0000-0000-000000000000}"/>
          </ac:graphicFrameMkLst>
        </pc:graphicFrameChg>
        <pc:graphicFrameChg chg="mod modGraphic">
          <ac:chgData name="" userId="4bdd72291afc662c" providerId="LiveId" clId="{F0D6062A-2733-46DA-B128-E0E35305E034}" dt="2026-01-19T07:57:03.504" v="1416" actId="20577"/>
          <ac:graphicFrameMkLst>
            <pc:docMk/>
            <pc:sldMk cId="0" sldId="256"/>
            <ac:graphicFrameMk id="78" creationId="{00379A81-A1C1-4881-A9F9-25BE5372B6AF}"/>
          </ac:graphicFrameMkLst>
        </pc:graphicFrameChg>
        <pc:picChg chg="mod">
          <ac:chgData name="" userId="4bdd72291afc662c" providerId="LiveId" clId="{F0D6062A-2733-46DA-B128-E0E35305E034}" dt="2026-01-19T06:43:40.533" v="1254" actId="1076"/>
          <ac:picMkLst>
            <pc:docMk/>
            <pc:sldMk cId="0" sldId="256"/>
            <ac:picMk id="89" creationId="{DA5F19FE-9E93-4BE9-BC1E-33C0C1ECCBC4}"/>
          </ac:picMkLst>
        </pc:picChg>
        <pc:picChg chg="mod">
          <ac:chgData name="" userId="4bdd72291afc662c" providerId="LiveId" clId="{F0D6062A-2733-46DA-B128-E0E35305E034}" dt="2026-01-19T06:43:40.533" v="1254" actId="1076"/>
          <ac:picMkLst>
            <pc:docMk/>
            <pc:sldMk cId="0" sldId="256"/>
            <ac:picMk id="90" creationId="{1EEED525-2988-4CA3-BE1E-42110320C1A3}"/>
          </ac:picMkLst>
        </pc:picChg>
        <pc:picChg chg="mod">
          <ac:chgData name="" userId="4bdd72291afc662c" providerId="LiveId" clId="{F0D6062A-2733-46DA-B128-E0E35305E034}" dt="2026-01-19T06:43:30.421" v="1253" actId="1076"/>
          <ac:picMkLst>
            <pc:docMk/>
            <pc:sldMk cId="0" sldId="256"/>
            <ac:picMk id="99" creationId="{41460776-520A-4831-B8A6-A3F73E7E67AD}"/>
          </ac:picMkLst>
        </pc:picChg>
        <pc:picChg chg="add mod">
          <ac:chgData name="" userId="4bdd72291afc662c" providerId="LiveId" clId="{F0D6062A-2733-46DA-B128-E0E35305E034}" dt="2026-01-19T07:56:06.731" v="1404" actId="1038"/>
          <ac:picMkLst>
            <pc:docMk/>
            <pc:sldMk cId="0" sldId="256"/>
            <ac:picMk id="101" creationId="{94ACE1BF-CA64-435C-81EB-FCA94B5081F2}"/>
          </ac:picMkLst>
        </pc:picChg>
      </pc:sldChg>
      <pc:sldChg chg="addSp modSp">
        <pc:chgData name="" userId="4bdd72291afc662c" providerId="LiveId" clId="{F0D6062A-2733-46DA-B128-E0E35305E034}" dt="2026-01-19T03:12:31.244" v="466"/>
        <pc:sldMkLst>
          <pc:docMk/>
          <pc:sldMk cId="1799805316" sldId="12891"/>
        </pc:sldMkLst>
        <pc:spChg chg="mod">
          <ac:chgData name="" userId="4bdd72291afc662c" providerId="LiveId" clId="{F0D6062A-2733-46DA-B128-E0E35305E034}" dt="2026-01-19T03:12:28.968" v="465" actId="20577"/>
          <ac:spMkLst>
            <pc:docMk/>
            <pc:sldMk cId="1799805316" sldId="12891"/>
            <ac:spMk id="9" creationId="{F447732A-16A7-E921-ABEC-9106B3E106B9}"/>
          </ac:spMkLst>
        </pc:spChg>
        <pc:spChg chg="add">
          <ac:chgData name="" userId="4bdd72291afc662c" providerId="LiveId" clId="{F0D6062A-2733-46DA-B128-E0E35305E034}" dt="2026-01-19T03:12:31.244" v="466"/>
          <ac:spMkLst>
            <pc:docMk/>
            <pc:sldMk cId="1799805316" sldId="12891"/>
            <ac:spMk id="13" creationId="{31D8632F-84C8-416F-86D4-B62E2A638593}"/>
          </ac:spMkLst>
        </pc:spChg>
        <pc:picChg chg="add">
          <ac:chgData name="" userId="4bdd72291afc662c" providerId="LiveId" clId="{F0D6062A-2733-46DA-B128-E0E35305E034}" dt="2026-01-19T03:12:31.244" v="466"/>
          <ac:picMkLst>
            <pc:docMk/>
            <pc:sldMk cId="1799805316" sldId="12891"/>
            <ac:picMk id="19" creationId="{3AD772C8-AD33-4544-9425-BD6D6D2735A7}"/>
          </ac:picMkLst>
        </pc:picChg>
      </pc:sldChg>
      <pc:sldChg chg="addSp modSp">
        <pc:chgData name="" userId="4bdd72291afc662c" providerId="LiveId" clId="{F0D6062A-2733-46DA-B128-E0E35305E034}" dt="2026-01-19T03:10:54.851" v="448"/>
        <pc:sldMkLst>
          <pc:docMk/>
          <pc:sldMk cId="498525662" sldId="17872"/>
        </pc:sldMkLst>
        <pc:spChg chg="mod">
          <ac:chgData name="" userId="4bdd72291afc662c" providerId="LiveId" clId="{F0D6062A-2733-46DA-B128-E0E35305E034}" dt="2026-01-19T03:09:40.336" v="438" actId="20577"/>
          <ac:spMkLst>
            <pc:docMk/>
            <pc:sldMk cId="498525662" sldId="17872"/>
            <ac:spMk id="9" creationId="{F447732A-16A7-E921-ABEC-9106B3E106B9}"/>
          </ac:spMkLst>
        </pc:spChg>
        <pc:spChg chg="add">
          <ac:chgData name="" userId="4bdd72291afc662c" providerId="LiveId" clId="{F0D6062A-2733-46DA-B128-E0E35305E034}" dt="2026-01-19T03:10:54.851" v="448"/>
          <ac:spMkLst>
            <pc:docMk/>
            <pc:sldMk cId="498525662" sldId="17872"/>
            <ac:spMk id="19" creationId="{90B3541F-F620-429E-A9A5-6A3D192C6126}"/>
          </ac:spMkLst>
        </pc:spChg>
        <pc:picChg chg="add">
          <ac:chgData name="" userId="4bdd72291afc662c" providerId="LiveId" clId="{F0D6062A-2733-46DA-B128-E0E35305E034}" dt="2026-01-19T03:10:54.851" v="448"/>
          <ac:picMkLst>
            <pc:docMk/>
            <pc:sldMk cId="498525662" sldId="17872"/>
            <ac:picMk id="22" creationId="{B110E293-2CDF-49E2-A8F9-15CC1E5E9684}"/>
          </ac:picMkLst>
        </pc:picChg>
      </pc:sldChg>
      <pc:sldChg chg="addSp delSp modSp">
        <pc:chgData name="" userId="4bdd72291afc662c" providerId="LiveId" clId="{F0D6062A-2733-46DA-B128-E0E35305E034}" dt="2026-01-20T03:11:32.486" v="1441" actId="478"/>
        <pc:sldMkLst>
          <pc:docMk/>
          <pc:sldMk cId="925771529" sldId="17880"/>
        </pc:sldMkLst>
        <pc:spChg chg="add del mod">
          <ac:chgData name="" userId="4bdd72291afc662c" providerId="LiveId" clId="{F0D6062A-2733-46DA-B128-E0E35305E034}" dt="2026-01-20T03:11:32.486" v="1441" actId="478"/>
          <ac:spMkLst>
            <pc:docMk/>
            <pc:sldMk cId="925771529" sldId="17880"/>
            <ac:spMk id="9" creationId="{6914E38A-C78F-47E0-9FA3-AB0D817EF746}"/>
          </ac:spMkLst>
        </pc:spChg>
        <pc:spChg chg="mod">
          <ac:chgData name="" userId="4bdd72291afc662c" providerId="LiveId" clId="{F0D6062A-2733-46DA-B128-E0E35305E034}" dt="2026-01-19T02:24:44.089" v="179" actId="6549"/>
          <ac:spMkLst>
            <pc:docMk/>
            <pc:sldMk cId="925771529" sldId="17880"/>
            <ac:spMk id="63" creationId="{00000000-0000-0000-0000-000000000000}"/>
          </ac:spMkLst>
        </pc:spChg>
      </pc:sldChg>
      <pc:sldChg chg="addSp delSp modSp">
        <pc:chgData name="" userId="4bdd72291afc662c" providerId="LiveId" clId="{F0D6062A-2733-46DA-B128-E0E35305E034}" dt="2026-01-19T03:14:24.395" v="503"/>
        <pc:sldMkLst>
          <pc:docMk/>
          <pc:sldMk cId="2084110685" sldId="18031"/>
        </pc:sldMkLst>
        <pc:spChg chg="mod">
          <ac:chgData name="" userId="4bdd72291afc662c" providerId="LiveId" clId="{F0D6062A-2733-46DA-B128-E0E35305E034}" dt="2026-01-19T03:12:46.247" v="468" actId="20577"/>
          <ac:spMkLst>
            <pc:docMk/>
            <pc:sldMk cId="2084110685" sldId="18031"/>
            <ac:spMk id="2" creationId="{05257A03-967E-BA1E-0D74-ACB9D5600D43}"/>
          </ac:spMkLst>
        </pc:spChg>
        <pc:spChg chg="add">
          <ac:chgData name="" userId="4bdd72291afc662c" providerId="LiveId" clId="{F0D6062A-2733-46DA-B128-E0E35305E034}" dt="2026-01-19T03:14:24.395" v="503"/>
          <ac:spMkLst>
            <pc:docMk/>
            <pc:sldMk cId="2084110685" sldId="18031"/>
            <ac:spMk id="41" creationId="{012C7B0A-CE39-40A3-ADB4-6F5E164EBDA0}"/>
          </ac:spMkLst>
        </pc:spChg>
        <pc:spChg chg="del">
          <ac:chgData name="" userId="4bdd72291afc662c" providerId="LiveId" clId="{F0D6062A-2733-46DA-B128-E0E35305E034}" dt="2026-01-19T03:14:14.424" v="501" actId="478"/>
          <ac:spMkLst>
            <pc:docMk/>
            <pc:sldMk cId="2084110685" sldId="18031"/>
            <ac:spMk id="49" creationId="{C4507D54-119E-4D14-A065-C80A00C1754C}"/>
          </ac:spMkLst>
        </pc:spChg>
        <pc:picChg chg="add">
          <ac:chgData name="" userId="4bdd72291afc662c" providerId="LiveId" clId="{F0D6062A-2733-46DA-B128-E0E35305E034}" dt="2026-01-19T03:14:24.395" v="503"/>
          <ac:picMkLst>
            <pc:docMk/>
            <pc:sldMk cId="2084110685" sldId="18031"/>
            <ac:picMk id="44" creationId="{D1DF2226-6E64-4014-9235-FFD091641841}"/>
          </ac:picMkLst>
        </pc:picChg>
      </pc:sldChg>
      <pc:sldChg chg="addSp modSp">
        <pc:chgData name="" userId="4bdd72291afc662c" providerId="LiveId" clId="{F0D6062A-2733-46DA-B128-E0E35305E034}" dt="2026-01-19T03:06:54.022" v="423" actId="1076"/>
        <pc:sldMkLst>
          <pc:docMk/>
          <pc:sldMk cId="2204488414" sldId="18037"/>
        </pc:sldMkLst>
        <pc:spChg chg="mod">
          <ac:chgData name="" userId="4bdd72291afc662c" providerId="LiveId" clId="{F0D6062A-2733-46DA-B128-E0E35305E034}" dt="2026-01-19T03:05:27.889" v="414" actId="20577"/>
          <ac:spMkLst>
            <pc:docMk/>
            <pc:sldMk cId="2204488414" sldId="18037"/>
            <ac:spMk id="9" creationId="{72B0F027-0404-87C1-2F11-40816B91FE98}"/>
          </ac:spMkLst>
        </pc:spChg>
        <pc:spChg chg="mod">
          <ac:chgData name="" userId="4bdd72291afc662c" providerId="LiveId" clId="{F0D6062A-2733-46DA-B128-E0E35305E034}" dt="2026-01-19T02:51:11.767" v="247" actId="20577"/>
          <ac:spMkLst>
            <pc:docMk/>
            <pc:sldMk cId="2204488414" sldId="18037"/>
            <ac:spMk id="12" creationId="{43854BFB-416E-FE76-24F7-1E3FA31F4877}"/>
          </ac:spMkLst>
        </pc:spChg>
        <pc:spChg chg="mod">
          <ac:chgData name="" userId="4bdd72291afc662c" providerId="LiveId" clId="{F0D6062A-2733-46DA-B128-E0E35305E034}" dt="2026-01-19T03:06:48.967" v="421" actId="1076"/>
          <ac:spMkLst>
            <pc:docMk/>
            <pc:sldMk cId="2204488414" sldId="18037"/>
            <ac:spMk id="48" creationId="{1F7A564A-86F3-46D8-932F-5089538070B6}"/>
          </ac:spMkLst>
        </pc:spChg>
        <pc:picChg chg="add mod">
          <ac:chgData name="" userId="4bdd72291afc662c" providerId="LiveId" clId="{F0D6062A-2733-46DA-B128-E0E35305E034}" dt="2026-01-19T03:06:54.022" v="423" actId="1076"/>
          <ac:picMkLst>
            <pc:docMk/>
            <pc:sldMk cId="2204488414" sldId="18037"/>
            <ac:picMk id="37" creationId="{93AD7EAD-FA3C-42B7-BF6F-B5E1C3BEC384}"/>
          </ac:picMkLst>
        </pc:picChg>
      </pc:sldChg>
      <pc:sldChg chg="addSp delSp modSp">
        <pc:chgData name="" userId="4bdd72291afc662c" providerId="LiveId" clId="{F0D6062A-2733-46DA-B128-E0E35305E034}" dt="2026-01-19T03:10:57.980" v="449"/>
        <pc:sldMkLst>
          <pc:docMk/>
          <pc:sldMk cId="3594556222" sldId="18039"/>
        </pc:sldMkLst>
        <pc:spChg chg="mod">
          <ac:chgData name="" userId="4bdd72291afc662c" providerId="LiveId" clId="{F0D6062A-2733-46DA-B128-E0E35305E034}" dt="2026-01-19T03:09:57.528" v="441" actId="20577"/>
          <ac:spMkLst>
            <pc:docMk/>
            <pc:sldMk cId="3594556222" sldId="18039"/>
            <ac:spMk id="8" creationId="{640A2682-11C0-3322-ED44-DFBD1C896349}"/>
          </ac:spMkLst>
        </pc:spChg>
        <pc:spChg chg="add">
          <ac:chgData name="" userId="4bdd72291afc662c" providerId="LiveId" clId="{F0D6062A-2733-46DA-B128-E0E35305E034}" dt="2026-01-19T03:10:57.980" v="449"/>
          <ac:spMkLst>
            <pc:docMk/>
            <pc:sldMk cId="3594556222" sldId="18039"/>
            <ac:spMk id="45" creationId="{26F586CA-0C4D-42F4-B65D-C92336575F0D}"/>
          </ac:spMkLst>
        </pc:spChg>
        <pc:spChg chg="del">
          <ac:chgData name="" userId="4bdd72291afc662c" providerId="LiveId" clId="{F0D6062A-2733-46DA-B128-E0E35305E034}" dt="2026-01-19T03:10:43.449" v="446" actId="478"/>
          <ac:spMkLst>
            <pc:docMk/>
            <pc:sldMk cId="3594556222" sldId="18039"/>
            <ac:spMk id="47" creationId="{93E8F2DA-60FD-4A76-AF4E-C7B988CA4BD2}"/>
          </ac:spMkLst>
        </pc:spChg>
        <pc:graphicFrameChg chg="mod">
          <ac:chgData name="" userId="4bdd72291afc662c" providerId="LiveId" clId="{F0D6062A-2733-46DA-B128-E0E35305E034}" dt="2026-01-19T03:09:54.199" v="439" actId="1076"/>
          <ac:graphicFrameMkLst>
            <pc:docMk/>
            <pc:sldMk cId="3594556222" sldId="18039"/>
            <ac:graphicFrameMk id="9" creationId="{CB118F95-6C3E-8BED-D545-EF8AB70B1D3E}"/>
          </ac:graphicFrameMkLst>
        </pc:graphicFrameChg>
        <pc:picChg chg="add">
          <ac:chgData name="" userId="4bdd72291afc662c" providerId="LiveId" clId="{F0D6062A-2733-46DA-B128-E0E35305E034}" dt="2026-01-19T03:10:57.980" v="449"/>
          <ac:picMkLst>
            <pc:docMk/>
            <pc:sldMk cId="3594556222" sldId="18039"/>
            <ac:picMk id="48" creationId="{2E85395E-9C74-44DE-9C5C-E2CFEDA2423A}"/>
          </ac:picMkLst>
        </pc:picChg>
      </pc:sldChg>
      <pc:sldChg chg="addSp delSp modSp">
        <pc:chgData name="" userId="4bdd72291afc662c" providerId="LiveId" clId="{F0D6062A-2733-46DA-B128-E0E35305E034}" dt="2026-01-19T03:11:53.788" v="461"/>
        <pc:sldMkLst>
          <pc:docMk/>
          <pc:sldMk cId="2569683591" sldId="18041"/>
        </pc:sldMkLst>
        <pc:spChg chg="mod">
          <ac:chgData name="" userId="4bdd72291afc662c" providerId="LiveId" clId="{F0D6062A-2733-46DA-B128-E0E35305E034}" dt="2026-01-19T03:11:19.424" v="454" actId="20577"/>
          <ac:spMkLst>
            <pc:docMk/>
            <pc:sldMk cId="2569683591" sldId="18041"/>
            <ac:spMk id="9" creationId="{B52404B3-77CF-6DCB-4FC5-8BD8AD63E806}"/>
          </ac:spMkLst>
        </pc:spChg>
        <pc:spChg chg="add">
          <ac:chgData name="" userId="4bdd72291afc662c" providerId="LiveId" clId="{F0D6062A-2733-46DA-B128-E0E35305E034}" dt="2026-01-19T03:11:53.788" v="461"/>
          <ac:spMkLst>
            <pc:docMk/>
            <pc:sldMk cId="2569683591" sldId="18041"/>
            <ac:spMk id="44" creationId="{B9F26E7E-C49C-49C5-83EB-89D15F72DF33}"/>
          </ac:spMkLst>
        </pc:spChg>
        <pc:spChg chg="del">
          <ac:chgData name="" userId="4bdd72291afc662c" providerId="LiveId" clId="{F0D6062A-2733-46DA-B128-E0E35305E034}" dt="2026-01-19T03:11:43.871" v="459" actId="478"/>
          <ac:spMkLst>
            <pc:docMk/>
            <pc:sldMk cId="2569683591" sldId="18041"/>
            <ac:spMk id="49" creationId="{3464AFAE-161C-4649-9E45-D2A4489A842B}"/>
          </ac:spMkLst>
        </pc:spChg>
        <pc:grpChg chg="mod">
          <ac:chgData name="" userId="4bdd72291afc662c" providerId="LiveId" clId="{F0D6062A-2733-46DA-B128-E0E35305E034}" dt="2026-01-19T03:11:30.423" v="455" actId="1076"/>
          <ac:grpSpMkLst>
            <pc:docMk/>
            <pc:sldMk cId="2569683591" sldId="18041"/>
            <ac:grpSpMk id="8" creationId="{A12EBD75-BE79-CEFE-8D15-4A366E6EBEEF}"/>
          </ac:grpSpMkLst>
        </pc:grpChg>
        <pc:picChg chg="add">
          <ac:chgData name="" userId="4bdd72291afc662c" providerId="LiveId" clId="{F0D6062A-2733-46DA-B128-E0E35305E034}" dt="2026-01-19T03:11:53.788" v="461"/>
          <ac:picMkLst>
            <pc:docMk/>
            <pc:sldMk cId="2569683591" sldId="18041"/>
            <ac:picMk id="45" creationId="{3FFE8D99-4121-4897-856E-39A2ABE9BCAE}"/>
          </ac:picMkLst>
        </pc:picChg>
      </pc:sldChg>
      <pc:sldChg chg="addSp modSp">
        <pc:chgData name="" userId="4bdd72291afc662c" providerId="LiveId" clId="{F0D6062A-2733-46DA-B128-E0E35305E034}" dt="2026-01-19T03:26:54.888" v="583"/>
        <pc:sldMkLst>
          <pc:docMk/>
          <pc:sldMk cId="1535336747" sldId="2146847775"/>
        </pc:sldMkLst>
        <pc:spChg chg="mod">
          <ac:chgData name="" userId="4bdd72291afc662c" providerId="LiveId" clId="{F0D6062A-2733-46DA-B128-E0E35305E034}" dt="2026-01-19T03:26:54.888" v="583"/>
          <ac:spMkLst>
            <pc:docMk/>
            <pc:sldMk cId="1535336747" sldId="2146847775"/>
            <ac:spMk id="9" creationId="{F447732A-16A7-E921-ABEC-9106B3E106B9}"/>
          </ac:spMkLst>
        </pc:spChg>
        <pc:spChg chg="add">
          <ac:chgData name="" userId="4bdd72291afc662c" providerId="LiveId" clId="{F0D6062A-2733-46DA-B128-E0E35305E034}" dt="2026-01-19T03:14:28.829" v="505"/>
          <ac:spMkLst>
            <pc:docMk/>
            <pc:sldMk cId="1535336747" sldId="2146847775"/>
            <ac:spMk id="13" creationId="{1A347281-8E26-4BFF-95D0-8AE6B6DC9B41}"/>
          </ac:spMkLst>
        </pc:spChg>
        <pc:picChg chg="add">
          <ac:chgData name="" userId="4bdd72291afc662c" providerId="LiveId" clId="{F0D6062A-2733-46DA-B128-E0E35305E034}" dt="2026-01-19T03:14:28.829" v="505"/>
          <ac:picMkLst>
            <pc:docMk/>
            <pc:sldMk cId="1535336747" sldId="2146847775"/>
            <ac:picMk id="15" creationId="{CE91237C-9EDF-4B82-A4C6-A8A0E21D1691}"/>
          </ac:picMkLst>
        </pc:picChg>
      </pc:sldChg>
      <pc:sldChg chg="addSp delSp modSp">
        <pc:chgData name="" userId="4bdd72291afc662c" providerId="LiveId" clId="{F0D6062A-2733-46DA-B128-E0E35305E034}" dt="2026-01-19T02:54:36.039" v="290" actId="478"/>
        <pc:sldMkLst>
          <pc:docMk/>
          <pc:sldMk cId="4081883390" sldId="2146848164"/>
        </pc:sldMkLst>
        <pc:spChg chg="add del mod">
          <ac:chgData name="" userId="4bdd72291afc662c" providerId="LiveId" clId="{F0D6062A-2733-46DA-B128-E0E35305E034}" dt="2026-01-19T02:54:36.039" v="290" actId="478"/>
          <ac:spMkLst>
            <pc:docMk/>
            <pc:sldMk cId="4081883390" sldId="2146848164"/>
            <ac:spMk id="22" creationId="{587C79D1-998E-4AE4-BE44-1EB5F4003B80}"/>
          </ac:spMkLst>
        </pc:spChg>
        <pc:picChg chg="add">
          <ac:chgData name="" userId="4bdd72291afc662c" providerId="LiveId" clId="{F0D6062A-2733-46DA-B128-E0E35305E034}" dt="2026-01-19T02:34:32.667" v="222"/>
          <ac:picMkLst>
            <pc:docMk/>
            <pc:sldMk cId="4081883390" sldId="2146848164"/>
            <ac:picMk id="23" creationId="{6902CC4F-3849-4970-8074-D5953E925FB9}"/>
          </ac:picMkLst>
        </pc:picChg>
      </pc:sldChg>
      <pc:sldChg chg="modSp">
        <pc:chgData name="" userId="4bdd72291afc662c" providerId="LiveId" clId="{F0D6062A-2733-46DA-B128-E0E35305E034}" dt="2026-01-19T04:11:17.554" v="687" actId="20577"/>
        <pc:sldMkLst>
          <pc:docMk/>
          <pc:sldMk cId="2034523915" sldId="2146848495"/>
        </pc:sldMkLst>
        <pc:spChg chg="mod">
          <ac:chgData name="" userId="4bdd72291afc662c" providerId="LiveId" clId="{F0D6062A-2733-46DA-B128-E0E35305E034}" dt="2026-01-19T04:11:11.591" v="684" actId="6549"/>
          <ac:spMkLst>
            <pc:docMk/>
            <pc:sldMk cId="2034523915" sldId="2146848495"/>
            <ac:spMk id="9" creationId="{A85A6273-1809-737F-BCDE-C25A18753500}"/>
          </ac:spMkLst>
        </pc:spChg>
        <pc:spChg chg="mod">
          <ac:chgData name="" userId="4bdd72291afc662c" providerId="LiveId" clId="{F0D6062A-2733-46DA-B128-E0E35305E034}" dt="2026-01-19T04:11:17.554" v="687" actId="20577"/>
          <ac:spMkLst>
            <pc:docMk/>
            <pc:sldMk cId="2034523915" sldId="2146848495"/>
            <ac:spMk id="17" creationId="{43DC622F-AB96-4616-B426-1476B6599F9E}"/>
          </ac:spMkLst>
        </pc:spChg>
      </pc:sldChg>
      <pc:sldChg chg="addSp delSp">
        <pc:chgData name="" userId="4bdd72291afc662c" providerId="LiveId" clId="{F0D6062A-2733-46DA-B128-E0E35305E034}" dt="2026-01-19T02:54:15.159" v="279" actId="478"/>
        <pc:sldMkLst>
          <pc:docMk/>
          <pc:sldMk cId="3678658118" sldId="2146848550"/>
        </pc:sldMkLst>
        <pc:spChg chg="del">
          <ac:chgData name="" userId="4bdd72291afc662c" providerId="LiveId" clId="{F0D6062A-2733-46DA-B128-E0E35305E034}" dt="2026-01-19T02:34:00.311" v="217" actId="478"/>
          <ac:spMkLst>
            <pc:docMk/>
            <pc:sldMk cId="3678658118" sldId="2146848550"/>
            <ac:spMk id="12" creationId="{9BF44F43-D566-2D9B-F1A8-5E6D364137F0}"/>
          </ac:spMkLst>
        </pc:spChg>
        <pc:spChg chg="add del">
          <ac:chgData name="" userId="4bdd72291afc662c" providerId="LiveId" clId="{F0D6062A-2733-46DA-B128-E0E35305E034}" dt="2026-01-19T02:54:15.159" v="279" actId="478"/>
          <ac:spMkLst>
            <pc:docMk/>
            <pc:sldMk cId="3678658118" sldId="2146848550"/>
            <ac:spMk id="23" creationId="{47AC2BCD-942C-4A23-B9D5-C2860BE6FB16}"/>
          </ac:spMkLst>
        </pc:spChg>
        <pc:picChg chg="add">
          <ac:chgData name="" userId="4bdd72291afc662c" providerId="LiveId" clId="{F0D6062A-2733-46DA-B128-E0E35305E034}" dt="2026-01-19T02:34:07.866" v="219"/>
          <ac:picMkLst>
            <pc:docMk/>
            <pc:sldMk cId="3678658118" sldId="2146848550"/>
            <ac:picMk id="31" creationId="{1738B6B1-3169-4704-B70D-BD20DE630E5A}"/>
          </ac:picMkLst>
        </pc:picChg>
      </pc:sldChg>
      <pc:sldChg chg="addSp delSp modSp">
        <pc:chgData name="" userId="4bdd72291afc662c" providerId="LiveId" clId="{F0D6062A-2733-46DA-B128-E0E35305E034}" dt="2026-01-19T02:54:29.847" v="289" actId="478"/>
        <pc:sldMkLst>
          <pc:docMk/>
          <pc:sldMk cId="3224259039" sldId="2146848551"/>
        </pc:sldMkLst>
        <pc:spChg chg="mod">
          <ac:chgData name="" userId="4bdd72291afc662c" providerId="LiveId" clId="{F0D6062A-2733-46DA-B128-E0E35305E034}" dt="2026-01-19T02:54:25.591" v="288" actId="20577"/>
          <ac:spMkLst>
            <pc:docMk/>
            <pc:sldMk cId="3224259039" sldId="2146848551"/>
            <ac:spMk id="9" creationId="{495D7DBC-8770-E573-D3B2-DC1F2777CC98}"/>
          </ac:spMkLst>
        </pc:spChg>
        <pc:spChg chg="add del">
          <ac:chgData name="" userId="4bdd72291afc662c" providerId="LiveId" clId="{F0D6062A-2733-46DA-B128-E0E35305E034}" dt="2026-01-19T02:54:29.847" v="289" actId="478"/>
          <ac:spMkLst>
            <pc:docMk/>
            <pc:sldMk cId="3224259039" sldId="2146848551"/>
            <ac:spMk id="33" creationId="{9D92585C-4B67-4E26-AF5E-2F02E68C1E94}"/>
          </ac:spMkLst>
        </pc:spChg>
        <pc:picChg chg="add">
          <ac:chgData name="" userId="4bdd72291afc662c" providerId="LiveId" clId="{F0D6062A-2733-46DA-B128-E0E35305E034}" dt="2026-01-19T02:31:59.387" v="181"/>
          <ac:picMkLst>
            <pc:docMk/>
            <pc:sldMk cId="3224259039" sldId="2146848551"/>
            <ac:picMk id="32" creationId="{31B87FD8-0032-4849-B510-7020C58285ED}"/>
          </ac:picMkLst>
        </pc:picChg>
      </pc:sldChg>
      <pc:sldChg chg="addSp delSp modSp">
        <pc:chgData name="" userId="4bdd72291afc662c" providerId="LiveId" clId="{F0D6062A-2733-46DA-B128-E0E35305E034}" dt="2026-01-19T03:08:24.863" v="432" actId="1076"/>
        <pc:sldMkLst>
          <pc:docMk/>
          <pc:sldMk cId="915044538" sldId="2146848552"/>
        </pc:sldMkLst>
        <pc:spChg chg="mod">
          <ac:chgData name="" userId="4bdd72291afc662c" providerId="LiveId" clId="{F0D6062A-2733-46DA-B128-E0E35305E034}" dt="2026-01-19T03:08:19.008" v="431" actId="20577"/>
          <ac:spMkLst>
            <pc:docMk/>
            <pc:sldMk cId="915044538" sldId="2146848552"/>
            <ac:spMk id="2" creationId="{28972342-B478-D6BA-80DE-050DFE2E22DF}"/>
          </ac:spMkLst>
        </pc:spChg>
        <pc:spChg chg="add">
          <ac:chgData name="" userId="4bdd72291afc662c" providerId="LiveId" clId="{F0D6062A-2733-46DA-B128-E0E35305E034}" dt="2026-01-19T03:07:08.893" v="426"/>
          <ac:spMkLst>
            <pc:docMk/>
            <pc:sldMk cId="915044538" sldId="2146848552"/>
            <ac:spMk id="37" creationId="{760CF870-05DC-46AA-A2F3-15B736A9C3CE}"/>
          </ac:spMkLst>
        </pc:spChg>
        <pc:spChg chg="del mod">
          <ac:chgData name="" userId="4bdd72291afc662c" providerId="LiveId" clId="{F0D6062A-2733-46DA-B128-E0E35305E034}" dt="2026-01-19T03:07:07.960" v="425" actId="478"/>
          <ac:spMkLst>
            <pc:docMk/>
            <pc:sldMk cId="915044538" sldId="2146848552"/>
            <ac:spMk id="49" creationId="{AD195E1C-AD80-4437-A88C-3CADF511E5E6}"/>
          </ac:spMkLst>
        </pc:spChg>
        <pc:spChg chg="mod">
          <ac:chgData name="" userId="4bdd72291afc662c" providerId="LiveId" clId="{F0D6062A-2733-46DA-B128-E0E35305E034}" dt="2026-01-19T03:06:33.064" v="419" actId="1076"/>
          <ac:spMkLst>
            <pc:docMk/>
            <pc:sldMk cId="915044538" sldId="2146848552"/>
            <ac:spMk id="50" creationId="{E8AE313D-564C-460F-849E-7AC426B80392}"/>
          </ac:spMkLst>
        </pc:spChg>
        <pc:grpChg chg="mod">
          <ac:chgData name="" userId="4bdd72291afc662c" providerId="LiveId" clId="{F0D6062A-2733-46DA-B128-E0E35305E034}" dt="2026-01-19T03:07:29.599" v="427" actId="1076"/>
          <ac:grpSpMkLst>
            <pc:docMk/>
            <pc:sldMk cId="915044538" sldId="2146848552"/>
            <ac:grpSpMk id="8" creationId="{595E11D2-AAC0-B853-E52E-5B970EC3F56A}"/>
          </ac:grpSpMkLst>
        </pc:grpChg>
        <pc:graphicFrameChg chg="mod modGraphic">
          <ac:chgData name="" userId="4bdd72291afc662c" providerId="LiveId" clId="{F0D6062A-2733-46DA-B128-E0E35305E034}" dt="2026-01-19T03:08:24.863" v="432" actId="1076"/>
          <ac:graphicFrameMkLst>
            <pc:docMk/>
            <pc:sldMk cId="915044538" sldId="2146848552"/>
            <ac:graphicFrameMk id="17" creationId="{B527E2A7-296F-9346-4D33-D74FE742ABF5}"/>
          </ac:graphicFrameMkLst>
        </pc:graphicFrameChg>
        <pc:picChg chg="add">
          <ac:chgData name="" userId="4bdd72291afc662c" providerId="LiveId" clId="{F0D6062A-2733-46DA-B128-E0E35305E034}" dt="2026-01-19T03:07:08.893" v="426"/>
          <ac:picMkLst>
            <pc:docMk/>
            <pc:sldMk cId="915044538" sldId="2146848552"/>
            <ac:picMk id="41" creationId="{E2AB024A-CB47-454F-8F18-607F1C4807E7}"/>
          </ac:picMkLst>
        </pc:picChg>
      </pc:sldChg>
      <pc:sldChg chg="addSp delSp modSp">
        <pc:chgData name="" userId="4bdd72291afc662c" providerId="LiveId" clId="{F0D6062A-2733-46DA-B128-E0E35305E034}" dt="2026-01-19T03:26:24.689" v="579" actId="1038"/>
        <pc:sldMkLst>
          <pc:docMk/>
          <pc:sldMk cId="214260064" sldId="2146848553"/>
        </pc:sldMkLst>
        <pc:spChg chg="mod">
          <ac:chgData name="" userId="4bdd72291afc662c" providerId="LiveId" clId="{F0D6062A-2733-46DA-B128-E0E35305E034}" dt="2026-01-19T03:26:24.689" v="579" actId="1038"/>
          <ac:spMkLst>
            <pc:docMk/>
            <pc:sldMk cId="214260064" sldId="2146848553"/>
            <ac:spMk id="2" creationId="{28972342-B478-D6BA-80DE-050DFE2E22DF}"/>
          </ac:spMkLst>
        </pc:spChg>
        <pc:spChg chg="del">
          <ac:chgData name="" userId="4bdd72291afc662c" providerId="LiveId" clId="{F0D6062A-2733-46DA-B128-E0E35305E034}" dt="2026-01-19T03:10:48.264" v="447" actId="478"/>
          <ac:spMkLst>
            <pc:docMk/>
            <pc:sldMk cId="214260064" sldId="2146848553"/>
            <ac:spMk id="22" creationId="{CE284DB2-2033-4195-8CCF-A6786B01BB9D}"/>
          </ac:spMkLst>
        </pc:spChg>
        <pc:spChg chg="add">
          <ac:chgData name="" userId="4bdd72291afc662c" providerId="LiveId" clId="{F0D6062A-2733-46DA-B128-E0E35305E034}" dt="2026-01-19T03:11:00.221" v="450"/>
          <ac:spMkLst>
            <pc:docMk/>
            <pc:sldMk cId="214260064" sldId="2146848553"/>
            <ac:spMk id="26" creationId="{D8CC6BD7-88A9-4534-83E8-D82302C4AE81}"/>
          </ac:spMkLst>
        </pc:spChg>
        <pc:spChg chg="mod">
          <ac:chgData name="" userId="4bdd72291afc662c" providerId="LiveId" clId="{F0D6062A-2733-46DA-B128-E0E35305E034}" dt="2026-01-19T03:26:24.689" v="579" actId="1038"/>
          <ac:spMkLst>
            <pc:docMk/>
            <pc:sldMk cId="214260064" sldId="2146848553"/>
            <ac:spMk id="49" creationId="{F7C72897-1CD2-4A54-B6A9-CF3EA3DA9B01}"/>
          </ac:spMkLst>
        </pc:spChg>
        <pc:picChg chg="add">
          <ac:chgData name="" userId="4bdd72291afc662c" providerId="LiveId" clId="{F0D6062A-2733-46DA-B128-E0E35305E034}" dt="2026-01-19T03:11:00.221" v="450"/>
          <ac:picMkLst>
            <pc:docMk/>
            <pc:sldMk cId="214260064" sldId="2146848553"/>
            <ac:picMk id="27" creationId="{5A6343B2-44FB-43B6-A6B4-AA457BC9A728}"/>
          </ac:picMkLst>
        </pc:picChg>
      </pc:sldChg>
      <pc:sldChg chg="addSp modSp">
        <pc:chgData name="" userId="4bdd72291afc662c" providerId="LiveId" clId="{F0D6062A-2733-46DA-B128-E0E35305E034}" dt="2026-01-19T03:11:02.588" v="451"/>
        <pc:sldMkLst>
          <pc:docMk/>
          <pc:sldMk cId="245406315" sldId="2146848554"/>
        </pc:sldMkLst>
        <pc:spChg chg="mod">
          <ac:chgData name="" userId="4bdd72291afc662c" providerId="LiveId" clId="{F0D6062A-2733-46DA-B128-E0E35305E034}" dt="2026-01-19T03:10:38.008" v="445" actId="20577"/>
          <ac:spMkLst>
            <pc:docMk/>
            <pc:sldMk cId="245406315" sldId="2146848554"/>
            <ac:spMk id="9" creationId="{F447732A-16A7-E921-ABEC-9106B3E106B9}"/>
          </ac:spMkLst>
        </pc:spChg>
        <pc:spChg chg="add">
          <ac:chgData name="" userId="4bdd72291afc662c" providerId="LiveId" clId="{F0D6062A-2733-46DA-B128-E0E35305E034}" dt="2026-01-19T03:11:02.588" v="451"/>
          <ac:spMkLst>
            <pc:docMk/>
            <pc:sldMk cId="245406315" sldId="2146848554"/>
            <ac:spMk id="21" creationId="{BB610F7E-CB33-460E-9CE5-377917FDA235}"/>
          </ac:spMkLst>
        </pc:spChg>
        <pc:picChg chg="add">
          <ac:chgData name="" userId="4bdd72291afc662c" providerId="LiveId" clId="{F0D6062A-2733-46DA-B128-E0E35305E034}" dt="2026-01-19T03:11:02.588" v="451"/>
          <ac:picMkLst>
            <pc:docMk/>
            <pc:sldMk cId="245406315" sldId="2146848554"/>
            <ac:picMk id="22" creationId="{A949470D-AF5A-4697-88D6-F9150A74CB1B}"/>
          </ac:picMkLst>
        </pc:picChg>
      </pc:sldChg>
      <pc:sldChg chg="addSp delSp modSp">
        <pc:chgData name="" userId="4bdd72291afc662c" providerId="LiveId" clId="{F0D6062A-2733-46DA-B128-E0E35305E034}" dt="2026-01-19T03:11:56.428" v="462"/>
        <pc:sldMkLst>
          <pc:docMk/>
          <pc:sldMk cId="1950528149" sldId="2146848555"/>
        </pc:sldMkLst>
        <pc:spChg chg="mod">
          <ac:chgData name="" userId="4bdd72291afc662c" providerId="LiveId" clId="{F0D6062A-2733-46DA-B128-E0E35305E034}" dt="2026-01-19T03:11:38.024" v="458" actId="20577"/>
          <ac:spMkLst>
            <pc:docMk/>
            <pc:sldMk cId="1950528149" sldId="2146848555"/>
            <ac:spMk id="4" creationId="{AB8DFECE-C509-C93C-AB3B-DF7B5A3A9FD5}"/>
          </ac:spMkLst>
        </pc:spChg>
        <pc:spChg chg="add">
          <ac:chgData name="" userId="4bdd72291afc662c" providerId="LiveId" clId="{F0D6062A-2733-46DA-B128-E0E35305E034}" dt="2026-01-19T03:11:56.428" v="462"/>
          <ac:spMkLst>
            <pc:docMk/>
            <pc:sldMk cId="1950528149" sldId="2146848555"/>
            <ac:spMk id="19" creationId="{6815C903-BEDB-4B57-976F-B810E00F432E}"/>
          </ac:spMkLst>
        </pc:spChg>
        <pc:spChg chg="del">
          <ac:chgData name="" userId="4bdd72291afc662c" providerId="LiveId" clId="{F0D6062A-2733-46DA-B128-E0E35305E034}" dt="2026-01-19T03:11:47.440" v="460" actId="478"/>
          <ac:spMkLst>
            <pc:docMk/>
            <pc:sldMk cId="1950528149" sldId="2146848555"/>
            <ac:spMk id="25" creationId="{3473074F-6B8B-430A-86D1-8861E38AAD61}"/>
          </ac:spMkLst>
        </pc:spChg>
        <pc:picChg chg="add">
          <ac:chgData name="" userId="4bdd72291afc662c" providerId="LiveId" clId="{F0D6062A-2733-46DA-B128-E0E35305E034}" dt="2026-01-19T03:11:56.428" v="462"/>
          <ac:picMkLst>
            <pc:docMk/>
            <pc:sldMk cId="1950528149" sldId="2146848555"/>
            <ac:picMk id="26" creationId="{7C617B55-3403-4DAF-9201-05F28142EC04}"/>
          </ac:picMkLst>
        </pc:picChg>
      </pc:sldChg>
      <pc:sldChg chg="addSp delSp modSp">
        <pc:chgData name="" userId="4bdd72291afc662c" providerId="LiveId" clId="{F0D6062A-2733-46DA-B128-E0E35305E034}" dt="2026-02-03T06:23:20.055" v="1454"/>
        <pc:sldMkLst>
          <pc:docMk/>
          <pc:sldMk cId="1674260886" sldId="2146848557"/>
        </pc:sldMkLst>
        <pc:spChg chg="mod">
          <ac:chgData name="" userId="4bdd72291afc662c" providerId="LiveId" clId="{F0D6062A-2733-46DA-B128-E0E35305E034}" dt="2026-01-19T03:26:48.419" v="581"/>
          <ac:spMkLst>
            <pc:docMk/>
            <pc:sldMk cId="1674260886" sldId="2146848557"/>
            <ac:spMk id="4" creationId="{AB8DFECE-C509-C93C-AB3B-DF7B5A3A9FD5}"/>
          </ac:spMkLst>
        </pc:spChg>
        <pc:spChg chg="mod">
          <ac:chgData name="" userId="4bdd72291afc662c" providerId="LiveId" clId="{F0D6062A-2733-46DA-B128-E0E35305E034}" dt="2026-01-19T03:13:29.860" v="469" actId="404"/>
          <ac:spMkLst>
            <pc:docMk/>
            <pc:sldMk cId="1674260886" sldId="2146848557"/>
            <ac:spMk id="13" creationId="{7D05C36B-8125-04FD-696C-E1B135E0F8E7}"/>
          </ac:spMkLst>
        </pc:spChg>
        <pc:spChg chg="add">
          <ac:chgData name="" userId="4bdd72291afc662c" providerId="LiveId" clId="{F0D6062A-2733-46DA-B128-E0E35305E034}" dt="2026-01-19T03:14:26.164" v="504"/>
          <ac:spMkLst>
            <pc:docMk/>
            <pc:sldMk cId="1674260886" sldId="2146848557"/>
            <ac:spMk id="18" creationId="{F985CB65-7F3F-4994-A11A-95DEDA7837BC}"/>
          </ac:spMkLst>
        </pc:spChg>
        <pc:spChg chg="mod">
          <ac:chgData name="" userId="4bdd72291afc662c" providerId="LiveId" clId="{F0D6062A-2733-46DA-B128-E0E35305E034}" dt="2026-01-19T04:11:45.491" v="691" actId="1076"/>
          <ac:spMkLst>
            <pc:docMk/>
            <pc:sldMk cId="1674260886" sldId="2146848557"/>
            <ac:spMk id="24" creationId="{482B4A73-F39D-4E69-9E19-3A8AA52E8157}"/>
          </ac:spMkLst>
        </pc:spChg>
        <pc:spChg chg="del">
          <ac:chgData name="" userId="4bdd72291afc662c" providerId="LiveId" clId="{F0D6062A-2733-46DA-B128-E0E35305E034}" dt="2026-01-19T03:14:17.105" v="502" actId="478"/>
          <ac:spMkLst>
            <pc:docMk/>
            <pc:sldMk cId="1674260886" sldId="2146848557"/>
            <ac:spMk id="25" creationId="{3473074F-6B8B-430A-86D1-8861E38AAD61}"/>
          </ac:spMkLst>
        </pc:spChg>
        <pc:spChg chg="mod">
          <ac:chgData name="" userId="4bdd72291afc662c" providerId="LiveId" clId="{F0D6062A-2733-46DA-B128-E0E35305E034}" dt="2026-01-19T03:14:00.185" v="500" actId="14100"/>
          <ac:spMkLst>
            <pc:docMk/>
            <pc:sldMk cId="1674260886" sldId="2146848557"/>
            <ac:spMk id="35" creationId="{18A7EBB0-91E7-42BE-843F-4B20865A8EEF}"/>
          </ac:spMkLst>
        </pc:spChg>
        <pc:graphicFrameChg chg="mod">
          <ac:chgData name="" userId="4bdd72291afc662c" providerId="LiveId" clId="{F0D6062A-2733-46DA-B128-E0E35305E034}" dt="2026-02-03T06:23:20.055" v="1454"/>
          <ac:graphicFrameMkLst>
            <pc:docMk/>
            <pc:sldMk cId="1674260886" sldId="2146848557"/>
            <ac:graphicFrameMk id="16" creationId="{5980E040-C977-9ABA-9E2E-73F997F2907F}"/>
          </ac:graphicFrameMkLst>
        </pc:graphicFrameChg>
        <pc:picChg chg="add mod">
          <ac:chgData name="" userId="4bdd72291afc662c" providerId="LiveId" clId="{F0D6062A-2733-46DA-B128-E0E35305E034}" dt="2026-01-19T04:11:45.491" v="691" actId="1076"/>
          <ac:picMkLst>
            <pc:docMk/>
            <pc:sldMk cId="1674260886" sldId="2146848557"/>
            <ac:picMk id="19" creationId="{2E1F06EE-579E-4165-B254-2E37472C6B74}"/>
          </ac:picMkLst>
        </pc:picChg>
      </pc:sldChg>
      <pc:sldChg chg="addSp modSp">
        <pc:chgData name="" userId="4bdd72291afc662c" providerId="LiveId" clId="{F0D6062A-2733-46DA-B128-E0E35305E034}" dt="2026-01-19T03:27:01.712" v="585"/>
        <pc:sldMkLst>
          <pc:docMk/>
          <pc:sldMk cId="2833313670" sldId="2146848558"/>
        </pc:sldMkLst>
        <pc:spChg chg="mod">
          <ac:chgData name="" userId="4bdd72291afc662c" providerId="LiveId" clId="{F0D6062A-2733-46DA-B128-E0E35305E034}" dt="2026-01-19T03:27:01.712" v="585"/>
          <ac:spMkLst>
            <pc:docMk/>
            <pc:sldMk cId="2833313670" sldId="2146848558"/>
            <ac:spMk id="9" creationId="{F447732A-16A7-E921-ABEC-9106B3E106B9}"/>
          </ac:spMkLst>
        </pc:spChg>
        <pc:spChg chg="add">
          <ac:chgData name="" userId="4bdd72291afc662c" providerId="LiveId" clId="{F0D6062A-2733-46DA-B128-E0E35305E034}" dt="2026-01-19T03:15:26.411" v="517"/>
          <ac:spMkLst>
            <pc:docMk/>
            <pc:sldMk cId="2833313670" sldId="2146848558"/>
            <ac:spMk id="13" creationId="{1DA3757D-3E18-4E22-A4A8-67090FB2A3FD}"/>
          </ac:spMkLst>
        </pc:spChg>
        <pc:picChg chg="add">
          <ac:chgData name="" userId="4bdd72291afc662c" providerId="LiveId" clId="{F0D6062A-2733-46DA-B128-E0E35305E034}" dt="2026-01-19T03:15:26.411" v="517"/>
          <ac:picMkLst>
            <pc:docMk/>
            <pc:sldMk cId="2833313670" sldId="2146848558"/>
            <ac:picMk id="15" creationId="{99C803B4-B7B4-4B0B-BFF9-DD41739B35A9}"/>
          </ac:picMkLst>
        </pc:picChg>
      </pc:sldChg>
      <pc:sldChg chg="addSp delSp modSp">
        <pc:chgData name="" userId="4bdd72291afc662c" providerId="LiveId" clId="{F0D6062A-2733-46DA-B128-E0E35305E034}" dt="2026-01-19T02:21:25.942" v="167" actId="1076"/>
        <pc:sldMkLst>
          <pc:docMk/>
          <pc:sldMk cId="0" sldId="2146848582"/>
        </pc:sldMkLst>
        <pc:spChg chg="mod">
          <ac:chgData name="" userId="4bdd72291afc662c" providerId="LiveId" clId="{F0D6062A-2733-46DA-B128-E0E35305E034}" dt="2026-01-19T02:21:21.222" v="166" actId="1076"/>
          <ac:spMkLst>
            <pc:docMk/>
            <pc:sldMk cId="0" sldId="2146848582"/>
            <ac:spMk id="13" creationId="{E41A826D-421A-1D7A-A8CD-96380DDE065E}"/>
          </ac:spMkLst>
        </pc:spChg>
        <pc:spChg chg="add del">
          <ac:chgData name="" userId="4bdd72291afc662c" providerId="LiveId" clId="{F0D6062A-2733-46DA-B128-E0E35305E034}" dt="2026-01-19T02:17:17.030" v="142"/>
          <ac:spMkLst>
            <pc:docMk/>
            <pc:sldMk cId="0" sldId="2146848582"/>
            <ac:spMk id="33" creationId="{2146FE0A-5268-45E3-B38A-945A17DE2FD6}"/>
          </ac:spMkLst>
        </pc:spChg>
        <pc:spChg chg="add del">
          <ac:chgData name="" userId="4bdd72291afc662c" providerId="LiveId" clId="{F0D6062A-2733-46DA-B128-E0E35305E034}" dt="2026-01-19T02:18:02.767" v="145"/>
          <ac:spMkLst>
            <pc:docMk/>
            <pc:sldMk cId="0" sldId="2146848582"/>
            <ac:spMk id="36" creationId="{82A9254D-DABC-4FB1-A9B1-D1F184847C44}"/>
          </ac:spMkLst>
        </pc:spChg>
        <pc:spChg chg="add del">
          <ac:chgData name="" userId="4bdd72291afc662c" providerId="LiveId" clId="{F0D6062A-2733-46DA-B128-E0E35305E034}" dt="2026-01-19T02:18:21.166" v="147"/>
          <ac:spMkLst>
            <pc:docMk/>
            <pc:sldMk cId="0" sldId="2146848582"/>
            <ac:spMk id="37" creationId="{B9EEC9EB-48CD-4144-8C2C-9A50858FD494}"/>
          </ac:spMkLst>
        </pc:spChg>
        <pc:spChg chg="add del">
          <ac:chgData name="" userId="4bdd72291afc662c" providerId="LiveId" clId="{F0D6062A-2733-46DA-B128-E0E35305E034}" dt="2026-01-19T02:18:46.494" v="149"/>
          <ac:spMkLst>
            <pc:docMk/>
            <pc:sldMk cId="0" sldId="2146848582"/>
            <ac:spMk id="38" creationId="{437205C2-E395-4661-BB78-6618AC0E821E}"/>
          </ac:spMkLst>
        </pc:spChg>
        <pc:spChg chg="add mod">
          <ac:chgData name="" userId="4bdd72291afc662c" providerId="LiveId" clId="{F0D6062A-2733-46DA-B128-E0E35305E034}" dt="2026-01-19T02:21:25.942" v="167" actId="1076"/>
          <ac:spMkLst>
            <pc:docMk/>
            <pc:sldMk cId="0" sldId="2146848582"/>
            <ac:spMk id="40" creationId="{6A39BF92-C0A4-4793-96D1-5A44D74A8ED6}"/>
          </ac:spMkLst>
        </pc:spChg>
        <pc:picChg chg="add">
          <ac:chgData name="" userId="4bdd72291afc662c" providerId="LiveId" clId="{F0D6062A-2733-46DA-B128-E0E35305E034}" dt="2026-01-19T02:17:31.410" v="143"/>
          <ac:picMkLst>
            <pc:docMk/>
            <pc:sldMk cId="0" sldId="2146848582"/>
            <ac:picMk id="34" creationId="{89CF5E8D-A49B-4033-888B-CCF1AB95BF30}"/>
          </ac:picMkLst>
        </pc:picChg>
        <pc:picChg chg="add mod">
          <ac:chgData name="" userId="4bdd72291afc662c" providerId="LiveId" clId="{F0D6062A-2733-46DA-B128-E0E35305E034}" dt="2026-01-19T02:21:25.942" v="167" actId="1076"/>
          <ac:picMkLst>
            <pc:docMk/>
            <pc:sldMk cId="0" sldId="2146848582"/>
            <ac:picMk id="39" creationId="{0C236DA1-A368-4C42-866E-866B32700CB1}"/>
          </ac:picMkLst>
        </pc:picChg>
      </pc:sldChg>
      <pc:sldChg chg="addSp modSp">
        <pc:chgData name="" userId="4bdd72291afc662c" providerId="LiveId" clId="{F0D6062A-2733-46DA-B128-E0E35305E034}" dt="2026-01-19T02:22:03.726" v="169" actId="1076"/>
        <pc:sldMkLst>
          <pc:docMk/>
          <pc:sldMk cId="0" sldId="2146848586"/>
        </pc:sldMkLst>
        <pc:spChg chg="mod">
          <ac:chgData name="" userId="4bdd72291afc662c" providerId="LiveId" clId="{F0D6062A-2733-46DA-B128-E0E35305E034}" dt="2026-01-19T02:20:39.350" v="162" actId="1076"/>
          <ac:spMkLst>
            <pc:docMk/>
            <pc:sldMk cId="0" sldId="2146848586"/>
            <ac:spMk id="26" creationId="{77A9770C-7FAA-7120-0DC5-2AFD0FFE7B94}"/>
          </ac:spMkLst>
        </pc:spChg>
        <pc:spChg chg="add mod">
          <ac:chgData name="" userId="4bdd72291afc662c" providerId="LiveId" clId="{F0D6062A-2733-46DA-B128-E0E35305E034}" dt="2026-01-19T02:22:03.726" v="169" actId="1076"/>
          <ac:spMkLst>
            <pc:docMk/>
            <pc:sldMk cId="0" sldId="2146848586"/>
            <ac:spMk id="34" creationId="{25644997-2430-4439-A852-950A2F247887}"/>
          </ac:spMkLst>
        </pc:spChg>
        <pc:picChg chg="add mod">
          <ac:chgData name="" userId="4bdd72291afc662c" providerId="LiveId" clId="{F0D6062A-2733-46DA-B128-E0E35305E034}" dt="2026-01-19T02:22:03.726" v="169" actId="1076"/>
          <ac:picMkLst>
            <pc:docMk/>
            <pc:sldMk cId="0" sldId="2146848586"/>
            <ac:picMk id="33" creationId="{6C4CF1C7-D80A-4177-82B5-169476CC7269}"/>
          </ac:picMkLst>
        </pc:picChg>
      </pc:sldChg>
      <pc:sldChg chg="addSp delSp modSp">
        <pc:chgData name="" userId="4bdd72291afc662c" providerId="LiveId" clId="{F0D6062A-2733-46DA-B128-E0E35305E034}" dt="2026-01-19T03:24:25.639" v="569" actId="1076"/>
        <pc:sldMkLst>
          <pc:docMk/>
          <pc:sldMk cId="2781217327" sldId="2146848705"/>
        </pc:sldMkLst>
        <pc:spChg chg="mod">
          <ac:chgData name="" userId="4bdd72291afc662c" providerId="LiveId" clId="{F0D6062A-2733-46DA-B128-E0E35305E034}" dt="2026-01-19T03:24:12.952" v="568" actId="1076"/>
          <ac:spMkLst>
            <pc:docMk/>
            <pc:sldMk cId="2781217327" sldId="2146848705"/>
            <ac:spMk id="2" creationId="{00000000-0000-0000-0000-000000000000}"/>
          </ac:spMkLst>
        </pc:spChg>
        <pc:spChg chg="mod">
          <ac:chgData name="" userId="4bdd72291afc662c" providerId="LiveId" clId="{F0D6062A-2733-46DA-B128-E0E35305E034}" dt="2026-01-19T03:15:44.399" v="529" actId="1076"/>
          <ac:spMkLst>
            <pc:docMk/>
            <pc:sldMk cId="2781217327" sldId="2146848705"/>
            <ac:spMk id="4" creationId="{46E0ED39-6DDD-DD5F-20B8-0EFAFE760EDB}"/>
          </ac:spMkLst>
        </pc:spChg>
        <pc:spChg chg="mod">
          <ac:chgData name="" userId="4bdd72291afc662c" providerId="LiveId" clId="{F0D6062A-2733-46DA-B128-E0E35305E034}" dt="2026-01-19T03:15:49.041" v="530" actId="1076"/>
          <ac:spMkLst>
            <pc:docMk/>
            <pc:sldMk cId="2781217327" sldId="2146848705"/>
            <ac:spMk id="7" creationId="{3B9F762B-9078-A2AC-4866-37105777DAF0}"/>
          </ac:spMkLst>
        </pc:spChg>
        <pc:spChg chg="mod">
          <ac:chgData name="" userId="4bdd72291afc662c" providerId="LiveId" clId="{F0D6062A-2733-46DA-B128-E0E35305E034}" dt="2026-01-19T03:20:40.016" v="545" actId="20577"/>
          <ac:spMkLst>
            <pc:docMk/>
            <pc:sldMk cId="2781217327" sldId="2146848705"/>
            <ac:spMk id="32" creationId="{A0E26F04-5CCA-6D86-D5DB-324FB51F4A65}"/>
          </ac:spMkLst>
        </pc:spChg>
        <pc:spChg chg="del mod">
          <ac:chgData name="" userId="4bdd72291afc662c" providerId="LiveId" clId="{F0D6062A-2733-46DA-B128-E0E35305E034}" dt="2026-01-19T03:22:34.760" v="550" actId="478"/>
          <ac:spMkLst>
            <pc:docMk/>
            <pc:sldMk cId="2781217327" sldId="2146848705"/>
            <ac:spMk id="33" creationId="{6C0FBF20-6A42-4931-9B0B-7B6C7F86EFD2}"/>
          </ac:spMkLst>
        </pc:spChg>
        <pc:spChg chg="mod">
          <ac:chgData name="" userId="4bdd72291afc662c" providerId="LiveId" clId="{F0D6062A-2733-46DA-B128-E0E35305E034}" dt="2026-01-19T03:24:04.703" v="566" actId="14100"/>
          <ac:spMkLst>
            <pc:docMk/>
            <pc:sldMk cId="2781217327" sldId="2146848705"/>
            <ac:spMk id="34" creationId="{336E611A-E59C-4ED1-8B1A-47B9439ABD6B}"/>
          </ac:spMkLst>
        </pc:spChg>
        <pc:spChg chg="mod">
          <ac:chgData name="" userId="4bdd72291afc662c" providerId="LiveId" clId="{F0D6062A-2733-46DA-B128-E0E35305E034}" dt="2026-01-19T03:16:01.383" v="533" actId="1076"/>
          <ac:spMkLst>
            <pc:docMk/>
            <pc:sldMk cId="2781217327" sldId="2146848705"/>
            <ac:spMk id="36" creationId="{F5D45EB0-D7EA-497A-B34C-2592FE6700E7}"/>
          </ac:spMkLst>
        </pc:spChg>
        <pc:spChg chg="add mod">
          <ac:chgData name="" userId="4bdd72291afc662c" providerId="LiveId" clId="{F0D6062A-2733-46DA-B128-E0E35305E034}" dt="2026-01-19T03:24:25.639" v="569" actId="1076"/>
          <ac:spMkLst>
            <pc:docMk/>
            <pc:sldMk cId="2781217327" sldId="2146848705"/>
            <ac:spMk id="39" creationId="{A53865EC-DB4E-4B3E-88DA-80F56D1F2336}"/>
          </ac:spMkLst>
        </pc:spChg>
        <pc:spChg chg="mod">
          <ac:chgData name="" userId="4bdd72291afc662c" providerId="LiveId" clId="{F0D6062A-2733-46DA-B128-E0E35305E034}" dt="2026-01-19T03:23:27.177" v="559" actId="1076"/>
          <ac:spMkLst>
            <pc:docMk/>
            <pc:sldMk cId="2781217327" sldId="2146848705"/>
            <ac:spMk id="54" creationId="{F4F650AC-152B-46CC-D547-82A92E37D4BD}"/>
          </ac:spMkLst>
        </pc:spChg>
        <pc:grpChg chg="add mod">
          <ac:chgData name="" userId="4bdd72291afc662c" providerId="LiveId" clId="{F0D6062A-2733-46DA-B128-E0E35305E034}" dt="2026-01-19T03:15:06.496" v="514" actId="1076"/>
          <ac:grpSpMkLst>
            <pc:docMk/>
            <pc:sldMk cId="2781217327" sldId="2146848705"/>
            <ac:grpSpMk id="18" creationId="{38ECF102-FA47-4739-BD76-4B3578EF401F}"/>
          </ac:grpSpMkLst>
        </pc:grpChg>
        <pc:picChg chg="mod">
          <ac:chgData name="" userId="4bdd72291afc662c" providerId="LiveId" clId="{F0D6062A-2733-46DA-B128-E0E35305E034}" dt="2026-01-19T03:15:52.111" v="531" actId="1076"/>
          <ac:picMkLst>
            <pc:docMk/>
            <pc:sldMk cId="2781217327" sldId="2146848705"/>
            <ac:picMk id="25" creationId="{3F524085-0222-C744-C8FD-CB6EAEC7D038}"/>
          </ac:picMkLst>
        </pc:picChg>
        <pc:picChg chg="add mod">
          <ac:chgData name="" userId="4bdd72291afc662c" providerId="LiveId" clId="{F0D6062A-2733-46DA-B128-E0E35305E034}" dt="2026-01-19T03:21:03.887" v="548" actId="14100"/>
          <ac:picMkLst>
            <pc:docMk/>
            <pc:sldMk cId="2781217327" sldId="2146848705"/>
            <ac:picMk id="35" creationId="{1B333538-7EB3-43CB-82E3-E4B7E47F07CD}"/>
          </ac:picMkLst>
        </pc:picChg>
        <pc:picChg chg="add del">
          <ac:chgData name="" userId="4bdd72291afc662c" providerId="LiveId" clId="{F0D6062A-2733-46DA-B128-E0E35305E034}" dt="2026-01-19T03:22:38.832" v="552"/>
          <ac:picMkLst>
            <pc:docMk/>
            <pc:sldMk cId="2781217327" sldId="2146848705"/>
            <ac:picMk id="37" creationId="{1B1EEA75-564F-406A-9305-E86B9941C342}"/>
          </ac:picMkLst>
        </pc:picChg>
      </pc:sldChg>
      <pc:sldChg chg="addSp delSp modSp">
        <pc:chgData name="" userId="4bdd72291afc662c" providerId="LiveId" clId="{F0D6062A-2733-46DA-B128-E0E35305E034}" dt="2026-01-19T07:38:55.550" v="1385" actId="1076"/>
        <pc:sldMkLst>
          <pc:docMk/>
          <pc:sldMk cId="4223845295" sldId="2147471100"/>
        </pc:sldMkLst>
        <pc:spChg chg="mod">
          <ac:chgData name="" userId="4bdd72291afc662c" providerId="LiveId" clId="{F0D6062A-2733-46DA-B128-E0E35305E034}" dt="2026-01-19T02:53:42.815" v="275" actId="20577"/>
          <ac:spMkLst>
            <pc:docMk/>
            <pc:sldMk cId="4223845295" sldId="2147471100"/>
            <ac:spMk id="16" creationId="{1DFC1434-3899-D628-C34E-1D171141A693}"/>
          </ac:spMkLst>
        </pc:spChg>
        <pc:spChg chg="add del mod">
          <ac:chgData name="" userId="4bdd72291afc662c" providerId="LiveId" clId="{F0D6062A-2733-46DA-B128-E0E35305E034}" dt="2026-01-19T02:54:03.935" v="276" actId="478"/>
          <ac:spMkLst>
            <pc:docMk/>
            <pc:sldMk cId="4223845295" sldId="2147471100"/>
            <ac:spMk id="35" creationId="{8663184B-BE82-4E8A-B694-DDE639A071D7}"/>
          </ac:spMkLst>
        </pc:spChg>
        <pc:spChg chg="add mod">
          <ac:chgData name="" userId="4bdd72291afc662c" providerId="LiveId" clId="{F0D6062A-2733-46DA-B128-E0E35305E034}" dt="2026-01-19T02:54:08.510" v="278" actId="1076"/>
          <ac:spMkLst>
            <pc:docMk/>
            <pc:sldMk cId="4223845295" sldId="2147471100"/>
            <ac:spMk id="37" creationId="{464CF5E3-648A-4FF5-BDA6-449CAED64F1D}"/>
          </ac:spMkLst>
        </pc:spChg>
        <pc:grpChg chg="mod">
          <ac:chgData name="" userId="4bdd72291afc662c" providerId="LiveId" clId="{F0D6062A-2733-46DA-B128-E0E35305E034}" dt="2026-01-19T07:38:55.550" v="1385" actId="1076"/>
          <ac:grpSpMkLst>
            <pc:docMk/>
            <pc:sldMk cId="4223845295" sldId="2147471100"/>
            <ac:grpSpMk id="32" creationId="{A1C8B0A9-446A-4CC7-8436-4CB24EB7FF84}"/>
          </ac:grpSpMkLst>
        </pc:grpChg>
        <pc:picChg chg="add">
          <ac:chgData name="" userId="4bdd72291afc662c" providerId="LiveId" clId="{F0D6062A-2733-46DA-B128-E0E35305E034}" dt="2026-01-19T02:32:49.881" v="206"/>
          <ac:picMkLst>
            <pc:docMk/>
            <pc:sldMk cId="4223845295" sldId="2147471100"/>
            <ac:picMk id="36" creationId="{A691287D-003D-494E-9833-9C66DC192C0E}"/>
          </ac:picMkLst>
        </pc:picChg>
      </pc:sldChg>
      <pc:sldChg chg="addSp delSp modSp add">
        <pc:chgData name="" userId="4bdd72291afc662c" providerId="LiveId" clId="{F0D6062A-2733-46DA-B128-E0E35305E034}" dt="2026-01-19T07:39:30.503" v="1389" actId="1076"/>
        <pc:sldMkLst>
          <pc:docMk/>
          <pc:sldMk cId="3306171299" sldId="2147480086"/>
        </pc:sldMkLst>
        <pc:spChg chg="mod">
          <ac:chgData name="" userId="4bdd72291afc662c" providerId="LiveId" clId="{F0D6062A-2733-46DA-B128-E0E35305E034}" dt="2026-01-19T03:01:26.959" v="408" actId="1076"/>
          <ac:spMkLst>
            <pc:docMk/>
            <pc:sldMk cId="3306171299" sldId="2147480086"/>
            <ac:spMk id="4" creationId="{01030F15-242F-4710-7022-113E03591F03}"/>
          </ac:spMkLst>
        </pc:spChg>
        <pc:spChg chg="del">
          <ac:chgData name="" userId="4bdd72291afc662c" providerId="LiveId" clId="{F0D6062A-2733-46DA-B128-E0E35305E034}" dt="2026-01-19T02:41:31.063" v="233" actId="478"/>
          <ac:spMkLst>
            <pc:docMk/>
            <pc:sldMk cId="3306171299" sldId="2147480086"/>
            <ac:spMk id="6" creationId="{3D6BC5D1-7950-664C-3A9D-2738E5C2E0C6}"/>
          </ac:spMkLst>
        </pc:spChg>
        <pc:spChg chg="mod">
          <ac:chgData name="" userId="4bdd72291afc662c" providerId="LiveId" clId="{F0D6062A-2733-46DA-B128-E0E35305E034}" dt="2026-01-19T02:36:08.505" v="229" actId="404"/>
          <ac:spMkLst>
            <pc:docMk/>
            <pc:sldMk cId="3306171299" sldId="2147480086"/>
            <ac:spMk id="13" creationId="{33835439-2676-0B25-9BBA-4C10B5AECD1B}"/>
          </ac:spMkLst>
        </pc:spChg>
        <pc:spChg chg="mod">
          <ac:chgData name="" userId="4bdd72291afc662c" providerId="LiveId" clId="{F0D6062A-2733-46DA-B128-E0E35305E034}" dt="2026-01-19T02:36:13.879" v="231" actId="404"/>
          <ac:spMkLst>
            <pc:docMk/>
            <pc:sldMk cId="3306171299" sldId="2147480086"/>
            <ac:spMk id="15" creationId="{76F31125-59B0-36C0-3D80-C686AF55CCB2}"/>
          </ac:spMkLst>
        </pc:spChg>
        <pc:spChg chg="mod">
          <ac:chgData name="" userId="4bdd72291afc662c" providerId="LiveId" clId="{F0D6062A-2733-46DA-B128-E0E35305E034}" dt="2026-01-19T02:36:00.367" v="226" actId="404"/>
          <ac:spMkLst>
            <pc:docMk/>
            <pc:sldMk cId="3306171299" sldId="2147480086"/>
            <ac:spMk id="19" creationId="{BD9B6586-CAB0-89E1-1CA9-0010710C28C5}"/>
          </ac:spMkLst>
        </pc:spChg>
        <pc:spChg chg="del mod">
          <ac:chgData name="" userId="4bdd72291afc662c" providerId="LiveId" clId="{F0D6062A-2733-46DA-B128-E0E35305E034}" dt="2026-01-19T07:39:21.447" v="1386" actId="478"/>
          <ac:spMkLst>
            <pc:docMk/>
            <pc:sldMk cId="3306171299" sldId="2147480086"/>
            <ac:spMk id="21" creationId="{7D389618-85A0-FF0A-0478-43178D582714}"/>
          </ac:spMkLst>
        </pc:spChg>
        <pc:spChg chg="del topLvl">
          <ac:chgData name="" userId="4bdd72291afc662c" providerId="LiveId" clId="{F0D6062A-2733-46DA-B128-E0E35305E034}" dt="2026-01-19T02:50:09.928" v="235" actId="478"/>
          <ac:spMkLst>
            <pc:docMk/>
            <pc:sldMk cId="3306171299" sldId="2147480086"/>
            <ac:spMk id="24" creationId="{3132093C-3BE7-47AC-49AE-2E6ED271EBF3}"/>
          </ac:spMkLst>
        </pc:spChg>
        <pc:spChg chg="del">
          <ac:chgData name="" userId="4bdd72291afc662c" providerId="LiveId" clId="{F0D6062A-2733-46DA-B128-E0E35305E034}" dt="2026-01-19T02:11:32.319" v="138" actId="478"/>
          <ac:spMkLst>
            <pc:docMk/>
            <pc:sldMk cId="3306171299" sldId="2147480086"/>
            <ac:spMk id="26" creationId="{645BF739-45B7-D548-520A-AAD106B3AA5E}"/>
          </ac:spMkLst>
        </pc:spChg>
        <pc:spChg chg="add">
          <ac:chgData name="" userId="4bdd72291afc662c" providerId="LiveId" clId="{F0D6062A-2733-46DA-B128-E0E35305E034}" dt="2026-01-19T07:39:22.711" v="1387"/>
          <ac:spMkLst>
            <pc:docMk/>
            <pc:sldMk cId="3306171299" sldId="2147480086"/>
            <ac:spMk id="32" creationId="{7CE8878A-D3C3-4D9A-87F7-FDB1FC10B395}"/>
          </ac:spMkLst>
        </pc:spChg>
        <pc:spChg chg="add del">
          <ac:chgData name="" userId="4bdd72291afc662c" providerId="LiveId" clId="{F0D6062A-2733-46DA-B128-E0E35305E034}" dt="2026-01-19T02:54:48.920" v="300" actId="478"/>
          <ac:spMkLst>
            <pc:docMk/>
            <pc:sldMk cId="3306171299" sldId="2147480086"/>
            <ac:spMk id="33" creationId="{9101C585-9362-4E29-A340-619C39C86B7F}"/>
          </ac:spMkLst>
        </pc:spChg>
        <pc:spChg chg="add mod">
          <ac:chgData name="" userId="4bdd72291afc662c" providerId="LiveId" clId="{F0D6062A-2733-46DA-B128-E0E35305E034}" dt="2026-01-19T02:54:45.135" v="299" actId="20577"/>
          <ac:spMkLst>
            <pc:docMk/>
            <pc:sldMk cId="3306171299" sldId="2147480086"/>
            <ac:spMk id="34" creationId="{CEA0D5F3-62A1-4BC2-B4D6-98558A22B140}"/>
          </ac:spMkLst>
        </pc:spChg>
        <pc:spChg chg="add mod">
          <ac:chgData name="" userId="4bdd72291afc662c" providerId="LiveId" clId="{F0D6062A-2733-46DA-B128-E0E35305E034}" dt="2026-01-19T07:39:30.503" v="1389" actId="1076"/>
          <ac:spMkLst>
            <pc:docMk/>
            <pc:sldMk cId="3306171299" sldId="2147480086"/>
            <ac:spMk id="36" creationId="{C240E27C-0867-462C-8F32-60511A726C4B}"/>
          </ac:spMkLst>
        </pc:spChg>
        <pc:spChg chg="mod">
          <ac:chgData name="" userId="4bdd72291afc662c" providerId="LiveId" clId="{F0D6062A-2733-46DA-B128-E0E35305E034}" dt="2026-01-19T02:36:00.367" v="226" actId="404"/>
          <ac:spMkLst>
            <pc:docMk/>
            <pc:sldMk cId="3306171299" sldId="2147480086"/>
            <ac:spMk id="38" creationId="{35BB7767-D4D2-754A-3819-779D495E79DB}"/>
          </ac:spMkLst>
        </pc:spChg>
        <pc:spChg chg="mod">
          <ac:chgData name="" userId="4bdd72291afc662c" providerId="LiveId" clId="{F0D6062A-2733-46DA-B128-E0E35305E034}" dt="2026-01-19T03:00:58.836" v="405" actId="207"/>
          <ac:spMkLst>
            <pc:docMk/>
            <pc:sldMk cId="3306171299" sldId="2147480086"/>
            <ac:spMk id="39" creationId="{A59E8531-094E-C0D6-6F25-38C17B3105D2}"/>
          </ac:spMkLst>
        </pc:spChg>
        <pc:spChg chg="mod">
          <ac:chgData name="" userId="4bdd72291afc662c" providerId="LiveId" clId="{F0D6062A-2733-46DA-B128-E0E35305E034}" dt="2026-01-19T02:36:00.367" v="226" actId="404"/>
          <ac:spMkLst>
            <pc:docMk/>
            <pc:sldMk cId="3306171299" sldId="2147480086"/>
            <ac:spMk id="58" creationId="{E002DB8D-C23E-5E32-FEA0-C47976142A71}"/>
          </ac:spMkLst>
        </pc:spChg>
        <pc:grpChg chg="del">
          <ac:chgData name="" userId="4bdd72291afc662c" providerId="LiveId" clId="{F0D6062A-2733-46DA-B128-E0E35305E034}" dt="2026-01-19T02:50:09.928" v="235" actId="478"/>
          <ac:grpSpMkLst>
            <pc:docMk/>
            <pc:sldMk cId="3306171299" sldId="2147480086"/>
            <ac:grpSpMk id="22" creationId="{A2430991-A93E-2FF5-5DFB-68EACB93B8C8}"/>
          </ac:grpSpMkLst>
        </pc:grpChg>
        <pc:graphicFrameChg chg="mod modGraphic">
          <ac:chgData name="" userId="4bdd72291afc662c" providerId="LiveId" clId="{F0D6062A-2733-46DA-B128-E0E35305E034}" dt="2026-01-19T03:01:23.927" v="407" actId="1076"/>
          <ac:graphicFrameMkLst>
            <pc:docMk/>
            <pc:sldMk cId="3306171299" sldId="2147480086"/>
            <ac:graphicFrameMk id="27" creationId="{3E49DF23-9DE3-DBCC-5016-FBECFE893694}"/>
          </ac:graphicFrameMkLst>
        </pc:graphicFrameChg>
        <pc:picChg chg="del topLvl">
          <ac:chgData name="" userId="4bdd72291afc662c" providerId="LiveId" clId="{F0D6062A-2733-46DA-B128-E0E35305E034}" dt="2026-01-19T02:50:11.823" v="236" actId="478"/>
          <ac:picMkLst>
            <pc:docMk/>
            <pc:sldMk cId="3306171299" sldId="2147480086"/>
            <ac:picMk id="23" creationId="{B4F33F30-FD47-261A-143E-EA8CFBBA0196}"/>
          </ac:picMkLst>
        </pc:picChg>
        <pc:picChg chg="add mod">
          <ac:chgData name="" userId="4bdd72291afc662c" providerId="LiveId" clId="{F0D6062A-2733-46DA-B128-E0E35305E034}" dt="2026-01-19T07:39:26.806" v="1388" actId="1076"/>
          <ac:picMkLst>
            <pc:docMk/>
            <pc:sldMk cId="3306171299" sldId="2147480086"/>
            <ac:picMk id="35" creationId="{A3703831-5B3F-4314-9C3F-6A21003943BC}"/>
          </ac:picMkLst>
        </pc:picChg>
      </pc:sldChg>
      <pc:sldChg chg="addSp delSp add">
        <pc:chgData name="" userId="4bdd72291afc662c" providerId="LiveId" clId="{F0D6062A-2733-46DA-B128-E0E35305E034}" dt="2026-01-19T07:40:16.087" v="1391" actId="478"/>
        <pc:sldMkLst>
          <pc:docMk/>
          <pc:sldMk cId="1072365093" sldId="2147480087"/>
        </pc:sldMkLst>
        <pc:spChg chg="del">
          <ac:chgData name="" userId="4bdd72291afc662c" providerId="LiveId" clId="{F0D6062A-2733-46DA-B128-E0E35305E034}" dt="2026-01-19T03:02:57.895" v="410" actId="478"/>
          <ac:spMkLst>
            <pc:docMk/>
            <pc:sldMk cId="1072365093" sldId="2147480087"/>
            <ac:spMk id="6" creationId="{44B32615-3BB7-EE84-5614-810DBBA289F7}"/>
          </ac:spMkLst>
        </pc:spChg>
        <pc:spChg chg="del">
          <ac:chgData name="" userId="4bdd72291afc662c" providerId="LiveId" clId="{F0D6062A-2733-46DA-B128-E0E35305E034}" dt="2026-01-19T03:02:46.704" v="409" actId="478"/>
          <ac:spMkLst>
            <pc:docMk/>
            <pc:sldMk cId="1072365093" sldId="2147480087"/>
            <ac:spMk id="7" creationId="{0EB746D4-78CF-A6F7-C649-522F345A6F68}"/>
          </ac:spMkLst>
        </pc:spChg>
        <pc:spChg chg="add">
          <ac:chgData name="" userId="4bdd72291afc662c" providerId="LiveId" clId="{F0D6062A-2733-46DA-B128-E0E35305E034}" dt="2026-01-19T03:02:58.901" v="411"/>
          <ac:spMkLst>
            <pc:docMk/>
            <pc:sldMk cId="1072365093" sldId="2147480087"/>
            <ac:spMk id="13" creationId="{59AF73E6-0F13-471B-A107-E24224EC45CE}"/>
          </ac:spMkLst>
        </pc:spChg>
        <pc:spChg chg="add del">
          <ac:chgData name="" userId="4bdd72291afc662c" providerId="LiveId" clId="{F0D6062A-2733-46DA-B128-E0E35305E034}" dt="2026-01-19T07:40:16.087" v="1391" actId="478"/>
          <ac:spMkLst>
            <pc:docMk/>
            <pc:sldMk cId="1072365093" sldId="2147480087"/>
            <ac:spMk id="14" creationId="{BA2465E7-AA2B-4FA4-AE2A-399710711D4D}"/>
          </ac:spMkLst>
        </pc:spChg>
      </pc:sldChg>
      <pc:sldChg chg="addSp delSp modSp add">
        <pc:chgData name="" userId="4bdd72291afc662c" providerId="LiveId" clId="{F0D6062A-2733-46DA-B128-E0E35305E034}" dt="2026-01-19T04:23:35.859" v="746" actId="20577"/>
        <pc:sldMkLst>
          <pc:docMk/>
          <pc:sldMk cId="420579680" sldId="2147480111"/>
        </pc:sldMkLst>
        <pc:spChg chg="del">
          <ac:chgData name="" userId="4bdd72291afc662c" providerId="LiveId" clId="{F0D6062A-2733-46DA-B128-E0E35305E034}" dt="2026-01-19T04:11:03.514" v="683" actId="478"/>
          <ac:spMkLst>
            <pc:docMk/>
            <pc:sldMk cId="420579680" sldId="2147480111"/>
            <ac:spMk id="2" creationId="{99AC955F-F850-E290-67D7-B9E22F432FA3}"/>
          </ac:spMkLst>
        </pc:spChg>
        <pc:spChg chg="mod">
          <ac:chgData name="" userId="4bdd72291afc662c" providerId="LiveId" clId="{F0D6062A-2733-46DA-B128-E0E35305E034}" dt="2026-01-19T04:23:27.154" v="735" actId="1076"/>
          <ac:spMkLst>
            <pc:docMk/>
            <pc:sldMk cId="420579680" sldId="2147480111"/>
            <ac:spMk id="4" creationId="{A8FFABA4-B3DB-A815-323F-9CECD314ECF6}"/>
          </ac:spMkLst>
        </pc:spChg>
        <pc:spChg chg="del">
          <ac:chgData name="" userId="4bdd72291afc662c" providerId="LiveId" clId="{F0D6062A-2733-46DA-B128-E0E35305E034}" dt="2026-01-19T04:15:15.682" v="693" actId="478"/>
          <ac:spMkLst>
            <pc:docMk/>
            <pc:sldMk cId="420579680" sldId="2147480111"/>
            <ac:spMk id="5" creationId="{63015FFC-DEEA-4EFC-1C4F-36EDE96EB2B3}"/>
          </ac:spMkLst>
        </pc:spChg>
        <pc:spChg chg="del">
          <ac:chgData name="" userId="4bdd72291afc662c" providerId="LiveId" clId="{F0D6062A-2733-46DA-B128-E0E35305E034}" dt="2026-01-19T04:15:12.649" v="692" actId="478"/>
          <ac:spMkLst>
            <pc:docMk/>
            <pc:sldMk cId="420579680" sldId="2147480111"/>
            <ac:spMk id="6" creationId="{09E8D11E-C381-A959-338A-6E064AE5E06E}"/>
          </ac:spMkLst>
        </pc:spChg>
        <pc:spChg chg="add del">
          <ac:chgData name="" userId="4bdd72291afc662c" providerId="LiveId" clId="{F0D6062A-2733-46DA-B128-E0E35305E034}" dt="2026-01-19T04:15:21.162" v="695"/>
          <ac:spMkLst>
            <pc:docMk/>
            <pc:sldMk cId="420579680" sldId="2147480111"/>
            <ac:spMk id="30" creationId="{F4FFE602-23F3-43AD-B439-2ACDA6B69422}"/>
          </ac:spMkLst>
        </pc:spChg>
        <pc:spChg chg="add ord">
          <ac:chgData name="" userId="4bdd72291afc662c" providerId="LiveId" clId="{F0D6062A-2733-46DA-B128-E0E35305E034}" dt="2026-01-19T04:16:14.978" v="705" actId="167"/>
          <ac:spMkLst>
            <pc:docMk/>
            <pc:sldMk cId="420579680" sldId="2147480111"/>
            <ac:spMk id="32" creationId="{41BF5802-5ED5-4838-8502-C78AAD902C81}"/>
          </ac:spMkLst>
        </pc:spChg>
        <pc:spChg chg="add">
          <ac:chgData name="" userId="4bdd72291afc662c" providerId="LiveId" clId="{F0D6062A-2733-46DA-B128-E0E35305E034}" dt="2026-01-19T04:15:36.310" v="696"/>
          <ac:spMkLst>
            <pc:docMk/>
            <pc:sldMk cId="420579680" sldId="2147480111"/>
            <ac:spMk id="34" creationId="{1D209D03-2F8E-483E-9634-AC086A98E9DD}"/>
          </ac:spMkLst>
        </pc:spChg>
        <pc:spChg chg="mod">
          <ac:chgData name="" userId="4bdd72291afc662c" providerId="LiveId" clId="{F0D6062A-2733-46DA-B128-E0E35305E034}" dt="2026-01-19T04:23:35.859" v="746" actId="20577"/>
          <ac:spMkLst>
            <pc:docMk/>
            <pc:sldMk cId="420579680" sldId="2147480111"/>
            <ac:spMk id="36" creationId="{B93848C5-C989-CA6F-FFE3-C9A0CD3A5A8C}"/>
          </ac:spMkLst>
        </pc:spChg>
        <pc:grpChg chg="mod">
          <ac:chgData name="" userId="4bdd72291afc662c" providerId="LiveId" clId="{F0D6062A-2733-46DA-B128-E0E35305E034}" dt="2026-01-19T04:16:22.665" v="706" actId="1076"/>
          <ac:grpSpMkLst>
            <pc:docMk/>
            <pc:sldMk cId="420579680" sldId="2147480111"/>
            <ac:grpSpMk id="23" creationId="{09C4F857-E00E-E23B-FB5E-1FA65293C482}"/>
          </ac:grpSpMkLst>
        </pc:grpChg>
        <pc:graphicFrameChg chg="mod modGraphic">
          <ac:chgData name="" userId="4bdd72291afc662c" providerId="LiveId" clId="{F0D6062A-2733-46DA-B128-E0E35305E034}" dt="2026-01-19T04:23:08.378" v="734" actId="20577"/>
          <ac:graphicFrameMkLst>
            <pc:docMk/>
            <pc:sldMk cId="420579680" sldId="2147480111"/>
            <ac:graphicFrameMk id="35" creationId="{6B79DE39-362A-CA3E-A783-C88BF5433D27}"/>
          </ac:graphicFrameMkLst>
        </pc:graphicFrameChg>
        <pc:picChg chg="del">
          <ac:chgData name="" userId="4bdd72291afc662c" providerId="LiveId" clId="{F0D6062A-2733-46DA-B128-E0E35305E034}" dt="2026-01-19T04:16:38.178" v="707" actId="478"/>
          <ac:picMkLst>
            <pc:docMk/>
            <pc:sldMk cId="420579680" sldId="2147480111"/>
            <ac:picMk id="29" creationId="{D608432C-3824-E1FB-F309-CA9DAE870E55}"/>
          </ac:picMkLst>
        </pc:picChg>
        <pc:picChg chg="add del">
          <ac:chgData name="" userId="4bdd72291afc662c" providerId="LiveId" clId="{F0D6062A-2733-46DA-B128-E0E35305E034}" dt="2026-01-19T04:15:21.162" v="695"/>
          <ac:picMkLst>
            <pc:docMk/>
            <pc:sldMk cId="420579680" sldId="2147480111"/>
            <ac:picMk id="31" creationId="{2C38AA76-0EDE-4527-82B0-C6236A5FEFD7}"/>
          </ac:picMkLst>
        </pc:picChg>
        <pc:picChg chg="add">
          <ac:chgData name="" userId="4bdd72291afc662c" providerId="LiveId" clId="{F0D6062A-2733-46DA-B128-E0E35305E034}" dt="2026-01-19T04:16:39.536" v="708"/>
          <ac:picMkLst>
            <pc:docMk/>
            <pc:sldMk cId="420579680" sldId="2147480111"/>
            <ac:picMk id="42" creationId="{4498778C-EF3A-4628-8B85-FA5316A6EA4B}"/>
          </ac:picMkLst>
        </pc:picChg>
      </pc:sldChg>
      <pc:sldChg chg="addSp delSp modSp add">
        <pc:chgData name="" userId="4bdd72291afc662c" providerId="LiveId" clId="{F0D6062A-2733-46DA-B128-E0E35305E034}" dt="2026-02-03T05:32:41.176" v="1453" actId="20577"/>
        <pc:sldMkLst>
          <pc:docMk/>
          <pc:sldMk cId="905371861" sldId="2147480112"/>
        </pc:sldMkLst>
        <pc:spChg chg="del">
          <ac:chgData name="" userId="4bdd72291afc662c" providerId="LiveId" clId="{F0D6062A-2733-46DA-B128-E0E35305E034}" dt="2026-01-19T04:24:47.650" v="748" actId="478"/>
          <ac:spMkLst>
            <pc:docMk/>
            <pc:sldMk cId="905371861" sldId="2147480112"/>
            <ac:spMk id="2" creationId="{4D002B58-A464-9571-9B58-1CC0C78FC431}"/>
          </ac:spMkLst>
        </pc:spChg>
        <pc:spChg chg="mod ord">
          <ac:chgData name="" userId="4bdd72291afc662c" providerId="LiveId" clId="{F0D6062A-2733-46DA-B128-E0E35305E034}" dt="2026-01-19T06:20:10.070" v="1226" actId="167"/>
          <ac:spMkLst>
            <pc:docMk/>
            <pc:sldMk cId="905371861" sldId="2147480112"/>
            <ac:spMk id="7" creationId="{54CDB412-83DE-7598-AB46-5043024B1E76}"/>
          </ac:spMkLst>
        </pc:spChg>
        <pc:spChg chg="mod">
          <ac:chgData name="" userId="4bdd72291afc662c" providerId="LiveId" clId="{F0D6062A-2733-46DA-B128-E0E35305E034}" dt="2026-01-19T04:54:51.810" v="1142" actId="1076"/>
          <ac:spMkLst>
            <pc:docMk/>
            <pc:sldMk cId="905371861" sldId="2147480112"/>
            <ac:spMk id="8" creationId="{8E057375-4624-2F9E-136A-94283AC5E030}"/>
          </ac:spMkLst>
        </pc:spChg>
        <pc:spChg chg="mod">
          <ac:chgData name="" userId="4bdd72291afc662c" providerId="LiveId" clId="{F0D6062A-2733-46DA-B128-E0E35305E034}" dt="2026-01-19T07:04:51.728" v="1358" actId="14100"/>
          <ac:spMkLst>
            <pc:docMk/>
            <pc:sldMk cId="905371861" sldId="2147480112"/>
            <ac:spMk id="10" creationId="{ADCB0BBC-FBB3-C9AD-4F3E-477D7EEF8A38}"/>
          </ac:spMkLst>
        </pc:spChg>
        <pc:spChg chg="mod">
          <ac:chgData name="" userId="4bdd72291afc662c" providerId="LiveId" clId="{F0D6062A-2733-46DA-B128-E0E35305E034}" dt="2026-01-19T04:25:20.681" v="758" actId="20577"/>
          <ac:spMkLst>
            <pc:docMk/>
            <pc:sldMk cId="905371861" sldId="2147480112"/>
            <ac:spMk id="15" creationId="{74E7E0A8-17DA-C5A6-519C-18281B379B8A}"/>
          </ac:spMkLst>
        </pc:spChg>
        <pc:spChg chg="add mod">
          <ac:chgData name="" userId="4bdd72291afc662c" providerId="LiveId" clId="{F0D6062A-2733-46DA-B128-E0E35305E034}" dt="2026-01-19T06:26:44.501" v="1249" actId="1076"/>
          <ac:spMkLst>
            <pc:docMk/>
            <pc:sldMk cId="905371861" sldId="2147480112"/>
            <ac:spMk id="17" creationId="{3C6E0FF7-6569-4502-B2D5-205B95D4ABA9}"/>
          </ac:spMkLst>
        </pc:spChg>
        <pc:spChg chg="add">
          <ac:chgData name="" userId="4bdd72291afc662c" providerId="LiveId" clId="{F0D6062A-2733-46DA-B128-E0E35305E034}" dt="2026-01-19T04:24:48.512" v="749"/>
          <ac:spMkLst>
            <pc:docMk/>
            <pc:sldMk cId="905371861" sldId="2147480112"/>
            <ac:spMk id="18" creationId="{B6AB5437-9EE0-43C3-AB01-7E6585253E72}"/>
          </ac:spMkLst>
        </pc:spChg>
        <pc:grpChg chg="mod ord">
          <ac:chgData name="" userId="4bdd72291afc662c" providerId="LiveId" clId="{F0D6062A-2733-46DA-B128-E0E35305E034}" dt="2026-01-19T06:26:49.860" v="1250" actId="1076"/>
          <ac:grpSpMkLst>
            <pc:docMk/>
            <pc:sldMk cId="905371861" sldId="2147480112"/>
            <ac:grpSpMk id="11" creationId="{75FE28B5-4ABA-1EDC-A12B-46B94EB7EEE0}"/>
          </ac:grpSpMkLst>
        </pc:grpChg>
        <pc:graphicFrameChg chg="mod modGraphic">
          <ac:chgData name="" userId="4bdd72291afc662c" providerId="LiveId" clId="{F0D6062A-2733-46DA-B128-E0E35305E034}" dt="2026-02-03T05:32:41.176" v="1453" actId="20577"/>
          <ac:graphicFrameMkLst>
            <pc:docMk/>
            <pc:sldMk cId="905371861" sldId="2147480112"/>
            <ac:graphicFrameMk id="3" creationId="{2BF23733-287D-33D6-ECA0-C4F22080519A}"/>
          </ac:graphicFrameMkLst>
        </pc:graphicFrameChg>
        <pc:graphicFrameChg chg="mod modGraphic">
          <ac:chgData name="" userId="4bdd72291afc662c" providerId="LiveId" clId="{F0D6062A-2733-46DA-B128-E0E35305E034}" dt="2026-01-19T06:52:55.869" v="1260" actId="13926"/>
          <ac:graphicFrameMkLst>
            <pc:docMk/>
            <pc:sldMk cId="905371861" sldId="2147480112"/>
            <ac:graphicFrameMk id="4" creationId="{86415E62-6582-1250-33C0-4782518683BB}"/>
          </ac:graphicFrameMkLst>
        </pc:graphicFrameChg>
        <pc:picChg chg="add">
          <ac:chgData name="" userId="4bdd72291afc662c" providerId="LiveId" clId="{F0D6062A-2733-46DA-B128-E0E35305E034}" dt="2026-01-19T04:24:48.512" v="749"/>
          <ac:picMkLst>
            <pc:docMk/>
            <pc:sldMk cId="905371861" sldId="2147480112"/>
            <ac:picMk id="19" creationId="{5B0AA7F1-1B13-429D-830F-6A6A41243DF7}"/>
          </ac:picMkLst>
        </pc:picChg>
        <pc:picChg chg="mod ord">
          <ac:chgData name="" userId="4bdd72291afc662c" providerId="LiveId" clId="{F0D6062A-2733-46DA-B128-E0E35305E034}" dt="2026-01-19T06:20:35.744" v="1230" actId="14861"/>
          <ac:picMkLst>
            <pc:docMk/>
            <pc:sldMk cId="905371861" sldId="2147480112"/>
            <ac:picMk id="1026" creationId="{2986D866-B039-AD5D-B8F8-03F44AD98493}"/>
          </ac:picMkLst>
        </pc:picChg>
      </pc:sldChg>
      <pc:sldChg chg="addSp delSp modSp add">
        <pc:chgData name="" userId="4bdd72291afc662c" providerId="LiveId" clId="{F0D6062A-2733-46DA-B128-E0E35305E034}" dt="2026-01-19T07:08:39.013" v="1384" actId="1076"/>
        <pc:sldMkLst>
          <pc:docMk/>
          <pc:sldMk cId="2673365179" sldId="2147480113"/>
        </pc:sldMkLst>
        <pc:spChg chg="del">
          <ac:chgData name="" userId="4bdd72291afc662c" providerId="LiveId" clId="{F0D6062A-2733-46DA-B128-E0E35305E034}" dt="2026-01-19T04:55:27.899" v="1144" actId="478"/>
          <ac:spMkLst>
            <pc:docMk/>
            <pc:sldMk cId="2673365179" sldId="2147480113"/>
            <ac:spMk id="3" creationId="{070F5709-083A-E5AB-F0B0-E204D00F4C40}"/>
          </ac:spMkLst>
        </pc:spChg>
        <pc:spChg chg="mod">
          <ac:chgData name="" userId="4bdd72291afc662c" providerId="LiveId" clId="{F0D6062A-2733-46DA-B128-E0E35305E034}" dt="2026-01-19T06:58:26.931" v="1314" actId="403"/>
          <ac:spMkLst>
            <pc:docMk/>
            <pc:sldMk cId="2673365179" sldId="2147480113"/>
            <ac:spMk id="7" creationId="{9867FC70-460D-33EE-ADC2-06ACD7BAAC96}"/>
          </ac:spMkLst>
        </pc:spChg>
        <pc:spChg chg="del">
          <ac:chgData name="" userId="4bdd72291afc662c" providerId="LiveId" clId="{F0D6062A-2733-46DA-B128-E0E35305E034}" dt="2026-01-19T04:57:57.594" v="1182" actId="478"/>
          <ac:spMkLst>
            <pc:docMk/>
            <pc:sldMk cId="2673365179" sldId="2147480113"/>
            <ac:spMk id="13" creationId="{228E2B0A-0A7A-6E1B-7A25-EFBD0405C1B2}"/>
          </ac:spMkLst>
        </pc:spChg>
        <pc:spChg chg="mod">
          <ac:chgData name="" userId="4bdd72291afc662c" providerId="LiveId" clId="{F0D6062A-2733-46DA-B128-E0E35305E034}" dt="2026-01-19T06:58:45.086" v="1330" actId="20577"/>
          <ac:spMkLst>
            <pc:docMk/>
            <pc:sldMk cId="2673365179" sldId="2147480113"/>
            <ac:spMk id="14" creationId="{6184A91F-095C-1B2B-5A79-9C8594BCEEAD}"/>
          </ac:spMkLst>
        </pc:spChg>
        <pc:spChg chg="mod">
          <ac:chgData name="" userId="4bdd72291afc662c" providerId="LiveId" clId="{F0D6062A-2733-46DA-B128-E0E35305E034}" dt="2026-01-19T07:06:47.430" v="1367" actId="1076"/>
          <ac:spMkLst>
            <pc:docMk/>
            <pc:sldMk cId="2673365179" sldId="2147480113"/>
            <ac:spMk id="15" creationId="{08574BF2-1161-2A55-FD1F-B6FE52CC5938}"/>
          </ac:spMkLst>
        </pc:spChg>
        <pc:spChg chg="mod">
          <ac:chgData name="" userId="4bdd72291afc662c" providerId="LiveId" clId="{F0D6062A-2733-46DA-B128-E0E35305E034}" dt="2026-01-19T04:58:11.075" v="1187" actId="20577"/>
          <ac:spMkLst>
            <pc:docMk/>
            <pc:sldMk cId="2673365179" sldId="2147480113"/>
            <ac:spMk id="18" creationId="{F540885E-CBFC-C8FD-F702-E3457767F8BE}"/>
          </ac:spMkLst>
        </pc:spChg>
        <pc:spChg chg="add mod ord">
          <ac:chgData name="" userId="4bdd72291afc662c" providerId="LiveId" clId="{F0D6062A-2733-46DA-B128-E0E35305E034}" dt="2026-01-19T04:58:32.514" v="1189" actId="14100"/>
          <ac:spMkLst>
            <pc:docMk/>
            <pc:sldMk cId="2673365179" sldId="2147480113"/>
            <ac:spMk id="19" creationId="{D61EBAEE-81F9-49D1-B8F4-27FBC7C9FE54}"/>
          </ac:spMkLst>
        </pc:spChg>
        <pc:spChg chg="add mod">
          <ac:chgData name="" userId="4bdd72291afc662c" providerId="LiveId" clId="{F0D6062A-2733-46DA-B128-E0E35305E034}" dt="2026-01-19T04:58:01.002" v="1183" actId="1076"/>
          <ac:spMkLst>
            <pc:docMk/>
            <pc:sldMk cId="2673365179" sldId="2147480113"/>
            <ac:spMk id="20" creationId="{105379C0-ED9E-4EA6-B3D7-D79B4AF92EEA}"/>
          </ac:spMkLst>
        </pc:spChg>
        <pc:grpChg chg="mod">
          <ac:chgData name="" userId="4bdd72291afc662c" providerId="LiveId" clId="{F0D6062A-2733-46DA-B128-E0E35305E034}" dt="2026-01-19T06:26:37.661" v="1247" actId="1076"/>
          <ac:grpSpMkLst>
            <pc:docMk/>
            <pc:sldMk cId="2673365179" sldId="2147480113"/>
            <ac:grpSpMk id="5" creationId="{7DB3BCF1-B5D1-DBC1-49E9-E10B428E6229}"/>
          </ac:grpSpMkLst>
        </pc:grpChg>
        <pc:graphicFrameChg chg="mod modGraphic">
          <ac:chgData name="" userId="4bdd72291afc662c" providerId="LiveId" clId="{F0D6062A-2733-46DA-B128-E0E35305E034}" dt="2026-01-19T07:08:21.020" v="1383"/>
          <ac:graphicFrameMkLst>
            <pc:docMk/>
            <pc:sldMk cId="2673365179" sldId="2147480113"/>
            <ac:graphicFrameMk id="2" creationId="{28BC23F8-DB49-1ABD-E7D3-102B00C828D4}"/>
          </ac:graphicFrameMkLst>
        </pc:graphicFrameChg>
        <pc:graphicFrameChg chg="mod">
          <ac:chgData name="" userId="4bdd72291afc662c" providerId="LiveId" clId="{F0D6062A-2733-46DA-B128-E0E35305E034}" dt="2026-01-19T07:08:39.013" v="1384" actId="1076"/>
          <ac:graphicFrameMkLst>
            <pc:docMk/>
            <pc:sldMk cId="2673365179" sldId="2147480113"/>
            <ac:graphicFrameMk id="9" creationId="{B65B72DE-F8D4-7737-5FAB-1F50ECDB27B7}"/>
          </ac:graphicFrameMkLst>
        </pc:graphicFrameChg>
        <pc:picChg chg="add mod">
          <ac:chgData name="" userId="4bdd72291afc662c" providerId="LiveId" clId="{F0D6062A-2733-46DA-B128-E0E35305E034}" dt="2026-01-19T04:55:36.107" v="1147" actId="1076"/>
          <ac:picMkLst>
            <pc:docMk/>
            <pc:sldMk cId="2673365179" sldId="2147480113"/>
            <ac:picMk id="21" creationId="{D1429CE6-6C35-450C-88F8-6BE38D8AF939}"/>
          </ac:picMkLst>
        </pc:picChg>
        <pc:picChg chg="add">
          <ac:chgData name="" userId="4bdd72291afc662c" providerId="LiveId" clId="{F0D6062A-2733-46DA-B128-E0E35305E034}" dt="2026-01-19T06:20:49.329" v="1231"/>
          <ac:picMkLst>
            <pc:docMk/>
            <pc:sldMk cId="2673365179" sldId="2147480113"/>
            <ac:picMk id="22" creationId="{2E45C1AC-9043-45E8-95AB-4DE2B93DEB5A}"/>
          </ac:picMkLst>
        </pc:picChg>
        <pc:picChg chg="mod">
          <ac:chgData name="" userId="4bdd72291afc662c" providerId="LiveId" clId="{F0D6062A-2733-46DA-B128-E0E35305E034}" dt="2026-01-19T04:59:10.707" v="1198" actId="1440"/>
          <ac:picMkLst>
            <pc:docMk/>
            <pc:sldMk cId="2673365179" sldId="2147480113"/>
            <ac:picMk id="1026" creationId="{8F87CAEC-4117-60AF-8A32-736BC81015A0}"/>
          </ac:picMkLst>
        </pc:picChg>
      </pc:sldChg>
      <pc:sldChg chg="addSp delSp modSp add">
        <pc:chgData name="" userId="4bdd72291afc662c" providerId="LiveId" clId="{F0D6062A-2733-46DA-B128-E0E35305E034}" dt="2026-01-19T07:44:43.911" v="1395" actId="478"/>
        <pc:sldMkLst>
          <pc:docMk/>
          <pc:sldMk cId="338236908" sldId="2147480114"/>
        </pc:sldMkLst>
        <pc:spChg chg="mod">
          <ac:chgData name="" userId="4bdd72291afc662c" providerId="LiveId" clId="{F0D6062A-2733-46DA-B128-E0E35305E034}" dt="2026-01-19T06:17:59.589" v="1220" actId="1076"/>
          <ac:spMkLst>
            <pc:docMk/>
            <pc:sldMk cId="338236908" sldId="2147480114"/>
            <ac:spMk id="2" creationId="{6AA82ABA-39D4-E7FA-ED36-779FECFCD536}"/>
          </ac:spMkLst>
        </pc:spChg>
        <pc:spChg chg="ord">
          <ac:chgData name="" userId="4bdd72291afc662c" providerId="LiveId" clId="{F0D6062A-2733-46DA-B128-E0E35305E034}" dt="2026-01-19T06:16:56.215" v="1202" actId="166"/>
          <ac:spMkLst>
            <pc:docMk/>
            <pc:sldMk cId="338236908" sldId="2147480114"/>
            <ac:spMk id="6" creationId="{A97AE067-B2D3-A147-BAD9-542BA74A7073}"/>
          </ac:spMkLst>
        </pc:spChg>
        <pc:spChg chg="mod">
          <ac:chgData name="" userId="4bdd72291afc662c" providerId="LiveId" clId="{F0D6062A-2733-46DA-B128-E0E35305E034}" dt="2026-01-19T06:17:27.764" v="1209" actId="1076"/>
          <ac:spMkLst>
            <pc:docMk/>
            <pc:sldMk cId="338236908" sldId="2147480114"/>
            <ac:spMk id="11" creationId="{EB91914E-8DB5-37B3-E525-DEB54061B4BE}"/>
          </ac:spMkLst>
        </pc:spChg>
        <pc:spChg chg="del">
          <ac:chgData name="" userId="4bdd72291afc662c" providerId="LiveId" clId="{F0D6062A-2733-46DA-B128-E0E35305E034}" dt="2026-01-19T06:17:13.950" v="1207" actId="478"/>
          <ac:spMkLst>
            <pc:docMk/>
            <pc:sldMk cId="338236908" sldId="2147480114"/>
            <ac:spMk id="12" creationId="{CBD11246-CD3B-49A1-90E1-415FF501370A}"/>
          </ac:spMkLst>
        </pc:spChg>
        <pc:spChg chg="mod">
          <ac:chgData name="" userId="4bdd72291afc662c" providerId="LiveId" clId="{F0D6062A-2733-46DA-B128-E0E35305E034}" dt="2026-01-19T06:17:27.764" v="1209" actId="1076"/>
          <ac:spMkLst>
            <pc:docMk/>
            <pc:sldMk cId="338236908" sldId="2147480114"/>
            <ac:spMk id="13" creationId="{3F8B2393-A5C7-AB18-DD63-F809D21D29F4}"/>
          </ac:spMkLst>
        </pc:spChg>
        <pc:spChg chg="del">
          <ac:chgData name="" userId="4bdd72291afc662c" providerId="LiveId" clId="{F0D6062A-2733-46DA-B128-E0E35305E034}" dt="2026-01-19T06:16:36.693" v="1200" actId="478"/>
          <ac:spMkLst>
            <pc:docMk/>
            <pc:sldMk cId="338236908" sldId="2147480114"/>
            <ac:spMk id="14" creationId="{75CCC4A4-6799-3D8B-6A17-A335BC7B9191}"/>
          </ac:spMkLst>
        </pc:spChg>
        <pc:spChg chg="add ord">
          <ac:chgData name="" userId="4bdd72291afc662c" providerId="LiveId" clId="{F0D6062A-2733-46DA-B128-E0E35305E034}" dt="2026-01-19T06:17:00.061" v="1203" actId="167"/>
          <ac:spMkLst>
            <pc:docMk/>
            <pc:sldMk cId="338236908" sldId="2147480114"/>
            <ac:spMk id="16" creationId="{BE1F498C-D3A5-4C52-BE41-5577D19F5C37}"/>
          </ac:spMkLst>
        </pc:spChg>
        <pc:spChg chg="add del mod">
          <ac:chgData name="" userId="4bdd72291afc662c" providerId="LiveId" clId="{F0D6062A-2733-46DA-B128-E0E35305E034}" dt="2026-01-19T06:17:47.140" v="1215" actId="1076"/>
          <ac:spMkLst>
            <pc:docMk/>
            <pc:sldMk cId="338236908" sldId="2147480114"/>
            <ac:spMk id="17" creationId="{8183091F-65C5-4DD2-8919-6F690A53E13B}"/>
          </ac:spMkLst>
        </pc:spChg>
        <pc:spChg chg="mod">
          <ac:chgData name="" userId="4bdd72291afc662c" providerId="LiveId" clId="{F0D6062A-2733-46DA-B128-E0E35305E034}" dt="2026-01-19T07:00:40.799" v="1352" actId="14100"/>
          <ac:spMkLst>
            <pc:docMk/>
            <pc:sldMk cId="338236908" sldId="2147480114"/>
            <ac:spMk id="261" creationId="{E15AC0D6-2C9F-ED3E-3209-C878161FB381}"/>
          </ac:spMkLst>
        </pc:spChg>
        <pc:spChg chg="mod">
          <ac:chgData name="" userId="4bdd72291afc662c" providerId="LiveId" clId="{F0D6062A-2733-46DA-B128-E0E35305E034}" dt="2026-01-19T07:00:25.429" v="1349" actId="1076"/>
          <ac:spMkLst>
            <pc:docMk/>
            <pc:sldMk cId="338236908" sldId="2147480114"/>
            <ac:spMk id="264" creationId="{07ECC8CF-EB11-7EA0-7F34-81CF5ABF1FE7}"/>
          </ac:spMkLst>
        </pc:spChg>
        <pc:grpChg chg="mod">
          <ac:chgData name="" userId="4bdd72291afc662c" providerId="LiveId" clId="{F0D6062A-2733-46DA-B128-E0E35305E034}" dt="2026-01-19T06:26:26.772" v="1246" actId="1076"/>
          <ac:grpSpMkLst>
            <pc:docMk/>
            <pc:sldMk cId="338236908" sldId="2147480114"/>
            <ac:grpSpMk id="3" creationId="{D6312E08-88EC-9283-24DA-1AAAED916DE4}"/>
          </ac:grpSpMkLst>
        </pc:grpChg>
        <pc:graphicFrameChg chg="mod">
          <ac:chgData name="" userId="4bdd72291afc662c" providerId="LiveId" clId="{F0D6062A-2733-46DA-B128-E0E35305E034}" dt="2026-01-19T07:00:29.509" v="1350" actId="1076"/>
          <ac:graphicFrameMkLst>
            <pc:docMk/>
            <pc:sldMk cId="338236908" sldId="2147480114"/>
            <ac:graphicFrameMk id="4" creationId="{E6A57602-0D85-1281-ACD4-987C50E9090A}"/>
          </ac:graphicFrameMkLst>
        </pc:graphicFrameChg>
        <pc:graphicFrameChg chg="mod modGraphic">
          <ac:chgData name="" userId="4bdd72291afc662c" providerId="LiveId" clId="{F0D6062A-2733-46DA-B128-E0E35305E034}" dt="2026-01-19T07:00:16.214" v="1347" actId="948"/>
          <ac:graphicFrameMkLst>
            <pc:docMk/>
            <pc:sldMk cId="338236908" sldId="2147480114"/>
            <ac:graphicFrameMk id="263" creationId="{04FB2288-78DE-97D8-0632-B44DC106F66A}"/>
          </ac:graphicFrameMkLst>
        </pc:graphicFrameChg>
        <pc:picChg chg="add del mod">
          <ac:chgData name="" userId="4bdd72291afc662c" providerId="LiveId" clId="{F0D6062A-2733-46DA-B128-E0E35305E034}" dt="2026-01-19T07:44:43.911" v="1395" actId="478"/>
          <ac:picMkLst>
            <pc:docMk/>
            <pc:sldMk cId="338236908" sldId="2147480114"/>
            <ac:picMk id="8" creationId="{32AFEFBE-42E2-4532-9D9F-D5D96FCDC4AE}"/>
          </ac:picMkLst>
        </pc:picChg>
        <pc:picChg chg="add">
          <ac:chgData name="" userId="4bdd72291afc662c" providerId="LiveId" clId="{F0D6062A-2733-46DA-B128-E0E35305E034}" dt="2026-01-19T06:16:31.755" v="1199"/>
          <ac:picMkLst>
            <pc:docMk/>
            <pc:sldMk cId="338236908" sldId="2147480114"/>
            <ac:picMk id="18" creationId="{EF2A75E3-2926-44BE-809C-42C3E76FDF54}"/>
          </ac:picMkLst>
        </pc:picChg>
      </pc:sldChg>
      <pc:sldChg chg="addSp delSp modSp">
        <pc:chgData name="" userId="4bdd72291afc662c" providerId="LiveId" clId="{F0D6062A-2733-46DA-B128-E0E35305E034}" dt="2026-02-03T05:13:51.129" v="1446" actId="14734"/>
        <pc:sldMkLst>
          <pc:docMk/>
          <pc:sldMk cId="2573141700" sldId="2147480131"/>
        </pc:sldMkLst>
        <pc:spChg chg="mod">
          <ac:chgData name="" userId="4bdd72291afc662c" providerId="LiveId" clId="{F0D6062A-2733-46DA-B128-E0E35305E034}" dt="2026-01-19T03:09:04.208" v="436" actId="20577"/>
          <ac:spMkLst>
            <pc:docMk/>
            <pc:sldMk cId="2573141700" sldId="2147480131"/>
            <ac:spMk id="2" creationId="{28972342-B478-D6BA-80DE-050DFE2E22DF}"/>
          </ac:spMkLst>
        </pc:spChg>
        <pc:spChg chg="add">
          <ac:chgData name="" userId="4bdd72291afc662c" providerId="LiveId" clId="{F0D6062A-2733-46DA-B128-E0E35305E034}" dt="2026-01-19T03:08:59.236" v="434"/>
          <ac:spMkLst>
            <pc:docMk/>
            <pc:sldMk cId="2573141700" sldId="2147480131"/>
            <ac:spMk id="20" creationId="{F0F1D39B-3D3C-4F42-8F31-019C5B9FB905}"/>
          </ac:spMkLst>
        </pc:spChg>
        <pc:spChg chg="del">
          <ac:chgData name="" userId="4bdd72291afc662c" providerId="LiveId" clId="{F0D6062A-2733-46DA-B128-E0E35305E034}" dt="2026-01-19T03:08:51.264" v="433" actId="478"/>
          <ac:spMkLst>
            <pc:docMk/>
            <pc:sldMk cId="2573141700" sldId="2147480131"/>
            <ac:spMk id="26" creationId="{CB802F19-BD8D-4073-9FA3-12AFDC3C0685}"/>
          </ac:spMkLst>
        </pc:spChg>
        <pc:graphicFrameChg chg="modGraphic">
          <ac:chgData name="" userId="4bdd72291afc662c" providerId="LiveId" clId="{F0D6062A-2733-46DA-B128-E0E35305E034}" dt="2026-02-03T05:13:47.154" v="1445" actId="14734"/>
          <ac:graphicFrameMkLst>
            <pc:docMk/>
            <pc:sldMk cId="2573141700" sldId="2147480131"/>
            <ac:graphicFrameMk id="22" creationId="{A465C26B-9960-46E8-A156-4349F7A39D19}"/>
          </ac:graphicFrameMkLst>
        </pc:graphicFrameChg>
        <pc:graphicFrameChg chg="modGraphic">
          <ac:chgData name="" userId="4bdd72291afc662c" providerId="LiveId" clId="{F0D6062A-2733-46DA-B128-E0E35305E034}" dt="2026-02-03T05:13:51.129" v="1446" actId="14734"/>
          <ac:graphicFrameMkLst>
            <pc:docMk/>
            <pc:sldMk cId="2573141700" sldId="2147480131"/>
            <ac:graphicFrameMk id="50" creationId="{4450A47F-2868-4AFC-ABD2-141ACA8FF830}"/>
          </ac:graphicFrameMkLst>
        </pc:graphicFrameChg>
        <pc:picChg chg="add">
          <ac:chgData name="" userId="4bdd72291afc662c" providerId="LiveId" clId="{F0D6062A-2733-46DA-B128-E0E35305E034}" dt="2026-01-19T03:08:59.236" v="434"/>
          <ac:picMkLst>
            <pc:docMk/>
            <pc:sldMk cId="2573141700" sldId="2147480131"/>
            <ac:picMk id="21" creationId="{A5D9C1DC-1554-40A8-B4DF-E9AF327D3B26}"/>
          </ac:picMkLst>
        </pc:picChg>
      </pc:sldChg>
      <pc:sldChg chg="addSp modSp">
        <pc:chgData name="" userId="4bdd72291afc662c" providerId="LiveId" clId="{F0D6062A-2733-46DA-B128-E0E35305E034}" dt="2026-01-19T02:21:06.696" v="164" actId="404"/>
        <pc:sldMkLst>
          <pc:docMk/>
          <pc:sldMk cId="2255771422" sldId="2147480212"/>
        </pc:sldMkLst>
        <pc:spChg chg="mod">
          <ac:chgData name="" userId="4bdd72291afc662c" providerId="LiveId" clId="{F0D6062A-2733-46DA-B128-E0E35305E034}" dt="2026-01-19T02:21:06.696" v="164" actId="404"/>
          <ac:spMkLst>
            <pc:docMk/>
            <pc:sldMk cId="2255771422" sldId="2147480212"/>
            <ac:spMk id="27" creationId="{FB2B86A0-230F-DDBC-E8CD-C57A1F4A2D3E}"/>
          </ac:spMkLst>
        </pc:spChg>
        <pc:spChg chg="add mod">
          <ac:chgData name="" userId="4bdd72291afc662c" providerId="LiveId" clId="{F0D6062A-2733-46DA-B128-E0E35305E034}" dt="2026-01-19T02:20:11.862" v="157" actId="1076"/>
          <ac:spMkLst>
            <pc:docMk/>
            <pc:sldMk cId="2255771422" sldId="2147480212"/>
            <ac:spMk id="33" creationId="{50F83283-7773-40F0-88CD-B146E5B17060}"/>
          </ac:spMkLst>
        </pc:spChg>
        <pc:picChg chg="add mod">
          <ac:chgData name="" userId="4bdd72291afc662c" providerId="LiveId" clId="{F0D6062A-2733-46DA-B128-E0E35305E034}" dt="2026-01-19T02:20:11.862" v="157" actId="1076"/>
          <ac:picMkLst>
            <pc:docMk/>
            <pc:sldMk cId="2255771422" sldId="2147480212"/>
            <ac:picMk id="32" creationId="{29FE50CC-AA2D-481F-9AC7-7C353E6B2404}"/>
          </ac:picMkLst>
        </pc:picChg>
      </pc:sldChg>
      <pc:sldChg chg="addSp modSp">
        <pc:chgData name="" userId="4bdd72291afc662c" providerId="LiveId" clId="{F0D6062A-2733-46DA-B128-E0E35305E034}" dt="2026-02-03T05:05:12.533" v="1444"/>
        <pc:sldMkLst>
          <pc:docMk/>
          <pc:sldMk cId="0" sldId="2147480220"/>
        </pc:sldMkLst>
        <pc:spChg chg="mod">
          <ac:chgData name="" userId="4bdd72291afc662c" providerId="LiveId" clId="{F0D6062A-2733-46DA-B128-E0E35305E034}" dt="2026-01-19T07:39:59.534" v="1390" actId="1076"/>
          <ac:spMkLst>
            <pc:docMk/>
            <pc:sldMk cId="0" sldId="2147480220"/>
            <ac:spMk id="9" creationId="{05AA2877-3043-E812-518F-C285F1D84421}"/>
          </ac:spMkLst>
        </pc:spChg>
        <pc:spChg chg="add mod">
          <ac:chgData name="" userId="4bdd72291afc662c" providerId="LiveId" clId="{F0D6062A-2733-46DA-B128-E0E35305E034}" dt="2026-01-19T02:22:30.423" v="177" actId="20577"/>
          <ac:spMkLst>
            <pc:docMk/>
            <pc:sldMk cId="0" sldId="2147480220"/>
            <ac:spMk id="37" creationId="{8D3702AF-A0CF-4206-9404-CD0D8D1B07EF}"/>
          </ac:spMkLst>
        </pc:spChg>
        <pc:graphicFrameChg chg="mod modGraphic">
          <ac:chgData name="" userId="4bdd72291afc662c" providerId="LiveId" clId="{F0D6062A-2733-46DA-B128-E0E35305E034}" dt="2026-02-03T05:05:12.533" v="1444"/>
          <ac:graphicFrameMkLst>
            <pc:docMk/>
            <pc:sldMk cId="0" sldId="2147480220"/>
            <ac:graphicFrameMk id="6" creationId="{A51E5585-E7B4-0C39-A9BD-C2612BE1DF5D}"/>
          </ac:graphicFrameMkLst>
        </pc:graphicFrameChg>
        <pc:picChg chg="add mod">
          <ac:chgData name="" userId="4bdd72291afc662c" providerId="LiveId" clId="{F0D6062A-2733-46DA-B128-E0E35305E034}" dt="2026-01-19T02:22:23.254" v="171" actId="1076"/>
          <ac:picMkLst>
            <pc:docMk/>
            <pc:sldMk cId="0" sldId="2147480220"/>
            <ac:picMk id="36" creationId="{1741972C-9F7B-4DC5-ABD5-DF80E80C5BD0}"/>
          </ac:picMkLst>
        </pc:picChg>
      </pc:sldChg>
    </pc:docChg>
  </pc:docChgLst>
  <pc:docChgLst>
    <pc:chgData userId="4bdd72291afc662c" providerId="LiveId" clId="{4093EBA5-257B-48EA-98B3-A40ED03B9A7A}"/>
    <pc:docChg chg="modSld modNotesMaster">
      <pc:chgData name="" userId="4bdd72291afc662c" providerId="LiveId" clId="{4093EBA5-257B-48EA-98B3-A40ED03B9A7A}" dt="2025-11-05T03:37:20.315" v="11"/>
      <pc:docMkLst>
        <pc:docMk/>
      </pc:docMkLst>
      <pc:sldChg chg="modSp">
        <pc:chgData name="" userId="4bdd72291afc662c" providerId="LiveId" clId="{4093EBA5-257B-48EA-98B3-A40ED03B9A7A}" dt="2025-11-05T03:35:41.127" v="1" actId="6549"/>
        <pc:sldMkLst>
          <pc:docMk/>
          <pc:sldMk cId="214260064" sldId="2146848553"/>
        </pc:sldMkLst>
        <pc:spChg chg="mod">
          <ac:chgData name="" userId="4bdd72291afc662c" providerId="LiveId" clId="{4093EBA5-257B-48EA-98B3-A40ED03B9A7A}" dt="2025-11-05T03:35:41.127" v="1" actId="6549"/>
          <ac:spMkLst>
            <pc:docMk/>
            <pc:sldMk cId="214260064" sldId="2146848553"/>
            <ac:spMk id="54" creationId="{EEE24BBC-D543-4C2D-BC9C-1212E2D5002B}"/>
          </ac:spMkLst>
        </pc:spChg>
      </pc:sldChg>
      <pc:sldChg chg="modSp">
        <pc:chgData name="" userId="4bdd72291afc662c" providerId="LiveId" clId="{4093EBA5-257B-48EA-98B3-A40ED03B9A7A}" dt="2025-11-05T03:35:22.701" v="0" actId="1076"/>
        <pc:sldMkLst>
          <pc:docMk/>
          <pc:sldMk cId="1950528149" sldId="2146848555"/>
        </pc:sldMkLst>
        <pc:spChg chg="mod">
          <ac:chgData name="" userId="4bdd72291afc662c" providerId="LiveId" clId="{4093EBA5-257B-48EA-98B3-A40ED03B9A7A}" dt="2025-11-05T03:35:22.701" v="0" actId="1076"/>
          <ac:spMkLst>
            <pc:docMk/>
            <pc:sldMk cId="1950528149" sldId="2146848555"/>
            <ac:spMk id="16" creationId="{8970170E-4B56-4129-8D97-599FFD11EE4A}"/>
          </ac:spMkLst>
        </pc:spChg>
      </pc:sldChg>
      <pc:sldChg chg="modSp">
        <pc:chgData name="" userId="4bdd72291afc662c" providerId="LiveId" clId="{4093EBA5-257B-48EA-98B3-A40ED03B9A7A}" dt="2025-11-05T03:36:08.020" v="2" actId="113"/>
        <pc:sldMkLst>
          <pc:docMk/>
          <pc:sldMk cId="0" sldId="2146848582"/>
        </pc:sldMkLst>
        <pc:graphicFrameChg chg="modGraphic">
          <ac:chgData name="" userId="4bdd72291afc662c" providerId="LiveId" clId="{4093EBA5-257B-48EA-98B3-A40ED03B9A7A}" dt="2025-11-05T03:36:08.020" v="2" actId="113"/>
          <ac:graphicFrameMkLst>
            <pc:docMk/>
            <pc:sldMk cId="0" sldId="2146848582"/>
            <ac:graphicFrameMk id="16" creationId="{4F2A5E74-7651-BF6B-9304-394CB8B22C1A}"/>
          </ac:graphicFrameMkLst>
        </pc:graphicFrameChg>
      </pc:sldChg>
      <pc:sldChg chg="modSp">
        <pc:chgData name="" userId="4bdd72291afc662c" providerId="LiveId" clId="{4093EBA5-257B-48EA-98B3-A40ED03B9A7A}" dt="2025-11-05T03:36:15.865" v="3" actId="113"/>
        <pc:sldMkLst>
          <pc:docMk/>
          <pc:sldMk cId="0" sldId="2146848586"/>
        </pc:sldMkLst>
        <pc:graphicFrameChg chg="modGraphic">
          <ac:chgData name="" userId="4bdd72291afc662c" providerId="LiveId" clId="{4093EBA5-257B-48EA-98B3-A40ED03B9A7A}" dt="2025-11-05T03:36:15.865" v="3" actId="113"/>
          <ac:graphicFrameMkLst>
            <pc:docMk/>
            <pc:sldMk cId="0" sldId="2146848586"/>
            <ac:graphicFrameMk id="16" creationId="{F981F429-3545-97E5-C0CB-26C367016D43}"/>
          </ac:graphicFrameMkLst>
        </pc:graphicFrameChg>
      </pc:sldChg>
      <pc:sldChg chg="modSp">
        <pc:chgData name="" userId="4bdd72291afc662c" providerId="LiveId" clId="{4093EBA5-257B-48EA-98B3-A40ED03B9A7A}" dt="2025-11-05T03:36:52.259" v="10" actId="1076"/>
        <pc:sldMkLst>
          <pc:docMk/>
          <pc:sldMk cId="4223845295" sldId="2147471100"/>
        </pc:sldMkLst>
        <pc:spChg chg="mod">
          <ac:chgData name="" userId="4bdd72291afc662c" providerId="LiveId" clId="{4093EBA5-257B-48EA-98B3-A40ED03B9A7A}" dt="2025-11-05T03:36:46.609" v="8" actId="1076"/>
          <ac:spMkLst>
            <pc:docMk/>
            <pc:sldMk cId="4223845295" sldId="2147471100"/>
            <ac:spMk id="4" creationId="{4B38F0DF-2776-A1EC-B73A-E15DF3947440}"/>
          </ac:spMkLst>
        </pc:spChg>
        <pc:spChg chg="mod">
          <ac:chgData name="" userId="4bdd72291afc662c" providerId="LiveId" clId="{4093EBA5-257B-48EA-98B3-A40ED03B9A7A}" dt="2025-11-05T03:36:52.259" v="10" actId="1076"/>
          <ac:spMkLst>
            <pc:docMk/>
            <pc:sldMk cId="4223845295" sldId="2147471100"/>
            <ac:spMk id="15" creationId="{07267E3C-22C1-7BDF-52AB-3957C86FCA98}"/>
          </ac:spMkLst>
        </pc:spChg>
        <pc:graphicFrameChg chg="mod">
          <ac:chgData name="" userId="4bdd72291afc662c" providerId="LiveId" clId="{4093EBA5-257B-48EA-98B3-A40ED03B9A7A}" dt="2025-11-05T03:36:48.940" v="9" actId="1076"/>
          <ac:graphicFrameMkLst>
            <pc:docMk/>
            <pc:sldMk cId="4223845295" sldId="2147471100"/>
            <ac:graphicFrameMk id="11" creationId="{17DA9F7E-6E9B-B778-52F3-100D8831A9F2}"/>
          </ac:graphicFrameMkLst>
        </pc:graphicFrameChg>
      </pc:sldChg>
      <pc:sldChg chg="modSp">
        <pc:chgData name="" userId="4bdd72291afc662c" providerId="LiveId" clId="{4093EBA5-257B-48EA-98B3-A40ED03B9A7A}" dt="2025-11-05T03:36:37.941" v="7" actId="1076"/>
        <pc:sldMkLst>
          <pc:docMk/>
          <pc:sldMk cId="0" sldId="2147480220"/>
        </pc:sldMkLst>
        <pc:spChg chg="mod">
          <ac:chgData name="" userId="4bdd72291afc662c" providerId="LiveId" clId="{4093EBA5-257B-48EA-98B3-A40ED03B9A7A}" dt="2025-11-05T03:36:28.981" v="5" actId="1076"/>
          <ac:spMkLst>
            <pc:docMk/>
            <pc:sldMk cId="0" sldId="2147480220"/>
            <ac:spMk id="2" creationId="{0C38CA02-E8A8-CAFF-AC51-4D7F5439E823}"/>
          </ac:spMkLst>
        </pc:spChg>
        <pc:graphicFrameChg chg="mod modGraphic">
          <ac:chgData name="" userId="4bdd72291afc662c" providerId="LiveId" clId="{4093EBA5-257B-48EA-98B3-A40ED03B9A7A}" dt="2025-11-05T03:36:33.893" v="6" actId="1076"/>
          <ac:graphicFrameMkLst>
            <pc:docMk/>
            <pc:sldMk cId="0" sldId="2147480220"/>
            <ac:graphicFrameMk id="6" creationId="{A51E5585-E7B4-0C39-A9BD-C2612BE1DF5D}"/>
          </ac:graphicFrameMkLst>
        </pc:graphicFrameChg>
        <pc:graphicFrameChg chg="mod">
          <ac:chgData name="" userId="4bdd72291afc662c" providerId="LiveId" clId="{4093EBA5-257B-48EA-98B3-A40ED03B9A7A}" dt="2025-11-05T03:36:37.941" v="7" actId="1076"/>
          <ac:graphicFrameMkLst>
            <pc:docMk/>
            <pc:sldMk cId="0" sldId="2147480220"/>
            <ac:graphicFrameMk id="17" creationId="{EC42143D-190A-13A6-9A9F-7A9E18E1ADFA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8056"/>
          </a:xfrm>
          <a:prstGeom prst="rect">
            <a:avLst/>
          </a:prstGeom>
        </p:spPr>
        <p:txBody>
          <a:bodyPr vert="horz" lIns="91399" tIns="45700" rIns="91399" bIns="4570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6" y="1"/>
            <a:ext cx="2945659" cy="498056"/>
          </a:xfrm>
          <a:prstGeom prst="rect">
            <a:avLst/>
          </a:prstGeom>
        </p:spPr>
        <p:txBody>
          <a:bodyPr vert="horz" lIns="91399" tIns="45700" rIns="91399" bIns="45700" rtlCol="0"/>
          <a:lstStyle>
            <a:lvl1pPr algn="r">
              <a:defRPr sz="1200"/>
            </a:lvl1pPr>
          </a:lstStyle>
          <a:p>
            <a:fld id="{57E5A907-1186-4C96-B337-C3562E1A9DD8}" type="datetimeFigureOut">
              <a:rPr lang="th-TH" smtClean="0"/>
              <a:t>03/02/69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9" tIns="45700" rIns="91399" bIns="4570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7"/>
            <a:ext cx="5438140" cy="3908614"/>
          </a:xfrm>
          <a:prstGeom prst="rect">
            <a:avLst/>
          </a:prstGeom>
        </p:spPr>
        <p:txBody>
          <a:bodyPr vert="horz" lIns="91399" tIns="45700" rIns="91399" bIns="4570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28585"/>
            <a:ext cx="2945659" cy="498055"/>
          </a:xfrm>
          <a:prstGeom prst="rect">
            <a:avLst/>
          </a:prstGeom>
        </p:spPr>
        <p:txBody>
          <a:bodyPr vert="horz" lIns="91399" tIns="45700" rIns="91399" bIns="4570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6" y="9428585"/>
            <a:ext cx="2945659" cy="498055"/>
          </a:xfrm>
          <a:prstGeom prst="rect">
            <a:avLst/>
          </a:prstGeom>
        </p:spPr>
        <p:txBody>
          <a:bodyPr vert="horz" lIns="91399" tIns="45700" rIns="91399" bIns="45700" rtlCol="0" anchor="b"/>
          <a:lstStyle>
            <a:lvl1pPr algn="r">
              <a:defRPr sz="1200"/>
            </a:lvl1pPr>
          </a:lstStyle>
          <a:p>
            <a:fld id="{2495A382-ADB2-47CE-A170-71CD4F0446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0583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6E752-636E-D620-0612-35D344946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แทนรูปบนสไลด์ 1">
            <a:extLst>
              <a:ext uri="{FF2B5EF4-FFF2-40B4-BE49-F238E27FC236}">
                <a16:creationId xmlns:a16="http://schemas.microsoft.com/office/drawing/2014/main" id="{944FC17F-A8FA-5976-C405-FE1D9B50AB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ตัวแทนบันทึกย่อ 2">
            <a:extLst>
              <a:ext uri="{FF2B5EF4-FFF2-40B4-BE49-F238E27FC236}">
                <a16:creationId xmlns:a16="http://schemas.microsoft.com/office/drawing/2014/main" id="{5894EBCE-29FF-1E85-C15D-B941043098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C701D75-A239-DC52-9890-AD1B671E79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52217">
              <a:defRPr/>
            </a:pPr>
            <a:fld id="{04254E74-38A3-48BA-BDA9-4FB17B592AA0}" type="slidenum">
              <a:rPr lang="en-US">
                <a:solidFill>
                  <a:prstClr val="black"/>
                </a:solidFill>
                <a:latin typeface="Aptos" panose="02110004020202020204"/>
              </a:rPr>
              <a:pPr defTabSz="952217">
                <a:defRPr/>
              </a:pPr>
              <a:t>5</a:t>
            </a:fld>
            <a:endParaRPr lang="en-US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728296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06286">
              <a:defRPr/>
            </a:pPr>
            <a:fld id="{2495A382-ADB2-47CE-A170-71CD4F04469C}" type="slidenum">
              <a:rPr lang="th-TH">
                <a:solidFill>
                  <a:prstClr val="black"/>
                </a:solidFill>
                <a:latin typeface="Calibri" panose="020F0502020204030204"/>
                <a:cs typeface="Cordia New" panose="020B0304020202020204" pitchFamily="34" charset="-34"/>
              </a:rPr>
              <a:pPr defTabSz="906286">
                <a:defRPr/>
              </a:pPr>
              <a:t>10</a:t>
            </a:fld>
            <a:endParaRPr lang="th-TH">
              <a:solidFill>
                <a:prstClr val="black"/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121644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3998">
              <a:defRPr/>
            </a:pPr>
            <a:fld id="{2495A382-ADB2-47CE-A170-71CD4F04469C}" type="slidenum">
              <a:rPr lang="th-TH">
                <a:solidFill>
                  <a:prstClr val="black"/>
                </a:solidFill>
                <a:latin typeface="Calibri" panose="020F0502020204030204"/>
                <a:cs typeface="Cordia New" panose="020B0304020202020204" pitchFamily="34" charset="-34"/>
              </a:rPr>
              <a:pPr defTabSz="913998">
                <a:defRPr/>
              </a:pPr>
              <a:t>11</a:t>
            </a:fld>
            <a:endParaRPr lang="th-TH">
              <a:solidFill>
                <a:prstClr val="black"/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672423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06286">
              <a:defRPr/>
            </a:pPr>
            <a:fld id="{2495A382-ADB2-47CE-A170-71CD4F04469C}" type="slidenum">
              <a:rPr lang="th-TH">
                <a:solidFill>
                  <a:prstClr val="black"/>
                </a:solidFill>
                <a:latin typeface="Calibri" panose="020F0502020204030204"/>
                <a:cs typeface="Cordia New" panose="020B0304020202020204" pitchFamily="34" charset="-34"/>
              </a:rPr>
              <a:pPr defTabSz="906286">
                <a:defRPr/>
              </a:pPr>
              <a:t>12</a:t>
            </a:fld>
            <a:endParaRPr lang="th-TH">
              <a:solidFill>
                <a:prstClr val="black"/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96460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06286">
              <a:defRPr/>
            </a:pPr>
            <a:fld id="{2495A382-ADB2-47CE-A170-71CD4F04469C}" type="slidenum">
              <a:rPr lang="th-TH">
                <a:solidFill>
                  <a:prstClr val="black"/>
                </a:solidFill>
                <a:latin typeface="Calibri" panose="020F0502020204030204"/>
                <a:cs typeface="Cordia New" panose="020B0304020202020204" pitchFamily="34" charset="-34"/>
              </a:rPr>
              <a:pPr defTabSz="906286">
                <a:defRPr/>
              </a:pPr>
              <a:t>13</a:t>
            </a:fld>
            <a:endParaRPr lang="th-TH">
              <a:solidFill>
                <a:prstClr val="black"/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90709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3998">
              <a:defRPr/>
            </a:pPr>
            <a:fld id="{2495A382-ADB2-47CE-A170-71CD4F04469C}" type="slidenum">
              <a:rPr lang="th-TH">
                <a:solidFill>
                  <a:prstClr val="black"/>
                </a:solidFill>
                <a:latin typeface="Calibri" panose="020F0502020204030204"/>
                <a:cs typeface="Cordia New" panose="020B0304020202020204" pitchFamily="34" charset="-34"/>
              </a:rPr>
              <a:pPr defTabSz="913998">
                <a:defRPr/>
              </a:pPr>
              <a:t>24</a:t>
            </a:fld>
            <a:endParaRPr lang="th-TH">
              <a:solidFill>
                <a:prstClr val="black"/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539670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139">
              <a:defRPr/>
            </a:pPr>
            <a:fld id="{9318FEC1-6817-4320-93FB-42A6DDE8C6A4}" type="slidenum">
              <a:rPr lang="th-TH">
                <a:solidFill>
                  <a:prstClr val="black"/>
                </a:solidFill>
                <a:latin typeface="Aptos" panose="02110004020202020204"/>
                <a:cs typeface="Cordia New" panose="020B0304020202020204" pitchFamily="34" charset="-34"/>
              </a:rPr>
              <a:pPr defTabSz="914139">
                <a:defRPr/>
              </a:pPr>
              <a:t>26</a:t>
            </a:fld>
            <a:endParaRPr lang="th-TH">
              <a:solidFill>
                <a:prstClr val="black"/>
              </a:solidFill>
              <a:latin typeface="Aptos" panose="0211000402020202020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57744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0849">
              <a:defRPr/>
            </a:pPr>
            <a:fld id="{2495A382-ADB2-47CE-A170-71CD4F04469C}" type="slidenum">
              <a:rPr lang="th-TH">
                <a:solidFill>
                  <a:prstClr val="black"/>
                </a:solidFill>
                <a:latin typeface="Calibri" panose="020F0502020204030204"/>
                <a:cs typeface="Cordia New" panose="020B0304020202020204" pitchFamily="34" charset="-34"/>
              </a:rPr>
              <a:pPr defTabSz="930849">
                <a:defRPr/>
              </a:pPr>
              <a:t>27</a:t>
            </a:fld>
            <a:endParaRPr lang="th-TH">
              <a:solidFill>
                <a:prstClr val="black"/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03370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CE04D-35D6-DAD5-D03C-7E403009A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629F67-7C72-94AE-1034-7CB7404621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3A5D82-B43F-661D-7ADD-E4E0B657A3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C0597C-8FB3-7FDD-86FF-CE77AECEF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4126">
              <a:defRPr/>
            </a:pPr>
            <a:fld id="{A11A5BF7-4EEC-4492-84C1-7EB317355FA7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4126">
                <a:defRPr/>
              </a:pPr>
              <a:t>32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335297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BD6DB-26D2-09C8-B146-05703FD5C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2DE638-E590-8341-2F1D-5BF5BF81B0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9B45E4-3375-CD72-9E36-6D70B8011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51D0B-23C5-8F4C-B34E-3A0A0BC6ED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4126">
              <a:defRPr/>
            </a:pPr>
            <a:fld id="{30161678-81DA-4AE8-8824-2AA569F593C1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14126">
                <a:defRPr/>
              </a:pPr>
              <a:t>33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867896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6F34C0-F48F-033E-676E-0C6890E4A0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0F75CD-18BE-91A5-CCCA-6A1C1786A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89F08-4211-FC6E-45A4-A3E9AE2030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E118A8-433D-F79F-D43D-C760641F90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4126">
              <a:defRPr/>
            </a:pPr>
            <a:fld id="{30161678-81DA-4AE8-8824-2AA569F593C1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14126">
                <a:defRPr/>
              </a:pPr>
              <a:t>34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617962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>
          <a:extLst>
            <a:ext uri="{FF2B5EF4-FFF2-40B4-BE49-F238E27FC236}">
              <a16:creationId xmlns:a16="http://schemas.microsoft.com/office/drawing/2014/main" id="{CB960E07-D7FC-9121-815E-3DCCC300A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8:notes">
            <a:extLst>
              <a:ext uri="{FF2B5EF4-FFF2-40B4-BE49-F238E27FC236}">
                <a16:creationId xmlns:a16="http://schemas.microsoft.com/office/drawing/2014/main" id="{5CF33887-3E23-5B1D-949E-0E146A20B0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2220" y="5911453"/>
            <a:ext cx="5697752" cy="4836643"/>
          </a:xfrm>
          <a:prstGeom prst="rect">
            <a:avLst/>
          </a:prstGeom>
        </p:spPr>
        <p:txBody>
          <a:bodyPr spcFirstLastPara="1" wrap="square" lIns="91398" tIns="45686" rIns="91398" bIns="45686" anchor="t" anchorCtr="0">
            <a:noAutofit/>
          </a:bodyPr>
          <a:lstStyle/>
          <a:p>
            <a:endParaRPr/>
          </a:p>
        </p:txBody>
      </p:sp>
      <p:sp>
        <p:nvSpPr>
          <p:cNvPr id="251" name="Google Shape;251;p8:notes">
            <a:extLst>
              <a:ext uri="{FF2B5EF4-FFF2-40B4-BE49-F238E27FC236}">
                <a16:creationId xmlns:a16="http://schemas.microsoft.com/office/drawing/2014/main" id="{39867CE1-275D-8036-E387-C1512725192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122238" y="1536700"/>
            <a:ext cx="7366001" cy="4143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54943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4566C-16BA-56B7-7849-FC05957525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E4047-A5D1-86CD-0B87-02405D21BB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2C337-639F-42C8-EC53-6C9647AB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8B80A6-F1F5-E94C-3AC4-B04CC06E0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3B97E-9247-18AC-4ED7-C93C86EBB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157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8DA8D-A8C5-E088-AB24-F481B35C1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C8C65-E455-211F-8E95-BE95ADF25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AAF8-453E-A764-9980-86B0E794F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BC16C9-E171-8527-C9CA-7102C003E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656379-34FE-EB62-4534-DEFB25DEB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211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2BB03-E9EC-A3DE-A503-16B3B653C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A295F-D46B-9744-ECC3-3B81397C1E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60231B-0CD0-942B-614D-15454F6C9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31B06-A4DC-7F07-40CA-4D548A2ED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AF3AC-C957-93BC-0E02-8A32127C7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059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EDFEF-4B83-93C6-4319-38452CDB5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AE196-38C1-AD7E-8D51-DA0661FC58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5917F8-BE3C-DADA-0729-FC9059C53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87AACD-EBAE-9435-267B-3CAC49A8A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DEE11B-FCDA-4CBE-F494-D7B464AA9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FB9EC1-61CD-C092-2D8D-3F3EF74DA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635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9FE82-A8D9-ED50-06EE-D6B3809D0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018ED3-88E5-7860-B9D7-374142366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6B44EA-3F23-FDED-53BB-190544E5EA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61FA0B-391E-7B6F-751F-E7144BFC7E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52B3AA-6B95-477E-F52A-45CBD39785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A7B3E7-22CF-C5EE-BB28-6E6C20CAF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9682C2-21F6-BB19-E2F4-E387581BD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18E803-25BC-8BE7-35E9-3A64E6EE0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763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EB186-E26D-4B8A-8EAE-07776D730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59E9EB-5CE2-2BF4-A58F-C704F507F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092E02-7E41-DA24-39B8-1D26EEDA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A33EF1-0583-5DA1-A793-452E7F728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40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2BA953-9C10-B581-035D-9B8620F30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05EBC7-FB92-BEA8-AC88-8C9328329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F16C73-8EB5-5D86-578E-86CAB9F49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793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3915C-4A6C-86DC-8D25-F019A47D0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63CD13-F1AA-3009-ED4D-6F1786160A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047667-0CDB-C7AB-06CB-BFC4755638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2FD0BF-060A-02C4-98A4-082BEB1F8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6F3763-ADEB-874A-95EE-82506FD19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F9730-C08D-2943-9DF9-7BBA68649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814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12DF7-6F8F-1BC0-7D6C-A184442D0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3668FC-4C06-F1A9-3345-6A0DF17346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61892-2E4C-4BCE-5FA7-BFD74E681D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5B93A4-C3D2-9D05-AE40-C55C4404D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83E6E-5DF1-8E88-F20F-C892FDAF1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C5B162-BD4A-4E84-24FB-EF572A529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437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A724B-A07E-CE99-B42D-86F2C1123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8A26D4-CDE7-4D02-4BFC-4B9010C8EE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A44C0-599F-E747-F368-0034C0199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C2312-D456-108C-87A8-37AF75F5F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D94B2-4B34-71B9-B668-ADEB14D95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847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060C47-12D1-8B73-A7CD-FBFA3B5621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5BDBA-6C7D-7521-83BD-0B35451CA4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47B27-EE4C-B942-883C-B911D2A5A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7C23A0-7DE2-111F-BE07-CB5EAF325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135BC-B53D-9E30-0CBD-10F336A7E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592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87A340C3-9E38-494B-9CEE-64298BFB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688CFF-17F2-4807-A398-FA651046DDB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851B1-F306-47EB-A6E3-26F8C0BD33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C5A2D2A-AA78-411C-98AF-4E10D76913B9}"/>
              </a:ext>
            </a:extLst>
          </p:cNvPr>
          <p:cNvSpPr/>
          <p:nvPr userDrawn="1"/>
        </p:nvSpPr>
        <p:spPr>
          <a:xfrm>
            <a:off x="166255" y="1018903"/>
            <a:ext cx="11830153" cy="5603636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6020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748275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261741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7976205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2/3/2026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13981533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2053791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2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17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F8EA1F-4C4C-2D41-5B89-87E7CE498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DC21AC-0A3D-CD17-D095-0A57DD3E0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B3E17B-9349-DFF0-99C4-D8C4DB9C44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54DFE-0511-423C-B2BB-9FDFA5165DA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E69A3-A954-9807-0D1B-86B1C0B894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658BD-A865-0A87-8458-8A51C0027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855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98"/>
            <a:ext cx="2432811" cy="3048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0124" y="143230"/>
            <a:ext cx="11740896" cy="795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11365865" y="0"/>
                </a:moveTo>
                <a:lnTo>
                  <a:pt x="234823" y="0"/>
                </a:lnTo>
                <a:lnTo>
                  <a:pt x="187497" y="4771"/>
                </a:lnTo>
                <a:lnTo>
                  <a:pt x="143417" y="18456"/>
                </a:lnTo>
                <a:lnTo>
                  <a:pt x="103529" y="40109"/>
                </a:lnTo>
                <a:lnTo>
                  <a:pt x="68776" y="68786"/>
                </a:lnTo>
                <a:lnTo>
                  <a:pt x="40103" y="103540"/>
                </a:lnTo>
                <a:lnTo>
                  <a:pt x="18453" y="143428"/>
                </a:lnTo>
                <a:lnTo>
                  <a:pt x="4770" y="187504"/>
                </a:lnTo>
                <a:lnTo>
                  <a:pt x="0" y="234823"/>
                </a:lnTo>
                <a:lnTo>
                  <a:pt x="0" y="420496"/>
                </a:lnTo>
                <a:lnTo>
                  <a:pt x="4770" y="467815"/>
                </a:lnTo>
                <a:lnTo>
                  <a:pt x="18453" y="511891"/>
                </a:lnTo>
                <a:lnTo>
                  <a:pt x="40103" y="551779"/>
                </a:lnTo>
                <a:lnTo>
                  <a:pt x="68776" y="586533"/>
                </a:lnTo>
                <a:lnTo>
                  <a:pt x="103529" y="615210"/>
                </a:lnTo>
                <a:lnTo>
                  <a:pt x="143417" y="636863"/>
                </a:lnTo>
                <a:lnTo>
                  <a:pt x="187497" y="650548"/>
                </a:lnTo>
                <a:lnTo>
                  <a:pt x="234823" y="655319"/>
                </a:lnTo>
                <a:lnTo>
                  <a:pt x="11365865" y="655319"/>
                </a:lnTo>
                <a:lnTo>
                  <a:pt x="11413183" y="650548"/>
                </a:lnTo>
                <a:lnTo>
                  <a:pt x="11457259" y="636863"/>
                </a:lnTo>
                <a:lnTo>
                  <a:pt x="11497147" y="615210"/>
                </a:lnTo>
                <a:lnTo>
                  <a:pt x="11531901" y="586533"/>
                </a:lnTo>
                <a:lnTo>
                  <a:pt x="11560578" y="551779"/>
                </a:lnTo>
                <a:lnTo>
                  <a:pt x="11582231" y="511891"/>
                </a:lnTo>
                <a:lnTo>
                  <a:pt x="11595916" y="467815"/>
                </a:lnTo>
                <a:lnTo>
                  <a:pt x="11600688" y="420496"/>
                </a:lnTo>
                <a:lnTo>
                  <a:pt x="11600688" y="234823"/>
                </a:lnTo>
                <a:lnTo>
                  <a:pt x="11595916" y="187504"/>
                </a:lnTo>
                <a:lnTo>
                  <a:pt x="11582231" y="143428"/>
                </a:lnTo>
                <a:lnTo>
                  <a:pt x="11560578" y="103540"/>
                </a:lnTo>
                <a:lnTo>
                  <a:pt x="11531901" y="68786"/>
                </a:lnTo>
                <a:lnTo>
                  <a:pt x="11497147" y="40109"/>
                </a:lnTo>
                <a:lnTo>
                  <a:pt x="11457259" y="18456"/>
                </a:lnTo>
                <a:lnTo>
                  <a:pt x="11413183" y="4771"/>
                </a:lnTo>
                <a:lnTo>
                  <a:pt x="11365865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0" y="234823"/>
                </a:moveTo>
                <a:lnTo>
                  <a:pt x="4770" y="187504"/>
                </a:lnTo>
                <a:lnTo>
                  <a:pt x="18453" y="143428"/>
                </a:lnTo>
                <a:lnTo>
                  <a:pt x="40103" y="103540"/>
                </a:lnTo>
                <a:lnTo>
                  <a:pt x="68776" y="68786"/>
                </a:lnTo>
                <a:lnTo>
                  <a:pt x="103529" y="40109"/>
                </a:lnTo>
                <a:lnTo>
                  <a:pt x="143417" y="18456"/>
                </a:lnTo>
                <a:lnTo>
                  <a:pt x="187497" y="4771"/>
                </a:lnTo>
                <a:lnTo>
                  <a:pt x="234823" y="0"/>
                </a:lnTo>
                <a:lnTo>
                  <a:pt x="11365865" y="0"/>
                </a:lnTo>
                <a:lnTo>
                  <a:pt x="11413183" y="4771"/>
                </a:lnTo>
                <a:lnTo>
                  <a:pt x="11457259" y="18456"/>
                </a:lnTo>
                <a:lnTo>
                  <a:pt x="11497147" y="40109"/>
                </a:lnTo>
                <a:lnTo>
                  <a:pt x="11531901" y="68786"/>
                </a:lnTo>
                <a:lnTo>
                  <a:pt x="11560578" y="103540"/>
                </a:lnTo>
                <a:lnTo>
                  <a:pt x="11582231" y="143428"/>
                </a:lnTo>
                <a:lnTo>
                  <a:pt x="11595916" y="187504"/>
                </a:lnTo>
                <a:lnTo>
                  <a:pt x="11600688" y="234823"/>
                </a:lnTo>
                <a:lnTo>
                  <a:pt x="11600688" y="420496"/>
                </a:lnTo>
                <a:lnTo>
                  <a:pt x="11595916" y="467815"/>
                </a:lnTo>
                <a:lnTo>
                  <a:pt x="11582231" y="511891"/>
                </a:lnTo>
                <a:lnTo>
                  <a:pt x="11560578" y="551779"/>
                </a:lnTo>
                <a:lnTo>
                  <a:pt x="11531901" y="586533"/>
                </a:lnTo>
                <a:lnTo>
                  <a:pt x="11497147" y="615210"/>
                </a:lnTo>
                <a:lnTo>
                  <a:pt x="11457259" y="636863"/>
                </a:lnTo>
                <a:lnTo>
                  <a:pt x="11413183" y="650548"/>
                </a:lnTo>
                <a:lnTo>
                  <a:pt x="11365865" y="655319"/>
                </a:lnTo>
                <a:lnTo>
                  <a:pt x="234823" y="655319"/>
                </a:lnTo>
                <a:lnTo>
                  <a:pt x="187497" y="650548"/>
                </a:lnTo>
                <a:lnTo>
                  <a:pt x="143417" y="636863"/>
                </a:lnTo>
                <a:lnTo>
                  <a:pt x="103529" y="615210"/>
                </a:lnTo>
                <a:lnTo>
                  <a:pt x="68776" y="586533"/>
                </a:lnTo>
                <a:lnTo>
                  <a:pt x="40103" y="551779"/>
                </a:lnTo>
                <a:lnTo>
                  <a:pt x="18453" y="511891"/>
                </a:lnTo>
                <a:lnTo>
                  <a:pt x="4770" y="467815"/>
                </a:lnTo>
                <a:lnTo>
                  <a:pt x="0" y="420496"/>
                </a:lnTo>
                <a:lnTo>
                  <a:pt x="0" y="234823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32819" y="233172"/>
            <a:ext cx="644651" cy="5425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873249"/>
            <a:ext cx="12191999" cy="5984748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0" y="888491"/>
            <a:ext cx="12192000" cy="5969635"/>
          </a:xfrm>
          <a:custGeom>
            <a:avLst/>
            <a:gdLst/>
            <a:ahLst/>
            <a:cxnLst/>
            <a:rect l="l" t="t" r="r" b="b"/>
            <a:pathLst>
              <a:path w="12192000" h="5969634">
                <a:moveTo>
                  <a:pt x="12192000" y="0"/>
                </a:moveTo>
                <a:lnTo>
                  <a:pt x="0" y="0"/>
                </a:lnTo>
                <a:lnTo>
                  <a:pt x="0" y="5969508"/>
                </a:lnTo>
                <a:lnTo>
                  <a:pt x="12192000" y="59695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97763" y="1467611"/>
            <a:ext cx="10231120" cy="5245735"/>
          </a:xfrm>
          <a:custGeom>
            <a:avLst/>
            <a:gdLst/>
            <a:ahLst/>
            <a:cxnLst/>
            <a:rect l="l" t="t" r="r" b="b"/>
            <a:pathLst>
              <a:path w="10231120" h="5245734">
                <a:moveTo>
                  <a:pt x="9862058" y="0"/>
                </a:moveTo>
                <a:lnTo>
                  <a:pt x="368554" y="0"/>
                </a:lnTo>
                <a:lnTo>
                  <a:pt x="322324" y="2870"/>
                </a:lnTo>
                <a:lnTo>
                  <a:pt x="277807" y="11253"/>
                </a:lnTo>
                <a:lnTo>
                  <a:pt x="235350" y="24803"/>
                </a:lnTo>
                <a:lnTo>
                  <a:pt x="195296" y="43175"/>
                </a:lnTo>
                <a:lnTo>
                  <a:pt x="157992" y="66023"/>
                </a:lnTo>
                <a:lnTo>
                  <a:pt x="123784" y="93002"/>
                </a:lnTo>
                <a:lnTo>
                  <a:pt x="93015" y="123768"/>
                </a:lnTo>
                <a:lnTo>
                  <a:pt x="66033" y="157976"/>
                </a:lnTo>
                <a:lnTo>
                  <a:pt x="43182" y="195279"/>
                </a:lnTo>
                <a:lnTo>
                  <a:pt x="24808" y="235334"/>
                </a:lnTo>
                <a:lnTo>
                  <a:pt x="11256" y="277795"/>
                </a:lnTo>
                <a:lnTo>
                  <a:pt x="2871" y="322316"/>
                </a:lnTo>
                <a:lnTo>
                  <a:pt x="0" y="368553"/>
                </a:lnTo>
                <a:lnTo>
                  <a:pt x="0" y="4877054"/>
                </a:lnTo>
                <a:lnTo>
                  <a:pt x="2871" y="4923283"/>
                </a:lnTo>
                <a:lnTo>
                  <a:pt x="11256" y="4967800"/>
                </a:lnTo>
                <a:lnTo>
                  <a:pt x="24808" y="5010257"/>
                </a:lnTo>
                <a:lnTo>
                  <a:pt x="43182" y="5050311"/>
                </a:lnTo>
                <a:lnTo>
                  <a:pt x="66033" y="5087615"/>
                </a:lnTo>
                <a:lnTo>
                  <a:pt x="93015" y="5121823"/>
                </a:lnTo>
                <a:lnTo>
                  <a:pt x="123784" y="5152592"/>
                </a:lnTo>
                <a:lnTo>
                  <a:pt x="157992" y="5179574"/>
                </a:lnTo>
                <a:lnTo>
                  <a:pt x="195296" y="5202425"/>
                </a:lnTo>
                <a:lnTo>
                  <a:pt x="235350" y="5220799"/>
                </a:lnTo>
                <a:lnTo>
                  <a:pt x="277807" y="5234351"/>
                </a:lnTo>
                <a:lnTo>
                  <a:pt x="322324" y="5242736"/>
                </a:lnTo>
                <a:lnTo>
                  <a:pt x="368554" y="5245608"/>
                </a:lnTo>
                <a:lnTo>
                  <a:pt x="9862058" y="5245608"/>
                </a:lnTo>
                <a:lnTo>
                  <a:pt x="9908295" y="5242736"/>
                </a:lnTo>
                <a:lnTo>
                  <a:pt x="9952816" y="5234351"/>
                </a:lnTo>
                <a:lnTo>
                  <a:pt x="9995277" y="5220799"/>
                </a:lnTo>
                <a:lnTo>
                  <a:pt x="10035332" y="5202425"/>
                </a:lnTo>
                <a:lnTo>
                  <a:pt x="10072635" y="5179574"/>
                </a:lnTo>
                <a:lnTo>
                  <a:pt x="10106843" y="5152592"/>
                </a:lnTo>
                <a:lnTo>
                  <a:pt x="10137609" y="5121823"/>
                </a:lnTo>
                <a:lnTo>
                  <a:pt x="10164588" y="5087615"/>
                </a:lnTo>
                <a:lnTo>
                  <a:pt x="10187436" y="5050311"/>
                </a:lnTo>
                <a:lnTo>
                  <a:pt x="10205808" y="5010257"/>
                </a:lnTo>
                <a:lnTo>
                  <a:pt x="10219358" y="4967800"/>
                </a:lnTo>
                <a:lnTo>
                  <a:pt x="10227741" y="4923283"/>
                </a:lnTo>
                <a:lnTo>
                  <a:pt x="10230612" y="4877054"/>
                </a:lnTo>
                <a:lnTo>
                  <a:pt x="10230612" y="368553"/>
                </a:lnTo>
                <a:lnTo>
                  <a:pt x="10227741" y="322316"/>
                </a:lnTo>
                <a:lnTo>
                  <a:pt x="10219358" y="277795"/>
                </a:lnTo>
                <a:lnTo>
                  <a:pt x="10205808" y="235334"/>
                </a:lnTo>
                <a:lnTo>
                  <a:pt x="10187436" y="195279"/>
                </a:lnTo>
                <a:lnTo>
                  <a:pt x="10164588" y="157976"/>
                </a:lnTo>
                <a:lnTo>
                  <a:pt x="10137609" y="123768"/>
                </a:lnTo>
                <a:lnTo>
                  <a:pt x="10106843" y="93002"/>
                </a:lnTo>
                <a:lnTo>
                  <a:pt x="10072635" y="66023"/>
                </a:lnTo>
                <a:lnTo>
                  <a:pt x="10035332" y="43175"/>
                </a:lnTo>
                <a:lnTo>
                  <a:pt x="9995277" y="24803"/>
                </a:lnTo>
                <a:lnTo>
                  <a:pt x="9952816" y="11253"/>
                </a:lnTo>
                <a:lnTo>
                  <a:pt x="9908295" y="2870"/>
                </a:lnTo>
                <a:lnTo>
                  <a:pt x="9862058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86" y="225298"/>
            <a:ext cx="1068895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5246" y="3209290"/>
            <a:ext cx="633730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416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4118470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6.png"/><Relationship Id="rId7" Type="http://schemas.openxmlformats.org/officeDocument/2006/relationships/hyperlink" Target="https://www.nesdc.go.th/download/document/NSCR/NS67_Book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esdc.go.th/download/document/NSCR/Masterplan2566-2580.pdf" TargetMode="Externa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esdc.go.th/download/document/NSCR/NS67_Book.pdf" TargetMode="External"/><Relationship Id="rId5" Type="http://schemas.openxmlformats.org/officeDocument/2006/relationships/hyperlink" Target="https://www.nesdc.go.th/download/document/NSCR/Masterplan2566-2580.pdf" TargetMode="Externa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article_attach/article_file_20230307173847.pdf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hyperlink" Target="https://www.nesdc.go.th/download/document/NSCR/NS67_Book.pd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use.rid.go.th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2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ga.or.th/policy-standard/policy-regulation/dg-readiness-survey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7.png"/><Relationship Id="rId4" Type="http://schemas.openxmlformats.org/officeDocument/2006/relationships/image" Target="../media/image1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hyperlink" Target="https://www.dga.or.th/policy-standard/policy-regulation/dg-readiness-survey/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13646" y="1886075"/>
            <a:ext cx="12192000" cy="2769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2278" y="2116481"/>
            <a:ext cx="120860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ประจำปีงบประมาณ พ.ศ. 2569 - 2570 กรมชลประทาน</a:t>
            </a:r>
          </a:p>
        </p:txBody>
      </p:sp>
    </p:spTree>
    <p:extLst>
      <p:ext uri="{BB962C8B-B14F-4D97-AF65-F5344CB8AC3E}">
        <p14:creationId xmlns:p14="http://schemas.microsoft.com/office/powerpoint/2010/main" val="925771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สี่เหลี่ยมผืนผ้า 78">
            <a:extLst>
              <a:ext uri="{FF2B5EF4-FFF2-40B4-BE49-F238E27FC236}">
                <a16:creationId xmlns:a16="http://schemas.microsoft.com/office/drawing/2014/main" id="{611B8F37-A2C0-4A68-A2A8-7B0FEDB44AC3}"/>
              </a:ext>
            </a:extLst>
          </p:cNvPr>
          <p:cNvSpPr/>
          <p:nvPr/>
        </p:nvSpPr>
        <p:spPr>
          <a:xfrm>
            <a:off x="9999279" y="5568134"/>
            <a:ext cx="581724" cy="894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78" name="object 22">
            <a:extLst>
              <a:ext uri="{FF2B5EF4-FFF2-40B4-BE49-F238E27FC236}">
                <a16:creationId xmlns:a16="http://schemas.microsoft.com/office/drawing/2014/main" id="{00379A81-A1C1-4881-A9F9-25BE5372B6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170564"/>
              </p:ext>
            </p:extLst>
          </p:nvPr>
        </p:nvGraphicFramePr>
        <p:xfrm>
          <a:off x="531567" y="1949433"/>
          <a:ext cx="10003155" cy="317260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10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2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957">
                <a:tc gridSpan="2">
                  <a:txBody>
                    <a:bodyPr/>
                    <a:lstStyle/>
                    <a:p>
                      <a:pPr marL="1270" algn="ctr">
                        <a:lnSpc>
                          <a:spcPts val="2370"/>
                        </a:lnSpc>
                      </a:pPr>
                      <a:r>
                        <a:rPr sz="20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0915">
                <a:tc>
                  <a:txBody>
                    <a:bodyPr/>
                    <a:lstStyle/>
                    <a:p>
                      <a:pPr marL="128905">
                        <a:lnSpc>
                          <a:spcPts val="1545"/>
                        </a:lnSpc>
                      </a:pPr>
                      <a:r>
                        <a:rPr sz="1400" b="1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ตัวชี้วัดเชิงยุทธศาสตร์สําคัญ</a:t>
                      </a:r>
                      <a:r>
                        <a:rPr sz="1400" b="1" spc="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(Strategic</a:t>
                      </a:r>
                      <a:r>
                        <a:rPr sz="1400" b="1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58775" indent="-230188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62547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อัตราการขยายตัวของมูลค่าของสินค้าเกษตรอัตลักษณ์พื้นถิ่น</a:t>
                      </a:r>
                      <a:r>
                        <a:rPr sz="1400" spc="2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58775" indent="-230188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62547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          </a:r>
                      <a:r>
                        <a:rPr sz="1400" spc="1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58775" indent="-230188">
                        <a:lnSpc>
                          <a:spcPts val="1510"/>
                        </a:lnSpc>
                        <a:buFont typeface="TH SarabunPSK"/>
                        <a:buAutoNum type="arabicPeriod"/>
                        <a:tabLst>
                          <a:tab pos="62547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อัตราการขยายตัวของมูลค่าสินค้าเกษตรปลอดภัยที่เป็นสินค้าอินทรีย์</a:t>
                      </a:r>
                      <a:r>
                        <a:rPr sz="1400" spc="3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58775" indent="-230188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625475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รายได้เงินสดสุทธิทางการเกษตรของเกษตรกรเฉลี่ยต่อครัวเรือน</a:t>
                      </a:r>
                      <a:endParaRPr lang="th-TH" sz="1400" b="0" spc="-10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58775" indent="-230188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625475" algn="l"/>
                        </a:tabLst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จำนวนการขยายพื้นที่ชลประทาน  </a:t>
                      </a:r>
                    </a:p>
                    <a:p>
                      <a:pPr marL="358775" indent="-230188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625475" algn="l"/>
                        </a:tabLst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ร้อยละเฉลี่ยของงานบริการที่พัฒนาและเชื่อมโยงมาให้บริการบนแพลตฟอร์มดิจิทัลกลาง                                                                                                                                                            </a:t>
                      </a:r>
                      <a:endParaRPr sz="1400" b="0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71463" marR="412115" indent="0" algn="just">
                        <a:lnSpc>
                          <a:spcPct val="90100"/>
                        </a:lnSpc>
                      </a:pPr>
                      <a:endParaRPr lang="th-TH" sz="140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71463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2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71463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71463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5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71463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</a:t>
                      </a:r>
                      <a:r>
                        <a:rPr lang="th-TH" sz="14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ะ  5 </a:t>
                      </a:r>
                    </a:p>
                    <a:p>
                      <a:pPr marL="271463" marR="412115" indent="0" algn="just">
                        <a:lnSpc>
                          <a:spcPct val="90100"/>
                        </a:lnSpc>
                      </a:pP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10</a:t>
                      </a:r>
                    </a:p>
                    <a:p>
                      <a:pPr marL="271463" marR="412115" indent="0" algn="just">
                        <a:lnSpc>
                          <a:spcPct val="901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 5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905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8731">
                <a:tc>
                  <a:txBody>
                    <a:bodyPr/>
                    <a:lstStyle/>
                    <a:p>
                      <a:pPr marL="128905" marR="0" lvl="0" indent="0" defTabSz="914400" eaLnBrk="1" fontAlgn="auto" latinLnBrk="0" hangingPunct="1">
                        <a:lnSpc>
                          <a:spcPts val="1595"/>
                        </a:lnSpc>
                        <a:spcBef>
                          <a:spcPts val="14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ตัวชี้วัดขับเคลื่อนการบูรณาการร่วมกัน</a:t>
                      </a:r>
                      <a:r>
                        <a:rPr sz="1400" b="1" spc="8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(Joint</a:t>
                      </a:r>
                      <a:r>
                        <a:rPr sz="1400" b="1" spc="7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r>
                        <a:rPr lang="th-TH"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และ ตัวชี้วัดตามภารกิจพื้นฐาน/งานตามหน้าที่ความรับผิดชอบหลัก</a:t>
                      </a:r>
                      <a:r>
                        <a:rPr lang="th-TH" sz="1400" b="1" spc="15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Function</a:t>
                      </a:r>
                      <a:r>
                        <a:rPr lang="en-US" sz="1400" b="1" spc="1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58775" indent="-230188">
                        <a:lnSpc>
                          <a:spcPts val="1510"/>
                        </a:lnSpc>
                        <a:buFont typeface="TH SarabunPSK"/>
                        <a:buNone/>
                        <a:tabLst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    ร้อยละของจุดตรวจวัดคุณภาพน้ำชลประทานที่ได้มาตรฐาน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587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0" algn="l"/>
                          <a:tab pos="873125" algn="l"/>
                          <a:tab pos="2036763" algn="l"/>
                        </a:tabLst>
                      </a:pPr>
                      <a:r>
                        <a:rPr lang="th-TH" sz="140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    ร้อยละของปริมาตรเก็บกักน้ำ</a:t>
                      </a:r>
                    </a:p>
                    <a:p>
                      <a:pPr marL="128587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0" algn="l"/>
                          <a:tab pos="873125" algn="l"/>
                          <a:tab pos="2036763" algn="l"/>
                        </a:tabLst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    ร้อยละของพื้นที่บริหารจัดการน้ำในเขตชลประทานได้รับน้ำตามปริมาณน้ำต้นทุนที่มีในแต่ละปี</a:t>
                      </a:r>
                    </a:p>
                    <a:p>
                      <a:pPr marL="354013" indent="-227013">
                        <a:lnSpc>
                          <a:spcPts val="1510"/>
                        </a:lnSpc>
                        <a:buFont typeface="TH SarabunPSK"/>
                        <a:buAutoNum type="arabicPeriod" startAt="10"/>
                        <a:tabLst>
                          <a:tab pos="0" algn="l"/>
                          <a:tab pos="873125" algn="l"/>
                          <a:tab pos="2036763" algn="l"/>
                        </a:tabLst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ร้อยละของพื้นที่การเกษตรที่ได้รับการป้องกันความเสียหายจากอุทกภัย</a:t>
                      </a:r>
                    </a:p>
                    <a:p>
                      <a:pPr marL="354013" indent="-227013">
                        <a:lnSpc>
                          <a:spcPts val="1510"/>
                        </a:lnSpc>
                        <a:buFont typeface="TH SarabunPSK"/>
                        <a:buAutoNum type="arabicPeriod" startAt="10"/>
                        <a:tabLst>
                          <a:tab pos="0" algn="l"/>
                          <a:tab pos="873125" algn="l"/>
                          <a:tab pos="2036763" algn="l"/>
                        </a:tabLst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ระดับความสำเร็จในการปรับปรุงแก้ไขกฎกระทรวงการอนุญาตการใช้น้ำประเภทที่สองและประเภทที่สาม</a:t>
                      </a:r>
                    </a:p>
                    <a:p>
                      <a:pPr marL="354013" indent="-227013">
                        <a:lnSpc>
                          <a:spcPts val="1510"/>
                        </a:lnSpc>
                        <a:buFont typeface="TH SarabunPSK"/>
                        <a:buAutoNum type="arabicPeriod" startAt="10"/>
                        <a:tabLst>
                          <a:tab pos="0" algn="l"/>
                          <a:tab pos="873125" algn="l"/>
                          <a:tab pos="2036763" algn="l"/>
                        </a:tabLst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ปริมาณการลดการปล่อยก๊าซเรือนกระจก </a:t>
                      </a:r>
                    </a:p>
                  </a:txBody>
                  <a:tcPr marL="0" marR="0" marT="18415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412115" indent="271463" algn="l">
                        <a:lnSpc>
                          <a:spcPts val="1510"/>
                        </a:lnSpc>
                        <a:tabLst>
                          <a:tab pos="1341438" algn="l"/>
                        </a:tabLst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ะ  7</a:t>
                      </a:r>
                    </a:p>
                    <a:p>
                      <a:pPr marL="0" marR="412115" indent="271463" algn="l">
                        <a:lnSpc>
                          <a:spcPts val="1510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7</a:t>
                      </a:r>
                      <a:endParaRPr lang="th-TH" sz="1400" spc="-2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271463" algn="l">
                        <a:lnSpc>
                          <a:spcPts val="1595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spc="-5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271463" algn="l">
                        <a:lnSpc>
                          <a:spcPts val="1595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5</a:t>
                      </a: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271463" algn="l">
                        <a:lnSpc>
                          <a:spcPts val="1595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 3</a:t>
                      </a: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271463" algn="l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 3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364195"/>
              </p:ext>
            </p:extLst>
          </p:nvPr>
        </p:nvGraphicFramePr>
        <p:xfrm>
          <a:off x="555624" y="5569150"/>
          <a:ext cx="9453616" cy="8851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8656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87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8754">
                <a:tc>
                  <a:txBody>
                    <a:bodyPr/>
                    <a:lstStyle/>
                    <a:p>
                      <a:pPr marL="68579" indent="0">
                        <a:lnSpc>
                          <a:spcPct val="100000"/>
                        </a:lnSpc>
                        <a:spcBef>
                          <a:spcPts val="110"/>
                        </a:spcBef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40" dirty="0">
                          <a:latin typeface="TH Sarabun PSK"/>
                          <a:cs typeface="TH SarabunIT๙"/>
                        </a:rPr>
                        <a:t>13</a:t>
                      </a:r>
                      <a:r>
                        <a:rPr lang="th-TH" sz="1400" b="0" spc="-40" dirty="0">
                          <a:latin typeface="TH Sarabun PSK"/>
                          <a:cs typeface="TH SarabunIT๙"/>
                        </a:rPr>
                        <a:t>. </a:t>
                      </a:r>
                      <a:r>
                        <a:rPr sz="1400" b="0" spc="-40" dirty="0" err="1">
                          <a:latin typeface="TH Sarabun PSK"/>
                          <a:cs typeface="TH SarabunIT๙"/>
                        </a:rPr>
                        <a:t>การประเมินสถานะของหน่วยงานในการเป็นระบบราชการ</a:t>
                      </a:r>
                      <a:r>
                        <a:rPr sz="1400" b="0" spc="110" dirty="0">
                          <a:latin typeface="TH Sarabun PSK"/>
                          <a:cs typeface="TH SarabunIT๙"/>
                        </a:rPr>
                        <a:t> </a:t>
                      </a:r>
                      <a:r>
                        <a:rPr sz="1400" b="0" spc="-100" dirty="0">
                          <a:latin typeface="TH Sarabun PSK"/>
                          <a:cs typeface="TH SarabunIT๙"/>
                        </a:rPr>
                        <a:t>4.0</a:t>
                      </a:r>
                      <a:r>
                        <a:rPr sz="1400" b="0" spc="55" dirty="0">
                          <a:latin typeface="TH Sarabun PSK"/>
                          <a:cs typeface="TH SarabunIT๙"/>
                        </a:rPr>
                        <a:t> </a:t>
                      </a:r>
                      <a:r>
                        <a:rPr sz="1400" b="0" spc="-35" dirty="0">
                          <a:latin typeface="TH Sarabun PSK"/>
                          <a:cs typeface="TH SarabunIT๙"/>
                        </a:rPr>
                        <a:t>(</a:t>
                      </a:r>
                      <a:r>
                        <a:rPr sz="1400" b="0" spc="-35" dirty="0">
                          <a:latin typeface="TH Sarabun PSK"/>
                          <a:cs typeface="TH SarabunPSK"/>
                        </a:rPr>
                        <a:t>PMQA</a:t>
                      </a:r>
                      <a:r>
                        <a:rPr sz="1400" b="0" spc="50" dirty="0">
                          <a:latin typeface="TH Sarabun PSK"/>
                          <a:cs typeface="TH SarabunPSK"/>
                        </a:rPr>
                        <a:t> </a:t>
                      </a:r>
                      <a:r>
                        <a:rPr sz="1400" b="0" spc="-20" dirty="0">
                          <a:latin typeface="TH Sarabun PSK"/>
                          <a:cs typeface="TH SarabunPSK"/>
                        </a:rPr>
                        <a:t>4.0)</a:t>
                      </a:r>
                      <a:endParaRPr lang="en-US" sz="1400" b="0" spc="-20" dirty="0">
                        <a:latin typeface="TH Sarabun PSK"/>
                        <a:cs typeface="TH SarabunPSK"/>
                      </a:endParaRPr>
                    </a:p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20" dirty="0">
                          <a:latin typeface="TH Sarabun PSK"/>
                          <a:cs typeface="TH SarabunPSK"/>
                        </a:rPr>
                        <a:t>14. </a:t>
                      </a:r>
                      <a:r>
                        <a:rPr lang="th-TH" sz="1400" b="0" spc="-10" dirty="0">
                          <a:latin typeface="TH Sarabun PSK"/>
                          <a:cs typeface="TH SarabunPSK"/>
                        </a:rPr>
                        <a:t>ระดับความพร้อมรัฐบาลดิจิทัลหน่วยงานภาครัฐของประเทศไทย</a:t>
                      </a:r>
                    </a:p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 PSK"/>
                          <a:cs typeface="TH SarabunPSK"/>
                        </a:rPr>
                        <a:t>15. </a:t>
                      </a:r>
                      <a:r>
                        <a:rPr lang="th-TH" sz="1400" b="0" spc="-10" dirty="0">
                          <a:latin typeface="TH Sarabun PSK"/>
                          <a:cs typeface="TH SarabunPSK"/>
                        </a:rPr>
                        <a:t>คะแนนความพร้อมรัฐบาลดิจิทัลหน่วยงานภาครัฐของประเทศไทย</a:t>
                      </a:r>
                      <a:endParaRPr lang="en-US" sz="1400" b="0" spc="-10" dirty="0">
                        <a:latin typeface="TH Sarabun PSK"/>
                        <a:cs typeface="TH SarabunPSK"/>
                      </a:endParaRPr>
                    </a:p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 PSK"/>
                          <a:cs typeface="TH SarabunPSK"/>
                        </a:rPr>
                        <a:t>16. </a:t>
                      </a:r>
                      <a:r>
                        <a:rPr lang="th-TH" sz="1400" b="0" spc="-10" dirty="0">
                          <a:latin typeface="TH Sarabun PSK"/>
                          <a:cs typeface="TH SarabunIT๙"/>
                        </a:rPr>
                        <a:t>คะแนน </a:t>
                      </a:r>
                      <a:r>
                        <a:rPr lang="en-US" sz="1400" b="0" spc="-10" dirty="0">
                          <a:latin typeface="TH Sarabun PSK"/>
                          <a:cs typeface="TH SarabunIT๙"/>
                        </a:rPr>
                        <a:t>EIT Survey</a:t>
                      </a:r>
                      <a:endParaRPr lang="th-TH" sz="1400" b="0" spc="-10" dirty="0">
                        <a:latin typeface="TH Sarabun PSK"/>
                        <a:cs typeface="TH SarabunPSK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r" defTabSz="606425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lang="th-TH" sz="14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        </a:t>
                      </a:r>
                      <a:r>
                        <a:rPr sz="1400" dirty="0" err="1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sz="1400" spc="-25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10</a:t>
                      </a:r>
                      <a:endParaRPr lang="th-TH" sz="1400" spc="-25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  <a:p>
                      <a:pPr marR="382270" algn="r" defTabSz="866775">
                        <a:lnSpc>
                          <a:spcPts val="1675"/>
                        </a:lnSpc>
                      </a:pPr>
                      <a:r>
                        <a:rPr lang="th-TH" sz="14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  </a:t>
                      </a:r>
                      <a:r>
                        <a:rPr lang="th-TH" sz="1400" spc="-25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  </a:t>
                      </a:r>
                    </a:p>
                    <a:p>
                      <a:pPr marR="382270" algn="r" defTabSz="866775">
                        <a:lnSpc>
                          <a:spcPts val="1675"/>
                        </a:lnSpc>
                        <a:tabLst>
                          <a:tab pos="2600325" algn="l"/>
                        </a:tabLst>
                      </a:pPr>
                      <a:r>
                        <a:rPr lang="th-TH" sz="14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ร้อยละ </a:t>
                      </a:r>
                      <a:r>
                        <a:rPr lang="th-TH" sz="1400" spc="-2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 </a:t>
                      </a:r>
                      <a:r>
                        <a:rPr lang="th-TH" sz="1400" spc="-25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</a:t>
                      </a:r>
                      <a:endParaRPr lang="th-TH" sz="1400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  <a:p>
                      <a:pPr marL="0" marR="382270" lvl="0" indent="0" algn="r" defTabSz="606425" eaLnBrk="1" fontAlgn="auto" latinLnBrk="0" hangingPunct="1">
                        <a:lnSpc>
                          <a:spcPct val="100000"/>
                        </a:lnSpc>
                        <a:spcBef>
                          <a:spcPts val="11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10</a:t>
                      </a: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722376" y="1449324"/>
            <a:ext cx="9874250" cy="455930"/>
          </a:xfrm>
          <a:custGeom>
            <a:avLst/>
            <a:gdLst/>
            <a:ahLst/>
            <a:cxnLst/>
            <a:rect l="l" t="t" r="r" b="b"/>
            <a:pathLst>
              <a:path w="9874250" h="455930">
                <a:moveTo>
                  <a:pt x="9873996" y="0"/>
                </a:moveTo>
                <a:lnTo>
                  <a:pt x="0" y="0"/>
                </a:lnTo>
                <a:lnTo>
                  <a:pt x="0" y="455675"/>
                </a:lnTo>
                <a:lnTo>
                  <a:pt x="9873996" y="455675"/>
                </a:lnTo>
                <a:lnTo>
                  <a:pt x="987399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3345" y="1412492"/>
            <a:ext cx="56813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การประเมินประสิทธิผลการดําเนินงาน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Performance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189464" y="1520952"/>
            <a:ext cx="1739264" cy="349250"/>
          </a:xfrm>
          <a:custGeom>
            <a:avLst/>
            <a:gdLst/>
            <a:ahLst/>
            <a:cxnLst/>
            <a:rect l="l" t="t" r="r" b="b"/>
            <a:pathLst>
              <a:path w="1739265" h="349250">
                <a:moveTo>
                  <a:pt x="1680717" y="0"/>
                </a:moveTo>
                <a:lnTo>
                  <a:pt x="58165" y="0"/>
                </a:lnTo>
                <a:lnTo>
                  <a:pt x="35522" y="4570"/>
                </a:lnTo>
                <a:lnTo>
                  <a:pt x="17033" y="17033"/>
                </a:lnTo>
                <a:lnTo>
                  <a:pt x="4570" y="35522"/>
                </a:lnTo>
                <a:lnTo>
                  <a:pt x="0" y="58165"/>
                </a:lnTo>
                <a:lnTo>
                  <a:pt x="0" y="290830"/>
                </a:lnTo>
                <a:lnTo>
                  <a:pt x="4570" y="313473"/>
                </a:lnTo>
                <a:lnTo>
                  <a:pt x="17033" y="331962"/>
                </a:lnTo>
                <a:lnTo>
                  <a:pt x="35522" y="344425"/>
                </a:lnTo>
                <a:lnTo>
                  <a:pt x="58165" y="348996"/>
                </a:lnTo>
                <a:lnTo>
                  <a:pt x="1680717" y="348996"/>
                </a:lnTo>
                <a:lnTo>
                  <a:pt x="1703361" y="344425"/>
                </a:lnTo>
                <a:lnTo>
                  <a:pt x="1721850" y="331962"/>
                </a:lnTo>
                <a:lnTo>
                  <a:pt x="1734313" y="313473"/>
                </a:lnTo>
                <a:lnTo>
                  <a:pt x="1738883" y="290830"/>
                </a:lnTo>
                <a:lnTo>
                  <a:pt x="1738883" y="58165"/>
                </a:lnTo>
                <a:lnTo>
                  <a:pt x="1734313" y="35522"/>
                </a:lnTo>
                <a:lnTo>
                  <a:pt x="1721850" y="17033"/>
                </a:lnTo>
                <a:lnTo>
                  <a:pt x="1703361" y="4570"/>
                </a:lnTo>
                <a:lnTo>
                  <a:pt x="1680717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44682" y="1443990"/>
            <a:ext cx="102996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800" b="1" i="0" u="none" strike="noStrike" kern="0" cap="none" spc="-18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70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478812" y="5122038"/>
            <a:ext cx="10055910" cy="457200"/>
            <a:chOff x="540715" y="5233416"/>
            <a:chExt cx="10055910" cy="457200"/>
          </a:xfrm>
        </p:grpSpPr>
        <p:sp>
          <p:nvSpPr>
            <p:cNvPr id="8" name="object 8"/>
            <p:cNvSpPr/>
            <p:nvPr/>
          </p:nvSpPr>
          <p:spPr>
            <a:xfrm>
              <a:off x="722375" y="5233416"/>
              <a:ext cx="9874250" cy="457200"/>
            </a:xfrm>
            <a:custGeom>
              <a:avLst/>
              <a:gdLst/>
              <a:ahLst/>
              <a:cxnLst/>
              <a:rect l="l" t="t" r="r" b="b"/>
              <a:pathLst>
                <a:path w="9874250" h="457200">
                  <a:moveTo>
                    <a:pt x="9873996" y="0"/>
                  </a:moveTo>
                  <a:lnTo>
                    <a:pt x="0" y="0"/>
                  </a:lnTo>
                  <a:lnTo>
                    <a:pt x="0" y="457200"/>
                  </a:lnTo>
                  <a:lnTo>
                    <a:pt x="9873996" y="457200"/>
                  </a:lnTo>
                  <a:lnTo>
                    <a:pt x="9873996" y="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540715" y="5233416"/>
              <a:ext cx="474648" cy="410475"/>
            </a:xfrm>
            <a:custGeom>
              <a:avLst/>
              <a:gdLst/>
              <a:ahLst/>
              <a:cxnLst/>
              <a:rect l="l" t="t" r="r" b="b"/>
              <a:pathLst>
                <a:path w="567055" h="567054">
                  <a:moveTo>
                    <a:pt x="283464" y="0"/>
                  </a:moveTo>
                  <a:lnTo>
                    <a:pt x="237484" y="3709"/>
                  </a:lnTo>
                  <a:lnTo>
                    <a:pt x="193867" y="14447"/>
                  </a:lnTo>
                  <a:lnTo>
                    <a:pt x="153195" y="31632"/>
                  </a:lnTo>
                  <a:lnTo>
                    <a:pt x="116053" y="54681"/>
                  </a:lnTo>
                  <a:lnTo>
                    <a:pt x="83024" y="83010"/>
                  </a:lnTo>
                  <a:lnTo>
                    <a:pt x="54692" y="116037"/>
                  </a:lnTo>
                  <a:lnTo>
                    <a:pt x="31639" y="153179"/>
                  </a:lnTo>
                  <a:lnTo>
                    <a:pt x="14451" y="193852"/>
                  </a:lnTo>
                  <a:lnTo>
                    <a:pt x="3710" y="237475"/>
                  </a:lnTo>
                  <a:lnTo>
                    <a:pt x="0" y="283464"/>
                  </a:lnTo>
                  <a:lnTo>
                    <a:pt x="3710" y="329443"/>
                  </a:lnTo>
                  <a:lnTo>
                    <a:pt x="14451" y="373060"/>
                  </a:lnTo>
                  <a:lnTo>
                    <a:pt x="31639" y="413732"/>
                  </a:lnTo>
                  <a:lnTo>
                    <a:pt x="54692" y="450874"/>
                  </a:lnTo>
                  <a:lnTo>
                    <a:pt x="83024" y="483903"/>
                  </a:lnTo>
                  <a:lnTo>
                    <a:pt x="116053" y="512235"/>
                  </a:lnTo>
                  <a:lnTo>
                    <a:pt x="153195" y="535288"/>
                  </a:lnTo>
                  <a:lnTo>
                    <a:pt x="193867" y="552476"/>
                  </a:lnTo>
                  <a:lnTo>
                    <a:pt x="237484" y="563217"/>
                  </a:lnTo>
                  <a:lnTo>
                    <a:pt x="283464" y="566928"/>
                  </a:lnTo>
                  <a:lnTo>
                    <a:pt x="329443" y="563217"/>
                  </a:lnTo>
                  <a:lnTo>
                    <a:pt x="373060" y="552476"/>
                  </a:lnTo>
                  <a:lnTo>
                    <a:pt x="413732" y="535288"/>
                  </a:lnTo>
                  <a:lnTo>
                    <a:pt x="450874" y="512235"/>
                  </a:lnTo>
                  <a:lnTo>
                    <a:pt x="483903" y="483903"/>
                  </a:lnTo>
                  <a:lnTo>
                    <a:pt x="512235" y="450874"/>
                  </a:lnTo>
                  <a:lnTo>
                    <a:pt x="535288" y="413732"/>
                  </a:lnTo>
                  <a:lnTo>
                    <a:pt x="552476" y="373060"/>
                  </a:lnTo>
                  <a:lnTo>
                    <a:pt x="563217" y="329443"/>
                  </a:lnTo>
                  <a:lnTo>
                    <a:pt x="566928" y="283464"/>
                  </a:lnTo>
                  <a:lnTo>
                    <a:pt x="563217" y="237475"/>
                  </a:lnTo>
                  <a:lnTo>
                    <a:pt x="552476" y="193852"/>
                  </a:lnTo>
                  <a:lnTo>
                    <a:pt x="535288" y="153179"/>
                  </a:lnTo>
                  <a:lnTo>
                    <a:pt x="512235" y="116037"/>
                  </a:lnTo>
                  <a:lnTo>
                    <a:pt x="483903" y="83010"/>
                  </a:lnTo>
                  <a:lnTo>
                    <a:pt x="450874" y="54681"/>
                  </a:lnTo>
                  <a:lnTo>
                    <a:pt x="413732" y="31632"/>
                  </a:lnTo>
                  <a:lnTo>
                    <a:pt x="373060" y="14447"/>
                  </a:lnTo>
                  <a:lnTo>
                    <a:pt x="329443" y="3709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619171" y="5123004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cs typeface="TH SarabunPSK"/>
              </a:rPr>
              <a:t>2</a:t>
            </a:r>
            <a:endParaRPr kumimoji="0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cs typeface="TH SarabunPSK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25631" y="5065141"/>
            <a:ext cx="53079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การประเมินศักยภาพในการดําเนินงาน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Potential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0243755" y="5078247"/>
            <a:ext cx="1740535" cy="347980"/>
          </a:xfrm>
          <a:custGeom>
            <a:avLst/>
            <a:gdLst/>
            <a:ahLst/>
            <a:cxnLst/>
            <a:rect l="l" t="t" r="r" b="b"/>
            <a:pathLst>
              <a:path w="1740534" h="347979">
                <a:moveTo>
                  <a:pt x="1682495" y="0"/>
                </a:moveTo>
                <a:lnTo>
                  <a:pt x="57911" y="0"/>
                </a:lnTo>
                <a:lnTo>
                  <a:pt x="35361" y="4548"/>
                </a:lnTo>
                <a:lnTo>
                  <a:pt x="16954" y="16954"/>
                </a:lnTo>
                <a:lnTo>
                  <a:pt x="4548" y="35361"/>
                </a:lnTo>
                <a:lnTo>
                  <a:pt x="0" y="57911"/>
                </a:lnTo>
                <a:lnTo>
                  <a:pt x="0" y="289559"/>
                </a:lnTo>
                <a:lnTo>
                  <a:pt x="4548" y="312099"/>
                </a:lnTo>
                <a:lnTo>
                  <a:pt x="16954" y="330507"/>
                </a:lnTo>
                <a:lnTo>
                  <a:pt x="35361" y="342920"/>
                </a:lnTo>
                <a:lnTo>
                  <a:pt x="57911" y="347471"/>
                </a:lnTo>
                <a:lnTo>
                  <a:pt x="1682495" y="347471"/>
                </a:lnTo>
                <a:lnTo>
                  <a:pt x="1705046" y="342920"/>
                </a:lnTo>
                <a:lnTo>
                  <a:pt x="1723453" y="330507"/>
                </a:lnTo>
                <a:lnTo>
                  <a:pt x="1735859" y="312099"/>
                </a:lnTo>
                <a:lnTo>
                  <a:pt x="1740407" y="289559"/>
                </a:lnTo>
                <a:lnTo>
                  <a:pt x="1740407" y="57911"/>
                </a:lnTo>
                <a:lnTo>
                  <a:pt x="1735859" y="35361"/>
                </a:lnTo>
                <a:lnTo>
                  <a:pt x="1723453" y="16954"/>
                </a:lnTo>
                <a:lnTo>
                  <a:pt x="1705046" y="4548"/>
                </a:lnTo>
                <a:lnTo>
                  <a:pt x="1682495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523232" y="5017489"/>
            <a:ext cx="10306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800" b="1" i="0" u="none" strike="noStrike" kern="0" cap="none" spc="-17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30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39292" y="226822"/>
            <a:ext cx="10283190" cy="429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การประเมินผลการปฏิบัติราชการของ</a:t>
            </a:r>
            <a:r>
              <a:rPr kumimoji="0" lang="th-TH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lang="th-TH" sz="2650" b="1" kern="0" dirty="0">
                <a:solidFill>
                  <a:schemeClr val="bg1"/>
                </a:solidFill>
                <a:latin typeface="TH SarabunIT๙"/>
                <a:cs typeface="TH SarabunIT๙"/>
              </a:rPr>
              <a:t>กรมชลประทาน 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ประจําปีงบประมาณ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พ.ศ</a:t>
            </a:r>
            <a:r>
              <a:rPr kumimoji="0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.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256</a:t>
            </a:r>
            <a:r>
              <a:rPr kumimoji="0" lang="th-TH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9 - 2570</a:t>
            </a:r>
            <a:endParaRPr kumimoji="0" sz="26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cs typeface="TH SarabunPSK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81940" y="809231"/>
            <a:ext cx="2577465" cy="742315"/>
            <a:chOff x="281940" y="809231"/>
            <a:chExt cx="2577465" cy="742315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3380" y="911301"/>
              <a:ext cx="2485644" cy="44810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1940" y="809231"/>
              <a:ext cx="2506980" cy="74220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426719" y="926591"/>
            <a:ext cx="2383790" cy="346075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 marR="0" lvl="0" indent="0" defTabSz="91440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องค์ประกอบการประเมิน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0250740" y="6405168"/>
            <a:ext cx="1740535" cy="349250"/>
          </a:xfrm>
          <a:custGeom>
            <a:avLst/>
            <a:gdLst/>
            <a:ahLst/>
            <a:cxnLst/>
            <a:rect l="l" t="t" r="r" b="b"/>
            <a:pathLst>
              <a:path w="1740534" h="349250">
                <a:moveTo>
                  <a:pt x="1649094" y="0"/>
                </a:moveTo>
                <a:lnTo>
                  <a:pt x="91312" y="0"/>
                </a:lnTo>
                <a:lnTo>
                  <a:pt x="55774" y="7177"/>
                </a:lnTo>
                <a:lnTo>
                  <a:pt x="26749" y="26750"/>
                </a:lnTo>
                <a:lnTo>
                  <a:pt x="7177" y="55780"/>
                </a:lnTo>
                <a:lnTo>
                  <a:pt x="0" y="91325"/>
                </a:lnTo>
                <a:lnTo>
                  <a:pt x="0" y="257670"/>
                </a:lnTo>
                <a:lnTo>
                  <a:pt x="7177" y="293218"/>
                </a:lnTo>
                <a:lnTo>
                  <a:pt x="26749" y="322246"/>
                </a:lnTo>
                <a:lnTo>
                  <a:pt x="55774" y="341818"/>
                </a:lnTo>
                <a:lnTo>
                  <a:pt x="91312" y="348994"/>
                </a:lnTo>
                <a:lnTo>
                  <a:pt x="1649094" y="348994"/>
                </a:lnTo>
                <a:lnTo>
                  <a:pt x="1684633" y="341818"/>
                </a:lnTo>
                <a:lnTo>
                  <a:pt x="1713658" y="322246"/>
                </a:lnTo>
                <a:lnTo>
                  <a:pt x="1733230" y="293218"/>
                </a:lnTo>
                <a:lnTo>
                  <a:pt x="1740407" y="257670"/>
                </a:lnTo>
                <a:lnTo>
                  <a:pt x="1740407" y="91325"/>
                </a:lnTo>
                <a:lnTo>
                  <a:pt x="1733230" y="55780"/>
                </a:lnTo>
                <a:lnTo>
                  <a:pt x="1713658" y="26750"/>
                </a:lnTo>
                <a:lnTo>
                  <a:pt x="1684633" y="7177"/>
                </a:lnTo>
                <a:lnTo>
                  <a:pt x="1649094" y="0"/>
                </a:lnTo>
                <a:close/>
              </a:path>
            </a:pathLst>
          </a:custGeom>
          <a:solidFill>
            <a:srgbClr val="538235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95300" y="1392937"/>
            <a:ext cx="516253" cy="477266"/>
          </a:xfrm>
          <a:custGeom>
            <a:avLst/>
            <a:gdLst/>
            <a:ahLst/>
            <a:cxnLst/>
            <a:rect l="l" t="t" r="r" b="b"/>
            <a:pathLst>
              <a:path w="567055" h="567055">
                <a:moveTo>
                  <a:pt x="283464" y="0"/>
                </a:moveTo>
                <a:lnTo>
                  <a:pt x="237484" y="3709"/>
                </a:lnTo>
                <a:lnTo>
                  <a:pt x="193867" y="14447"/>
                </a:lnTo>
                <a:lnTo>
                  <a:pt x="153195" y="31632"/>
                </a:lnTo>
                <a:lnTo>
                  <a:pt x="116053" y="54681"/>
                </a:lnTo>
                <a:lnTo>
                  <a:pt x="83024" y="83010"/>
                </a:lnTo>
                <a:lnTo>
                  <a:pt x="54692" y="116037"/>
                </a:lnTo>
                <a:lnTo>
                  <a:pt x="31639" y="153179"/>
                </a:lnTo>
                <a:lnTo>
                  <a:pt x="14451" y="193852"/>
                </a:lnTo>
                <a:lnTo>
                  <a:pt x="3710" y="237475"/>
                </a:lnTo>
                <a:lnTo>
                  <a:pt x="0" y="283463"/>
                </a:lnTo>
                <a:lnTo>
                  <a:pt x="3710" y="329452"/>
                </a:lnTo>
                <a:lnTo>
                  <a:pt x="14451" y="373075"/>
                </a:lnTo>
                <a:lnTo>
                  <a:pt x="31639" y="413748"/>
                </a:lnTo>
                <a:lnTo>
                  <a:pt x="54692" y="450890"/>
                </a:lnTo>
                <a:lnTo>
                  <a:pt x="83024" y="483917"/>
                </a:lnTo>
                <a:lnTo>
                  <a:pt x="116053" y="512246"/>
                </a:lnTo>
                <a:lnTo>
                  <a:pt x="153195" y="535295"/>
                </a:lnTo>
                <a:lnTo>
                  <a:pt x="193867" y="552480"/>
                </a:lnTo>
                <a:lnTo>
                  <a:pt x="237484" y="563218"/>
                </a:lnTo>
                <a:lnTo>
                  <a:pt x="283464" y="566927"/>
                </a:lnTo>
                <a:lnTo>
                  <a:pt x="329443" y="563218"/>
                </a:lnTo>
                <a:lnTo>
                  <a:pt x="373060" y="552480"/>
                </a:lnTo>
                <a:lnTo>
                  <a:pt x="413732" y="535295"/>
                </a:lnTo>
                <a:lnTo>
                  <a:pt x="450874" y="512246"/>
                </a:lnTo>
                <a:lnTo>
                  <a:pt x="483903" y="483917"/>
                </a:lnTo>
                <a:lnTo>
                  <a:pt x="512235" y="450890"/>
                </a:lnTo>
                <a:lnTo>
                  <a:pt x="535288" y="413748"/>
                </a:lnTo>
                <a:lnTo>
                  <a:pt x="552476" y="373075"/>
                </a:lnTo>
                <a:lnTo>
                  <a:pt x="563217" y="329452"/>
                </a:lnTo>
                <a:lnTo>
                  <a:pt x="566928" y="283463"/>
                </a:lnTo>
                <a:lnTo>
                  <a:pt x="563217" y="237475"/>
                </a:lnTo>
                <a:lnTo>
                  <a:pt x="552476" y="193852"/>
                </a:lnTo>
                <a:lnTo>
                  <a:pt x="535288" y="153179"/>
                </a:lnTo>
                <a:lnTo>
                  <a:pt x="512235" y="116037"/>
                </a:lnTo>
                <a:lnTo>
                  <a:pt x="483903" y="83010"/>
                </a:lnTo>
                <a:lnTo>
                  <a:pt x="450874" y="54681"/>
                </a:lnTo>
                <a:lnTo>
                  <a:pt x="413732" y="31632"/>
                </a:lnTo>
                <a:lnTo>
                  <a:pt x="373060" y="14447"/>
                </a:lnTo>
                <a:lnTo>
                  <a:pt x="329443" y="3709"/>
                </a:lnTo>
                <a:lnTo>
                  <a:pt x="28346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9137" y="1348037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3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kumimoji="0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0745469" y="4047490"/>
            <a:ext cx="339090" cy="147320"/>
            <a:chOff x="10745469" y="4047490"/>
            <a:chExt cx="339090" cy="147320"/>
          </a:xfrm>
        </p:grpSpPr>
        <p:sp>
          <p:nvSpPr>
            <p:cNvPr id="25" name="object 25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0718418" y="1858136"/>
            <a:ext cx="96964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คําอธิบาย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Tag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12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0733278" y="2090673"/>
            <a:ext cx="339090" cy="145415"/>
            <a:chOff x="10733278" y="2090673"/>
            <a:chExt cx="339090" cy="145415"/>
          </a:xfrm>
        </p:grpSpPr>
        <p:sp>
          <p:nvSpPr>
            <p:cNvPr id="29" name="object 29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0787888" y="2059686"/>
            <a:ext cx="2324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-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แม่บท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121008" y="2082546"/>
            <a:ext cx="7239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ตัวชี้วัดตามแผนแม่บทฯ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0737850" y="2543301"/>
            <a:ext cx="339090" cy="147320"/>
            <a:chOff x="10737850" y="2543301"/>
            <a:chExt cx="339090" cy="147320"/>
          </a:xfrm>
        </p:grpSpPr>
        <p:sp>
          <p:nvSpPr>
            <p:cNvPr id="34" name="object 34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B3C5D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B3C5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0787633" y="2505582"/>
            <a:ext cx="240029" cy="20637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45720" marR="5080" lvl="0" indent="-33655" defTabSz="914400" eaLnBrk="1" fontAlgn="auto" latinLnBrk="0" hangingPunct="1">
              <a:lnSpc>
                <a:spcPct val="70000"/>
              </a:lnSpc>
              <a:spcBef>
                <a:spcPts val="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นโยบาย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/</a:t>
            </a:r>
            <a:r>
              <a:rPr kumimoji="0" sz="7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สั่งการ</a:t>
            </a:r>
            <a:endParaRPr kumimoji="0" sz="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124692" y="2486025"/>
            <a:ext cx="715010" cy="27241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lvl="0" indent="0" defTabSz="914400" eaLnBrk="1" fontAlgn="auto" latinLnBrk="0" hangingPunct="1">
              <a:lnSpc>
                <a:spcPts val="86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ตัวชี้วัดนโยบายรัฐบาล/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ข้อสั่งการ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10746993" y="3034029"/>
            <a:ext cx="339090" cy="147320"/>
            <a:chOff x="10746993" y="3034029"/>
            <a:chExt cx="339090" cy="147320"/>
          </a:xfrm>
        </p:grpSpPr>
        <p:sp>
          <p:nvSpPr>
            <p:cNvPr id="39" name="object 39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F4DBB1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F4DBB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10728959" y="2974339"/>
            <a:ext cx="103631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spc="0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แผนบูรฯ</a:t>
            </a:r>
            <a:r>
              <a:rPr kumimoji="0" sz="1500" b="1" i="0" u="none" strike="noStrike" kern="0" cap="none" spc="457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ตัวชี้วัดตามแผนงาน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10746993" y="3779265"/>
            <a:ext cx="339090" cy="145415"/>
            <a:chOff x="10746993" y="3779265"/>
            <a:chExt cx="339090" cy="145415"/>
          </a:xfrm>
        </p:grpSpPr>
        <p:sp>
          <p:nvSpPr>
            <p:cNvPr id="43" name="object 43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1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0" y="113156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1" y="132587"/>
                  </a:lnTo>
                  <a:lnTo>
                    <a:pt x="285630" y="127373"/>
                  </a:lnTo>
                  <a:lnTo>
                    <a:pt x="306704" y="113156"/>
                  </a:lnTo>
                  <a:lnTo>
                    <a:pt x="320921" y="92082"/>
                  </a:lnTo>
                  <a:lnTo>
                    <a:pt x="326135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1" y="0"/>
                  </a:lnTo>
                  <a:close/>
                </a:path>
              </a:pathLst>
            </a:custGeom>
            <a:solidFill>
              <a:srgbClr val="A08E8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1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5" y="66293"/>
                  </a:lnTo>
                  <a:lnTo>
                    <a:pt x="320921" y="92082"/>
                  </a:lnTo>
                  <a:lnTo>
                    <a:pt x="306704" y="113156"/>
                  </a:lnTo>
                  <a:lnTo>
                    <a:pt x="285630" y="127373"/>
                  </a:lnTo>
                  <a:lnTo>
                    <a:pt x="259841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0" y="113156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A08E8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0787888" y="3755263"/>
            <a:ext cx="260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ภารกิจ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pic>
        <p:nvPicPr>
          <p:cNvPr id="46" name="object 4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46993" y="3517138"/>
            <a:ext cx="337311" cy="145287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11121897" y="3057905"/>
            <a:ext cx="700405" cy="9442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" marR="5080" lvl="0" indent="-1905" defTabSz="914400" eaLnBrk="1" fontAlgn="auto" latinLnBrk="0" hangingPunct="1">
              <a:lnSpc>
                <a:spcPct val="128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บูรณาการ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ตัวชี้วัดตามภารกิจใหม่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  <a:p>
            <a:pPr marL="20320" marR="24765" lvl="0" indent="0" defTabSz="914400" eaLnBrk="1" fontAlgn="auto" latinLnBrk="0" hangingPunct="1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ตัวชี้วัดจากแผนแม่บทฯ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และแผนฯ</a:t>
            </a:r>
            <a:r>
              <a:rPr kumimoji="0" sz="9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cs typeface="TH SarabunPSK"/>
            </a:endParaRPr>
          </a:p>
          <a:p>
            <a:pPr marL="12700" marR="5715" lvl="0" indent="0" defTabSz="914400" eaLnBrk="1" fontAlgn="auto" latinLnBrk="0" hangingPunct="1">
              <a:lnSpc>
                <a:spcPct val="8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ตัวชี้วัดภารกิจสําคัญของ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หน่วยงาน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0731754" y="3293109"/>
            <a:ext cx="339090" cy="145415"/>
            <a:chOff x="10731754" y="3293109"/>
            <a:chExt cx="339090" cy="145415"/>
          </a:xfrm>
        </p:grpSpPr>
        <p:sp>
          <p:nvSpPr>
            <p:cNvPr id="49" name="object 49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4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7C8587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6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7C8587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0742168" y="3280663"/>
            <a:ext cx="32067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ภารกิจใหม่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10737850" y="2319273"/>
            <a:ext cx="339090" cy="147320"/>
            <a:chOff x="10737850" y="2319273"/>
            <a:chExt cx="339090" cy="147320"/>
          </a:xfrm>
        </p:grpSpPr>
        <p:sp>
          <p:nvSpPr>
            <p:cNvPr id="53" name="object 53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5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5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6A8DC3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5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5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5"/>
                  </a:lnTo>
                  <a:close/>
                </a:path>
              </a:pathLst>
            </a:custGeom>
            <a:ln w="12700">
              <a:solidFill>
                <a:srgbClr val="6A8DC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0849736" y="2297938"/>
            <a:ext cx="923290" cy="162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9560" algn="l"/>
              </a:tabLst>
              <a:defRPr/>
            </a:pPr>
            <a:r>
              <a:rPr kumimoji="0" sz="1500" b="1" i="0" u="none" strike="noStrike" kern="0" cap="none" spc="-37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cs typeface="TH SarabunPSK"/>
              </a:rPr>
              <a:t>13</a:t>
            </a:r>
            <a:r>
              <a:rPr kumimoji="0" sz="1500" b="1" i="0" u="none" strike="noStrike" kern="0" cap="none" spc="0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cs typeface="TH SarabunPSK"/>
              </a:rPr>
              <a:t>	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ตัวชี้วัดตามแผนฯ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10748518" y="4289805"/>
            <a:ext cx="340360" cy="145415"/>
            <a:chOff x="10748518" y="4289805"/>
            <a:chExt cx="340360" cy="145415"/>
          </a:xfrm>
        </p:grpSpPr>
        <p:sp>
          <p:nvSpPr>
            <p:cNvPr id="58" name="object 58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261365" y="0"/>
                  </a:moveTo>
                  <a:lnTo>
                    <a:pt x="66293" y="0"/>
                  </a:lnTo>
                  <a:lnTo>
                    <a:pt x="40505" y="5214"/>
                  </a:lnTo>
                  <a:lnTo>
                    <a:pt x="19430" y="19431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0" y="113157"/>
                  </a:lnTo>
                  <a:lnTo>
                    <a:pt x="40505" y="127373"/>
                  </a:lnTo>
                  <a:lnTo>
                    <a:pt x="66293" y="132588"/>
                  </a:lnTo>
                  <a:lnTo>
                    <a:pt x="261365" y="132588"/>
                  </a:lnTo>
                  <a:lnTo>
                    <a:pt x="287154" y="127373"/>
                  </a:lnTo>
                  <a:lnTo>
                    <a:pt x="308228" y="113157"/>
                  </a:lnTo>
                  <a:lnTo>
                    <a:pt x="322445" y="92082"/>
                  </a:lnTo>
                  <a:lnTo>
                    <a:pt x="327659" y="66294"/>
                  </a:lnTo>
                  <a:lnTo>
                    <a:pt x="322445" y="40505"/>
                  </a:lnTo>
                  <a:lnTo>
                    <a:pt x="308228" y="19431"/>
                  </a:lnTo>
                  <a:lnTo>
                    <a:pt x="287154" y="5214"/>
                  </a:lnTo>
                  <a:lnTo>
                    <a:pt x="261365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1"/>
                  </a:lnTo>
                  <a:lnTo>
                    <a:pt x="40505" y="5214"/>
                  </a:lnTo>
                  <a:lnTo>
                    <a:pt x="66293" y="0"/>
                  </a:lnTo>
                  <a:lnTo>
                    <a:pt x="261365" y="0"/>
                  </a:lnTo>
                  <a:lnTo>
                    <a:pt x="287154" y="5214"/>
                  </a:lnTo>
                  <a:lnTo>
                    <a:pt x="308228" y="19431"/>
                  </a:lnTo>
                  <a:lnTo>
                    <a:pt x="322445" y="40505"/>
                  </a:lnTo>
                  <a:lnTo>
                    <a:pt x="327659" y="66294"/>
                  </a:lnTo>
                  <a:lnTo>
                    <a:pt x="322445" y="92082"/>
                  </a:lnTo>
                  <a:lnTo>
                    <a:pt x="308228" y="113157"/>
                  </a:lnTo>
                  <a:lnTo>
                    <a:pt x="287154" y="127373"/>
                  </a:lnTo>
                  <a:lnTo>
                    <a:pt x="261365" y="132588"/>
                  </a:lnTo>
                  <a:lnTo>
                    <a:pt x="66293" y="132588"/>
                  </a:lnTo>
                  <a:lnTo>
                    <a:pt x="40505" y="127373"/>
                  </a:lnTo>
                  <a:lnTo>
                    <a:pt x="19430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10785475" y="3933088"/>
            <a:ext cx="1090295" cy="50800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JKPI</a:t>
            </a:r>
            <a:r>
              <a:rPr kumimoji="0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...</a:t>
            </a:r>
            <a:r>
              <a:rPr kumimoji="0" sz="1000" b="0" i="0" u="none" strike="noStrike" kern="0" cap="none" spc="22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JKPI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ในประเด็นที่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1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-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6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cs typeface="TH SarabunPSK"/>
            </a:endParaRPr>
          </a:p>
          <a:p>
            <a:pPr marL="16510" marR="0" lvl="0" indent="0" defTabSz="91440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JKPI</a:t>
            </a:r>
            <a:r>
              <a:rPr kumimoji="0" sz="1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...</a:t>
            </a:r>
            <a:r>
              <a:rPr kumimoji="0" sz="100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Joint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KPI </a:t>
            </a:r>
            <a:r>
              <a:rPr kumimoji="0" sz="9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บังคับ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pic>
        <p:nvPicPr>
          <p:cNvPr id="61" name="object 6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692383" y="4319015"/>
            <a:ext cx="92200" cy="90677"/>
          </a:xfrm>
          <a:prstGeom prst="rect">
            <a:avLst/>
          </a:prstGeom>
        </p:spPr>
      </p:pic>
      <p:grpSp>
        <p:nvGrpSpPr>
          <p:cNvPr id="62" name="object 62"/>
          <p:cNvGrpSpPr/>
          <p:nvPr/>
        </p:nvGrpSpPr>
        <p:grpSpPr>
          <a:xfrm>
            <a:off x="10733278" y="2813050"/>
            <a:ext cx="339090" cy="145415"/>
            <a:chOff x="10733278" y="2813050"/>
            <a:chExt cx="339090" cy="145415"/>
          </a:xfrm>
        </p:grpSpPr>
        <p:sp>
          <p:nvSpPr>
            <p:cNvPr id="63" name="object 63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4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F4B893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4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699">
              <a:solidFill>
                <a:srgbClr val="F4B89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0741279" y="2780537"/>
            <a:ext cx="13404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2</a:t>
            </a:r>
            <a:r>
              <a:rPr kumimoji="0" sz="10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หรือ</a:t>
            </a:r>
            <a:r>
              <a:rPr kumimoji="0" sz="1000" b="1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3</a:t>
            </a:r>
            <a:r>
              <a:rPr kumimoji="0" sz="1000" b="1" i="0" u="none" strike="noStrike" kern="0" cap="none" spc="40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ตัวชี้วัดตามแผนระดับ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2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หรือ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cs typeface="TH SarabunPSK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-14477" y="2478144"/>
            <a:ext cx="717802" cy="743710"/>
            <a:chOff x="0" y="2523744"/>
            <a:chExt cx="717802" cy="743710"/>
          </a:xfrm>
        </p:grpSpPr>
        <p:pic>
          <p:nvPicPr>
            <p:cNvPr id="68" name="object 6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1939" y="2523744"/>
              <a:ext cx="435863" cy="56540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2232" y="3043427"/>
              <a:ext cx="323088" cy="224027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3052572"/>
              <a:ext cx="431291" cy="198120"/>
            </a:xfrm>
            <a:prstGeom prst="rect">
              <a:avLst/>
            </a:prstGeom>
          </p:spPr>
        </p:pic>
      </p:grpSp>
      <p:sp>
        <p:nvSpPr>
          <p:cNvPr id="76" name="object 76"/>
          <p:cNvSpPr txBox="1">
            <a:spLocks noGrp="1"/>
          </p:cNvSpPr>
          <p:nvPr>
            <p:ph type="ftr" sz="quarter" idx="5"/>
          </p:nvPr>
        </p:nvSpPr>
        <p:spPr>
          <a:xfrm>
            <a:off x="10538903" y="6382943"/>
            <a:ext cx="1164590" cy="3962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30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800" b="1" i="0" u="none" strike="noStrike" kern="0" cap="none" spc="-19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100</a:t>
            </a:r>
          </a:p>
        </p:txBody>
      </p:sp>
      <p:sp>
        <p:nvSpPr>
          <p:cNvPr id="77" name="object 7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 marR="0" lvl="0" indent="0" defTabSz="914400" eaLnBrk="1" fontAlgn="auto" latinLnBrk="0" hangingPunct="1">
              <a:lnSpc>
                <a:spcPts val="17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0" i="0" u="none" strike="noStrike" kern="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cs typeface="TH SarabunPSK"/>
              </a:rPr>
              <a:pPr marL="38100" marR="0" lvl="0" indent="0" defTabSz="914400" eaLnBrk="1" fontAlgn="auto" latinLnBrk="0" hangingPunct="1">
                <a:lnSpc>
                  <a:spcPts val="177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sz="1600" b="0" i="0" u="none" strike="noStrike" kern="0" cap="none" spc="-25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cs typeface="TH SarabunPSK"/>
            </a:endParaRPr>
          </a:p>
        </p:txBody>
      </p:sp>
      <p:pic>
        <p:nvPicPr>
          <p:cNvPr id="80" name="object 69">
            <a:extLst>
              <a:ext uri="{FF2B5EF4-FFF2-40B4-BE49-F238E27FC236}">
                <a16:creationId xmlns:a16="http://schemas.microsoft.com/office/drawing/2014/main" id="{ADDF22EB-C632-48D0-9F2A-7B8CCBC180BC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07644" y="3214237"/>
            <a:ext cx="323088" cy="224027"/>
          </a:xfrm>
          <a:prstGeom prst="rect">
            <a:avLst/>
          </a:prstGeom>
        </p:spPr>
      </p:pic>
      <p:pic>
        <p:nvPicPr>
          <p:cNvPr id="81" name="object 70">
            <a:extLst>
              <a:ext uri="{FF2B5EF4-FFF2-40B4-BE49-F238E27FC236}">
                <a16:creationId xmlns:a16="http://schemas.microsoft.com/office/drawing/2014/main" id="{FB1BEE71-3FF7-4BA3-86C5-26EDDE26B935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-24588" y="3223382"/>
            <a:ext cx="431291" cy="198120"/>
          </a:xfrm>
          <a:prstGeom prst="rect">
            <a:avLst/>
          </a:prstGeom>
        </p:spPr>
      </p:pic>
      <p:grpSp>
        <p:nvGrpSpPr>
          <p:cNvPr id="82" name="Group 86">
            <a:extLst>
              <a:ext uri="{FF2B5EF4-FFF2-40B4-BE49-F238E27FC236}">
                <a16:creationId xmlns:a16="http://schemas.microsoft.com/office/drawing/2014/main" id="{AE1243B2-0A75-4741-B98F-63CE4318C514}"/>
              </a:ext>
            </a:extLst>
          </p:cNvPr>
          <p:cNvGrpSpPr/>
          <p:nvPr/>
        </p:nvGrpSpPr>
        <p:grpSpPr>
          <a:xfrm>
            <a:off x="742" y="3869457"/>
            <a:ext cx="312392" cy="126877"/>
            <a:chOff x="226407" y="3609843"/>
            <a:chExt cx="312392" cy="126876"/>
          </a:xfrm>
        </p:grpSpPr>
        <p:sp>
          <p:nvSpPr>
            <p:cNvPr id="83" name="Flowchart: Terminator 81">
              <a:extLst>
                <a:ext uri="{FF2B5EF4-FFF2-40B4-BE49-F238E27FC236}">
                  <a16:creationId xmlns:a16="http://schemas.microsoft.com/office/drawing/2014/main" id="{EB968B05-7963-453E-A6B0-65C396849220}"/>
                </a:ext>
              </a:extLst>
            </p:cNvPr>
            <p:cNvSpPr/>
            <p:nvPr/>
          </p:nvSpPr>
          <p:spPr>
            <a:xfrm>
              <a:off x="303470" y="3609843"/>
              <a:ext cx="235329" cy="126876"/>
            </a:xfrm>
            <a:prstGeom prst="flowChartTerminator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AngsanaUPC" panose="02020603050405020304" pitchFamily="18" charset="-34"/>
                </a:rPr>
                <a:t>JKPI 1</a:t>
              </a:r>
            </a:p>
          </p:txBody>
        </p:sp>
        <p:pic>
          <p:nvPicPr>
            <p:cNvPr id="84" name="object 61">
              <a:extLst>
                <a:ext uri="{FF2B5EF4-FFF2-40B4-BE49-F238E27FC236}">
                  <a16:creationId xmlns:a16="http://schemas.microsoft.com/office/drawing/2014/main" id="{7D190B28-D086-48A5-9AC5-D6108C8B349A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6407" y="3618188"/>
              <a:ext cx="92200" cy="90677"/>
            </a:xfrm>
            <a:prstGeom prst="rect">
              <a:avLst/>
            </a:prstGeom>
          </p:spPr>
        </p:pic>
      </p:grpSp>
      <p:pic>
        <p:nvPicPr>
          <p:cNvPr id="85" name="object 69">
            <a:extLst>
              <a:ext uri="{FF2B5EF4-FFF2-40B4-BE49-F238E27FC236}">
                <a16:creationId xmlns:a16="http://schemas.microsoft.com/office/drawing/2014/main" id="{5D80E6E4-8385-4AC9-BD7F-21A178C73079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16992" y="3828287"/>
            <a:ext cx="323088" cy="224028"/>
          </a:xfrm>
          <a:prstGeom prst="rect">
            <a:avLst/>
          </a:prstGeom>
        </p:spPr>
      </p:pic>
      <p:pic>
        <p:nvPicPr>
          <p:cNvPr id="86" name="object 69">
            <a:extLst>
              <a:ext uri="{FF2B5EF4-FFF2-40B4-BE49-F238E27FC236}">
                <a16:creationId xmlns:a16="http://schemas.microsoft.com/office/drawing/2014/main" id="{2702CBDB-C7E4-46E4-A793-C8B8B7555E52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01269" y="4021308"/>
            <a:ext cx="323088" cy="224028"/>
          </a:xfrm>
          <a:prstGeom prst="rect">
            <a:avLst/>
          </a:prstGeom>
        </p:spPr>
      </p:pic>
      <p:pic>
        <p:nvPicPr>
          <p:cNvPr id="87" name="object 69">
            <a:extLst>
              <a:ext uri="{FF2B5EF4-FFF2-40B4-BE49-F238E27FC236}">
                <a16:creationId xmlns:a16="http://schemas.microsoft.com/office/drawing/2014/main" id="{9434501D-5BC6-4EE5-80D0-39A65916FA1F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09217" y="4196204"/>
            <a:ext cx="323088" cy="224028"/>
          </a:xfrm>
          <a:prstGeom prst="rect">
            <a:avLst/>
          </a:prstGeom>
        </p:spPr>
      </p:pic>
      <p:pic>
        <p:nvPicPr>
          <p:cNvPr id="89" name="object 61">
            <a:extLst>
              <a:ext uri="{FF2B5EF4-FFF2-40B4-BE49-F238E27FC236}">
                <a16:creationId xmlns:a16="http://schemas.microsoft.com/office/drawing/2014/main" id="{DA5F19FE-9E93-4BE9-BC1E-33C0C1ECCBC4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-8299" y="4646101"/>
            <a:ext cx="92200" cy="90677"/>
          </a:xfrm>
          <a:prstGeom prst="rect">
            <a:avLst/>
          </a:prstGeom>
        </p:spPr>
      </p:pic>
      <p:pic>
        <p:nvPicPr>
          <p:cNvPr id="90" name="object 69">
            <a:extLst>
              <a:ext uri="{FF2B5EF4-FFF2-40B4-BE49-F238E27FC236}">
                <a16:creationId xmlns:a16="http://schemas.microsoft.com/office/drawing/2014/main" id="{1EEED525-2988-4CA3-BE1E-42110320C1A3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03349" y="4608592"/>
            <a:ext cx="323088" cy="224028"/>
          </a:xfrm>
          <a:prstGeom prst="rect">
            <a:avLst/>
          </a:prstGeom>
        </p:spPr>
      </p:pic>
      <p:sp>
        <p:nvSpPr>
          <p:cNvPr id="91" name="Flowchart: Terminator 81">
            <a:extLst>
              <a:ext uri="{FF2B5EF4-FFF2-40B4-BE49-F238E27FC236}">
                <a16:creationId xmlns:a16="http://schemas.microsoft.com/office/drawing/2014/main" id="{11792A75-32FD-4039-AE38-EC92876DC920}"/>
              </a:ext>
            </a:extLst>
          </p:cNvPr>
          <p:cNvSpPr/>
          <p:nvPr/>
        </p:nvSpPr>
        <p:spPr>
          <a:xfrm>
            <a:off x="60225" y="4644078"/>
            <a:ext cx="235329" cy="126877"/>
          </a:xfrm>
          <a:prstGeom prst="flowChartTerminator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AngsanaUPC" panose="02020603050405020304" pitchFamily="18" charset="-34"/>
              </a:rPr>
              <a:t>JKPI 1</a:t>
            </a:r>
          </a:p>
        </p:txBody>
      </p:sp>
      <p:pic>
        <p:nvPicPr>
          <p:cNvPr id="92" name="object 61">
            <a:extLst>
              <a:ext uri="{FF2B5EF4-FFF2-40B4-BE49-F238E27FC236}">
                <a16:creationId xmlns:a16="http://schemas.microsoft.com/office/drawing/2014/main" id="{8CF7335E-4323-4CAB-AD69-D733D242D25A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-20958" y="4076351"/>
            <a:ext cx="92200" cy="90677"/>
          </a:xfrm>
          <a:prstGeom prst="rect">
            <a:avLst/>
          </a:prstGeom>
        </p:spPr>
      </p:pic>
      <p:sp>
        <p:nvSpPr>
          <p:cNvPr id="93" name="Flowchart: Terminator 81">
            <a:extLst>
              <a:ext uri="{FF2B5EF4-FFF2-40B4-BE49-F238E27FC236}">
                <a16:creationId xmlns:a16="http://schemas.microsoft.com/office/drawing/2014/main" id="{75FD41D3-9E44-4929-8C81-AC6BCB783D63}"/>
              </a:ext>
            </a:extLst>
          </p:cNvPr>
          <p:cNvSpPr/>
          <p:nvPr/>
        </p:nvSpPr>
        <p:spPr>
          <a:xfrm>
            <a:off x="47566" y="4074328"/>
            <a:ext cx="235329" cy="126877"/>
          </a:xfrm>
          <a:prstGeom prst="flowChartTerminator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AngsanaUPC" panose="02020603050405020304" pitchFamily="18" charset="-34"/>
              </a:rPr>
              <a:t>JKPI 1</a:t>
            </a:r>
          </a:p>
        </p:txBody>
      </p:sp>
      <p:pic>
        <p:nvPicPr>
          <p:cNvPr id="94" name="object 61">
            <a:extLst>
              <a:ext uri="{FF2B5EF4-FFF2-40B4-BE49-F238E27FC236}">
                <a16:creationId xmlns:a16="http://schemas.microsoft.com/office/drawing/2014/main" id="{A082D3B6-0293-4569-B0DC-154F07E5DC93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-11326" y="4255642"/>
            <a:ext cx="92200" cy="90677"/>
          </a:xfrm>
          <a:prstGeom prst="rect">
            <a:avLst/>
          </a:prstGeom>
        </p:spPr>
      </p:pic>
      <p:sp>
        <p:nvSpPr>
          <p:cNvPr id="95" name="Flowchart: Terminator 81">
            <a:extLst>
              <a:ext uri="{FF2B5EF4-FFF2-40B4-BE49-F238E27FC236}">
                <a16:creationId xmlns:a16="http://schemas.microsoft.com/office/drawing/2014/main" id="{D149BE0C-EF6F-4DA9-AE2E-20DBC83CBE09}"/>
              </a:ext>
            </a:extLst>
          </p:cNvPr>
          <p:cNvSpPr/>
          <p:nvPr/>
        </p:nvSpPr>
        <p:spPr>
          <a:xfrm>
            <a:off x="57198" y="4253619"/>
            <a:ext cx="235329" cy="126877"/>
          </a:xfrm>
          <a:prstGeom prst="flowChartTerminator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AngsanaUPC" panose="02020603050405020304" pitchFamily="18" charset="-34"/>
              </a:rPr>
              <a:t>JKPI 1</a:t>
            </a:r>
          </a:p>
        </p:txBody>
      </p:sp>
      <p:pic>
        <p:nvPicPr>
          <p:cNvPr id="96" name="object 69">
            <a:extLst>
              <a:ext uri="{FF2B5EF4-FFF2-40B4-BE49-F238E27FC236}">
                <a16:creationId xmlns:a16="http://schemas.microsoft.com/office/drawing/2014/main" id="{E4448320-237F-44C2-8171-680B9B42FF6D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23646" y="4393940"/>
            <a:ext cx="323088" cy="224028"/>
          </a:xfrm>
          <a:prstGeom prst="rect">
            <a:avLst/>
          </a:prstGeom>
        </p:spPr>
      </p:pic>
      <p:pic>
        <p:nvPicPr>
          <p:cNvPr id="97" name="object 61">
            <a:extLst>
              <a:ext uri="{FF2B5EF4-FFF2-40B4-BE49-F238E27FC236}">
                <a16:creationId xmlns:a16="http://schemas.microsoft.com/office/drawing/2014/main" id="{A2548D62-275C-4102-AE7A-076093426B73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103" y="4453378"/>
            <a:ext cx="92200" cy="90677"/>
          </a:xfrm>
          <a:prstGeom prst="rect">
            <a:avLst/>
          </a:prstGeom>
        </p:spPr>
      </p:pic>
      <p:sp>
        <p:nvSpPr>
          <p:cNvPr id="98" name="Flowchart: Terminator 81">
            <a:extLst>
              <a:ext uri="{FF2B5EF4-FFF2-40B4-BE49-F238E27FC236}">
                <a16:creationId xmlns:a16="http://schemas.microsoft.com/office/drawing/2014/main" id="{B3D0D206-7F80-4E9B-876F-9802B72E78F4}"/>
              </a:ext>
            </a:extLst>
          </p:cNvPr>
          <p:cNvSpPr/>
          <p:nvPr/>
        </p:nvSpPr>
        <p:spPr>
          <a:xfrm>
            <a:off x="71627" y="4451355"/>
            <a:ext cx="235329" cy="126877"/>
          </a:xfrm>
          <a:prstGeom prst="flowChartTerminator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AngsanaUPC" panose="02020603050405020304" pitchFamily="18" charset="-34"/>
              </a:rPr>
              <a:t>JKPI 1</a:t>
            </a:r>
          </a:p>
        </p:txBody>
      </p:sp>
      <p:pic>
        <p:nvPicPr>
          <p:cNvPr id="99" name="object 61">
            <a:extLst>
              <a:ext uri="{FF2B5EF4-FFF2-40B4-BE49-F238E27FC236}">
                <a16:creationId xmlns:a16="http://schemas.microsoft.com/office/drawing/2014/main" id="{41460776-520A-4831-B8A6-A3F73E7E67AD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92623" y="4861915"/>
            <a:ext cx="92200" cy="90677"/>
          </a:xfrm>
          <a:prstGeom prst="rect">
            <a:avLst/>
          </a:prstGeom>
        </p:spPr>
      </p:pic>
      <p:sp>
        <p:nvSpPr>
          <p:cNvPr id="100" name="Flowchart: Terminator 81">
            <a:extLst>
              <a:ext uri="{FF2B5EF4-FFF2-40B4-BE49-F238E27FC236}">
                <a16:creationId xmlns:a16="http://schemas.microsoft.com/office/drawing/2014/main" id="{2A84243C-0805-43EA-92FF-227AB294C94F}"/>
              </a:ext>
            </a:extLst>
          </p:cNvPr>
          <p:cNvSpPr/>
          <p:nvPr/>
        </p:nvSpPr>
        <p:spPr>
          <a:xfrm>
            <a:off x="361147" y="4859892"/>
            <a:ext cx="235329" cy="126877"/>
          </a:xfrm>
          <a:prstGeom prst="flowChartTerminator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AngsanaUPC" panose="02020603050405020304" pitchFamily="18" charset="-34"/>
              </a:rPr>
              <a:t>JKPI 2</a:t>
            </a:r>
          </a:p>
        </p:txBody>
      </p:sp>
      <p:pic>
        <p:nvPicPr>
          <p:cNvPr id="101" name="object 70">
            <a:extLst>
              <a:ext uri="{FF2B5EF4-FFF2-40B4-BE49-F238E27FC236}">
                <a16:creationId xmlns:a16="http://schemas.microsoft.com/office/drawing/2014/main" id="{94ACE1BF-CA64-435C-81EB-FCA94B5081F2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54833" y="3406190"/>
            <a:ext cx="465620" cy="22002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">
            <a:extLst>
              <a:ext uri="{FF2B5EF4-FFF2-40B4-BE49-F238E27FC236}">
                <a16:creationId xmlns:a16="http://schemas.microsoft.com/office/drawing/2014/main" id="{FE6B44CD-7D73-0EA0-9A75-865CB0DE3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2435"/>
            <a:ext cx="7891462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85838" indent="-985838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อัตราการขยายตัวของมูลค่าของสินค้าเก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(ปีงบประมาณ)</a:t>
            </a:r>
          </a:p>
        </p:txBody>
      </p:sp>
      <p:sp>
        <p:nvSpPr>
          <p:cNvPr id="10244" name="Rectangle 25">
            <a:extLst>
              <a:ext uri="{FF2B5EF4-FFF2-40B4-BE49-F238E27FC236}">
                <a16:creationId xmlns:a16="http://schemas.microsoft.com/office/drawing/2014/main" id="{7D834EF5-C0DF-F3BF-1EF5-AF386A961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9404" y="6283252"/>
            <a:ext cx="2736850" cy="24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6100" indent="-5461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C66D1CC-1B66-A432-5CCF-6924C05256D3}"/>
              </a:ext>
            </a:extLst>
          </p:cNvPr>
          <p:cNvSpPr/>
          <p:nvPr/>
        </p:nvSpPr>
        <p:spPr>
          <a:xfrm>
            <a:off x="0" y="6268104"/>
            <a:ext cx="3092291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A6A4BF64-D292-8A64-8167-92DC9BDE96C9}"/>
              </a:ext>
            </a:extLst>
          </p:cNvPr>
          <p:cNvSpPr/>
          <p:nvPr/>
        </p:nvSpPr>
        <p:spPr>
          <a:xfrm>
            <a:off x="54610" y="2037219"/>
            <a:ext cx="7679690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0EB03-58E7-09CC-84BF-EB28260A5CCE}"/>
              </a:ext>
            </a:extLst>
          </p:cNvPr>
          <p:cNvSpPr/>
          <p:nvPr/>
        </p:nvSpPr>
        <p:spPr>
          <a:xfrm>
            <a:off x="8839200" y="965200"/>
            <a:ext cx="3352800" cy="30874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52B0C6-CFEC-B73B-6F64-9C74ECB8C689}"/>
              </a:ext>
            </a:extLst>
          </p:cNvPr>
          <p:cNvSpPr/>
          <p:nvPr/>
        </p:nvSpPr>
        <p:spPr>
          <a:xfrm>
            <a:off x="773430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030101</a:t>
            </a:r>
          </a:p>
        </p:txBody>
      </p:sp>
      <p:sp>
        <p:nvSpPr>
          <p:cNvPr id="10250" name="Rectangle 16">
            <a:extLst>
              <a:ext uri="{FF2B5EF4-FFF2-40B4-BE49-F238E27FC236}">
                <a16:creationId xmlns:a16="http://schemas.microsoft.com/office/drawing/2014/main" id="{BC7D5CE1-CEC4-7A96-DB65-D6553E085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8078" y="1116662"/>
            <a:ext cx="3459162" cy="49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</a:t>
            </a:r>
            <a:b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251" name="Rectangle 17">
            <a:extLst>
              <a:ext uri="{FF2B5EF4-FFF2-40B4-BE49-F238E27FC236}">
                <a16:creationId xmlns:a16="http://schemas.microsoft.com/office/drawing/2014/main" id="{F87E7228-8480-81AD-BD7E-E18684960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5525" y="1634822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F141B86A-EF94-20D5-B8DD-D2AC5B913708}"/>
              </a:ext>
            </a:extLst>
          </p:cNvPr>
          <p:cNvCxnSpPr>
            <a:cxnSpLocks/>
            <a:stCxn id="14" idx="3"/>
            <a:endCxn id="11" idx="0"/>
          </p:cNvCxnSpPr>
          <p:nvPr/>
        </p:nvCxnSpPr>
        <p:spPr>
          <a:xfrm>
            <a:off x="8955088" y="701675"/>
            <a:ext cx="1560512" cy="263525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DEF3D92-C735-F2A1-E71B-83B62CB4433A}"/>
              </a:ext>
            </a:extLst>
          </p:cNvPr>
          <p:cNvGraphicFramePr>
            <a:graphicFrameLocks noGrp="1"/>
          </p:cNvGraphicFramePr>
          <p:nvPr/>
        </p:nvGraphicFramePr>
        <p:xfrm>
          <a:off x="8839200" y="2647909"/>
          <a:ext cx="3292476" cy="1227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263">
                <a:tc gridSpan="4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3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612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272" name="Picture 21">
            <a:extLst>
              <a:ext uri="{FF2B5EF4-FFF2-40B4-BE49-F238E27FC236}">
                <a16:creationId xmlns:a16="http://schemas.microsoft.com/office/drawing/2014/main" id="{0EEA8161-5109-7A13-6B88-78D18AB66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930" y="1043393"/>
            <a:ext cx="437832" cy="45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2F0D22C-9B02-6026-06A0-668BC356A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603" y="1504153"/>
            <a:ext cx="514602" cy="51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4" name="Rectangle 27">
            <a:extLst>
              <a:ext uri="{FF2B5EF4-FFF2-40B4-BE49-F238E27FC236}">
                <a16:creationId xmlns:a16="http://schemas.microsoft.com/office/drawing/2014/main" id="{5C1D6769-94AF-341D-7F27-88F4D20B9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0301" y="2161425"/>
            <a:ext cx="4030662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50ACB54-B2C9-228E-73D5-22C2571175E4}"/>
              </a:ext>
            </a:extLst>
          </p:cNvPr>
          <p:cNvSpPr/>
          <p:nvPr/>
        </p:nvSpPr>
        <p:spPr>
          <a:xfrm>
            <a:off x="9495525" y="1864202"/>
            <a:ext cx="4175125" cy="2714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BEE93AB-0559-3DBA-BBB6-FFA4EC58FD81}"/>
              </a:ext>
            </a:extLst>
          </p:cNvPr>
          <p:cNvSpPr/>
          <p:nvPr/>
        </p:nvSpPr>
        <p:spPr>
          <a:xfrm>
            <a:off x="129570" y="654805"/>
            <a:ext cx="7958138" cy="14478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การนำทรัพยากรที่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ภูมิปัญญาท้องถิ่น และความโดดเด่นเฉพาะพื้นที่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Geographical Indication: GI)</a:t>
            </a: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ประกอบด้วย ผลไม้เมืองร้อน (ทุเรียน มังคุด เงาะ ลำไย ลองกอง) ข้าวหอมมะลิ ผ้าไหมไทยตรานกยูงพระราชทาน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ปลา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สวยงาม (ปลากัด) กุ้งก้ามกราม ปลาสลิด โคเนื้อ (โคขุนโพนยางคำ) ไข่เค็มไชยา ไก่พื้นเมือง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ไก่เบตง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สินค้า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พืชอัต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371" name="Rectangle 2">
            <a:extLst>
              <a:ext uri="{FF2B5EF4-FFF2-40B4-BE49-F238E27FC236}">
                <a16:creationId xmlns:a16="http://schemas.microsoft.com/office/drawing/2014/main" id="{C1FD5B32-1208-F841-74D3-1C5C29F57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4450" y="4346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th-TH" altLang="th-TH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ordia New" panose="020B0304020202020204" pitchFamily="34" charset="-34"/>
              </a:rPr>
            </a:br>
            <a:endParaRPr kumimoji="0" lang="th-TH" alt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38B701D4-671D-85A5-1744-FDD60B1AD86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5899" y="4542734"/>
          <a:ext cx="3452189" cy="1730659"/>
        </p:xfrm>
        <a:graphic>
          <a:graphicData uri="http://schemas.openxmlformats.org/drawingml/2006/table">
            <a:tbl>
              <a:tblPr firstRow="1" bandRow="1"/>
              <a:tblGrid>
                <a:gridCol w="1150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7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4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42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5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336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ตาราง 11">
            <a:extLst>
              <a:ext uri="{FF2B5EF4-FFF2-40B4-BE49-F238E27FC236}">
                <a16:creationId xmlns:a16="http://schemas.microsoft.com/office/drawing/2014/main" id="{C0207067-9918-3441-955A-FE714D8BCBE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9061" y="2309168"/>
          <a:ext cx="8679815" cy="2159000"/>
        </p:xfrm>
        <a:graphic>
          <a:graphicData uri="http://schemas.openxmlformats.org/drawingml/2006/table">
            <a:tbl>
              <a:tblPr/>
              <a:tblGrid>
                <a:gridCol w="2711680">
                  <a:extLst>
                    <a:ext uri="{9D8B030D-6E8A-4147-A177-3AD203B41FA5}">
                      <a16:colId xmlns:a16="http://schemas.microsoft.com/office/drawing/2014/main" val="1578670482"/>
                    </a:ext>
                  </a:extLst>
                </a:gridCol>
                <a:gridCol w="401565">
                  <a:extLst>
                    <a:ext uri="{9D8B030D-6E8A-4147-A177-3AD203B41FA5}">
                      <a16:colId xmlns:a16="http://schemas.microsoft.com/office/drawing/2014/main" val="1101637949"/>
                    </a:ext>
                  </a:extLst>
                </a:gridCol>
                <a:gridCol w="643770">
                  <a:extLst>
                    <a:ext uri="{9D8B030D-6E8A-4147-A177-3AD203B41FA5}">
                      <a16:colId xmlns:a16="http://schemas.microsoft.com/office/drawing/2014/main" val="1508930426"/>
                    </a:ext>
                  </a:extLst>
                </a:gridCol>
                <a:gridCol w="699749">
                  <a:extLst>
                    <a:ext uri="{9D8B030D-6E8A-4147-A177-3AD203B41FA5}">
                      <a16:colId xmlns:a16="http://schemas.microsoft.com/office/drawing/2014/main" val="1441161336"/>
                    </a:ext>
                  </a:extLst>
                </a:gridCol>
                <a:gridCol w="690418">
                  <a:extLst>
                    <a:ext uri="{9D8B030D-6E8A-4147-A177-3AD203B41FA5}">
                      <a16:colId xmlns:a16="http://schemas.microsoft.com/office/drawing/2014/main" val="2490931332"/>
                    </a:ext>
                  </a:extLst>
                </a:gridCol>
                <a:gridCol w="625109">
                  <a:extLst>
                    <a:ext uri="{9D8B030D-6E8A-4147-A177-3AD203B41FA5}">
                      <a16:colId xmlns:a16="http://schemas.microsoft.com/office/drawing/2014/main" val="1149713334"/>
                    </a:ext>
                  </a:extLst>
                </a:gridCol>
                <a:gridCol w="715460">
                  <a:extLst>
                    <a:ext uri="{9D8B030D-6E8A-4147-A177-3AD203B41FA5}">
                      <a16:colId xmlns:a16="http://schemas.microsoft.com/office/drawing/2014/main" val="364195558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506052557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4233186001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1918813931"/>
                    </a:ext>
                  </a:extLst>
                </a:gridCol>
              </a:tblGrid>
              <a:tr h="225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25220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มูลค่ารวมของสินค้าเก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ลักษณ์พื้นถิ่น (ล้านบาท)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264,587.32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264,018.59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289,232.26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311,115.07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337,479.06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369,581.22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414,370.18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705074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-0.21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7.57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8.47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37934"/>
                  </a:ext>
                </a:extLst>
              </a:tr>
              <a:tr h="372323">
                <a:tc>
                  <a:txBody>
                    <a:bodyPr/>
                    <a:lstStyle/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สินค้าผลไม้เมืองร้อนที่สำคัญ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(ทุเรียน มังคุด เงาะ ลำไย ลองกอง)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155,688.00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164,836.00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193,945.00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184,850.00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208,120.63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231,796.53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269,771.18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2049906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สินค้าข้าวหอมมะลิ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100,448.00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89,940.00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86,098.00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115,431.00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117,024.00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127,437.53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132,569.71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9949545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สินค้าผ้าไหมนกยูงพระราชทาน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173.00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587.03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642.97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710.80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79919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</a:t>
                      </a: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สินค้าประมง ปลาสวยงาม (ปลากัด) กุ้งก้ามกราม ปลาสลิด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7,633.32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8,442.59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8,158.26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9,250.33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10,564.26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8,714.53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9,990.40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904761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 สินค้าปศุสัตว์ (โคขุนโพนยางคำ ไข่เค็มไชยา ไก่เบตง)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672.00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627.00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713.56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642.21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435.72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523.18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4805692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6. สินค้า</a:t>
                      </a:r>
                      <a:r>
                        <a:rPr lang="th-TH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พืชอัต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กสก.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320.18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540.93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553.94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804.91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401006"/>
                  </a:ext>
                </a:extLst>
              </a:tr>
            </a:tbl>
          </a:graphicData>
        </a:graphic>
      </p:graphicFrame>
      <p:grpSp>
        <p:nvGrpSpPr>
          <p:cNvPr id="17" name="Group 12">
            <a:extLst>
              <a:ext uri="{FF2B5EF4-FFF2-40B4-BE49-F238E27FC236}">
                <a16:creationId xmlns:a16="http://schemas.microsoft.com/office/drawing/2014/main" id="{9989A2B2-2C2A-7AF2-E4D4-73FCF4D7B58B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18" name="Rectangle 19">
              <a:extLst>
                <a:ext uri="{FF2B5EF4-FFF2-40B4-BE49-F238E27FC236}">
                  <a16:creationId xmlns:a16="http://schemas.microsoft.com/office/drawing/2014/main" id="{98F84B84-958F-F865-9037-57A540E39715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TextBox 23">
              <a:extLst>
                <a:ext uri="{FF2B5EF4-FFF2-40B4-BE49-F238E27FC236}">
                  <a16:creationId xmlns:a16="http://schemas.microsoft.com/office/drawing/2014/main" id="{40988587-9139-2155-D047-9E7AE1CDF6CF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2" name="Google Shape;253;p8">
            <a:extLst>
              <a:ext uri="{FF2B5EF4-FFF2-40B4-BE49-F238E27FC236}">
                <a16:creationId xmlns:a16="http://schemas.microsoft.com/office/drawing/2014/main" id="{DA32B771-B335-1F64-C149-93C367811DB3}"/>
              </a:ext>
            </a:extLst>
          </p:cNvPr>
          <p:cNvSpPr/>
          <p:nvPr/>
        </p:nvSpPr>
        <p:spPr>
          <a:xfrm>
            <a:off x="11129" y="6481442"/>
            <a:ext cx="996599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5A1E4E7-82C2-9645-6DB8-A1525742E239}"/>
              </a:ext>
            </a:extLst>
          </p:cNvPr>
          <p:cNvGrpSpPr/>
          <p:nvPr/>
        </p:nvGrpSpPr>
        <p:grpSpPr>
          <a:xfrm>
            <a:off x="6231461" y="460596"/>
            <a:ext cx="911619" cy="307778"/>
            <a:chOff x="2960450" y="1206393"/>
            <a:chExt cx="601134" cy="190712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6C8F710-D86A-584D-3E9C-5E3B8C94E81B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0">
              <a:extLst>
                <a:ext uri="{FF2B5EF4-FFF2-40B4-BE49-F238E27FC236}">
                  <a16:creationId xmlns:a16="http://schemas.microsoft.com/office/drawing/2014/main" id="{E41A826D-421A-1D7A-A8CD-96380DDE065E}"/>
                </a:ext>
              </a:extLst>
            </p:cNvPr>
            <p:cNvSpPr txBox="1"/>
            <p:nvPr/>
          </p:nvSpPr>
          <p:spPr>
            <a:xfrm>
              <a:off x="2960450" y="1206393"/>
              <a:ext cx="601134" cy="1907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Rectangle 34">
            <a:extLst>
              <a:ext uri="{FF2B5EF4-FFF2-40B4-BE49-F238E27FC236}">
                <a16:creationId xmlns:a16="http://schemas.microsoft.com/office/drawing/2014/main" id="{275ABE71-4EE1-0ED7-8377-6ED95185FED8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92BA4F2F-B3C2-986D-382D-86B968833E49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7FB513E4-A490-E79A-CC40-CF86C29741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25" name="ตาราง 13">
            <a:extLst>
              <a:ext uri="{FF2B5EF4-FFF2-40B4-BE49-F238E27FC236}">
                <a16:creationId xmlns:a16="http://schemas.microsoft.com/office/drawing/2014/main" id="{7C58D228-4642-3641-E01E-B957CE5C7F2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583557" y="4512365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4F2A5E74-7651-BF6B-9304-394CB8B22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773937"/>
              </p:ext>
            </p:extLst>
          </p:nvPr>
        </p:nvGraphicFramePr>
        <p:xfrm>
          <a:off x="3756994" y="4532369"/>
          <a:ext cx="3588024" cy="1803129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088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37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424014"/>
                  </a:ext>
                </a:extLst>
              </a:tr>
              <a:tr h="7579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+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4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89CF5E8D-A49B-4033-888B-CCF1AB95B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1" descr="C:\Users\dathpan\Downloads\056aac9a306aef891367aae43a86394b.jpg">
            <a:extLst>
              <a:ext uri="{FF2B5EF4-FFF2-40B4-BE49-F238E27FC236}">
                <a16:creationId xmlns:a16="http://schemas.microsoft.com/office/drawing/2014/main" id="{0C236DA1-A368-4C42-866E-866B32700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9" t="8192" r="17099" b="14839"/>
          <a:stretch>
            <a:fillRect/>
          </a:stretch>
        </p:blipFill>
        <p:spPr bwMode="auto">
          <a:xfrm>
            <a:off x="6891461" y="66424"/>
            <a:ext cx="837846" cy="668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Box 6">
            <a:extLst>
              <a:ext uri="{FF2B5EF4-FFF2-40B4-BE49-F238E27FC236}">
                <a16:creationId xmlns:a16="http://schemas.microsoft.com/office/drawing/2014/main" id="{6A39BF92-C0A4-4793-96D1-5A44D74A8ED6}"/>
              </a:ext>
            </a:extLst>
          </p:cNvPr>
          <p:cNvSpPr txBox="1"/>
          <p:nvPr/>
        </p:nvSpPr>
        <p:spPr>
          <a:xfrm>
            <a:off x="6956226" y="217519"/>
            <a:ext cx="764577" cy="447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น้ำหนัก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EE130B8C-05A4-20CD-06D7-E42135226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60388"/>
            <a:ext cx="68405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1. อัตราการขยายตัวของมูลค่าของสินค้าเก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(ปีงบประมาณ)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9B1E0134-722D-41FE-80F7-9639C9A50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79475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0CEE4FB7-C94A-D8B2-3367-126AB2F97A5D}"/>
              </a:ext>
            </a:extLst>
          </p:cNvPr>
          <p:cNvGraphicFramePr>
            <a:graphicFrameLocks noGrp="1"/>
          </p:cNvGraphicFramePr>
          <p:nvPr/>
        </p:nvGraphicFramePr>
        <p:xfrm>
          <a:off x="269875" y="1281113"/>
          <a:ext cx="11622089" cy="4327746"/>
        </p:xfrm>
        <a:graphic>
          <a:graphicData uri="http://schemas.openxmlformats.org/drawingml/2006/table">
            <a:tbl>
              <a:tblPr firstRow="1" bandRow="1"/>
              <a:tblGrid>
                <a:gridCol w="358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  <a:endParaRPr lang="th-TH" sz="20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935A478-83D6-37F3-3D31-1B6F973BA14C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8638DEE9-5D87-96A2-D4BB-C61E4839B11B}"/>
              </a:ext>
            </a:extLst>
          </p:cNvPr>
          <p:cNvCxnSpPr>
            <a:cxnSpLocks/>
          </p:cNvCxnSpPr>
          <p:nvPr/>
        </p:nvCxnSpPr>
        <p:spPr>
          <a:xfrm>
            <a:off x="5254625" y="2462213"/>
            <a:ext cx="10715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ลูกศรเชื่อมต่อแบบตรง 8">
            <a:extLst>
              <a:ext uri="{FF2B5EF4-FFF2-40B4-BE49-F238E27FC236}">
                <a16:creationId xmlns:a16="http://schemas.microsoft.com/office/drawing/2014/main" id="{DF118FC7-7D68-4205-5840-7253C8874CEA}"/>
              </a:ext>
            </a:extLst>
          </p:cNvPr>
          <p:cNvCxnSpPr>
            <a:cxnSpLocks/>
          </p:cNvCxnSpPr>
          <p:nvPr/>
        </p:nvCxnSpPr>
        <p:spPr>
          <a:xfrm>
            <a:off x="8037513" y="3435350"/>
            <a:ext cx="54133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9">
            <a:extLst>
              <a:ext uri="{FF2B5EF4-FFF2-40B4-BE49-F238E27FC236}">
                <a16:creationId xmlns:a16="http://schemas.microsoft.com/office/drawing/2014/main" id="{0959D1FB-2E02-0A58-AB73-815234145854}"/>
              </a:ext>
            </a:extLst>
          </p:cNvPr>
          <p:cNvCxnSpPr>
            <a:cxnSpLocks/>
          </p:cNvCxnSpPr>
          <p:nvPr/>
        </p:nvCxnSpPr>
        <p:spPr>
          <a:xfrm>
            <a:off x="9755188" y="44338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17">
            <a:extLst>
              <a:ext uri="{FF2B5EF4-FFF2-40B4-BE49-F238E27FC236}">
                <a16:creationId xmlns:a16="http://schemas.microsoft.com/office/drawing/2014/main" id="{A01E2525-4DAD-48D1-B30E-AA0A8B196406}"/>
              </a:ext>
            </a:extLst>
          </p:cNvPr>
          <p:cNvCxnSpPr>
            <a:cxnSpLocks/>
          </p:cNvCxnSpPr>
          <p:nvPr/>
        </p:nvCxnSpPr>
        <p:spPr>
          <a:xfrm>
            <a:off x="6426200" y="2925763"/>
            <a:ext cx="2152650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5">
            <a:extLst>
              <a:ext uri="{FF2B5EF4-FFF2-40B4-BE49-F238E27FC236}">
                <a16:creationId xmlns:a16="http://schemas.microsoft.com/office/drawing/2014/main" id="{1125A701-E570-AECE-5D86-2B8FEF7334C3}"/>
              </a:ext>
            </a:extLst>
          </p:cNvPr>
          <p:cNvCxnSpPr>
            <a:cxnSpLocks/>
          </p:cNvCxnSpPr>
          <p:nvPr/>
        </p:nvCxnSpPr>
        <p:spPr>
          <a:xfrm>
            <a:off x="11434763" y="5432425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9">
            <a:extLst>
              <a:ext uri="{FF2B5EF4-FFF2-40B4-BE49-F238E27FC236}">
                <a16:creationId xmlns:a16="http://schemas.microsoft.com/office/drawing/2014/main" id="{C4B8E1F6-9DA3-C0A6-A32E-AB60A39A5B5F}"/>
              </a:ext>
            </a:extLst>
          </p:cNvPr>
          <p:cNvCxnSpPr>
            <a:cxnSpLocks/>
          </p:cNvCxnSpPr>
          <p:nvPr/>
        </p:nvCxnSpPr>
        <p:spPr>
          <a:xfrm>
            <a:off x="8664575" y="4103688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20">
            <a:extLst>
              <a:ext uri="{FF2B5EF4-FFF2-40B4-BE49-F238E27FC236}">
                <a16:creationId xmlns:a16="http://schemas.microsoft.com/office/drawing/2014/main" id="{AF50C232-5400-61EB-5086-1BC6F7D43A92}"/>
              </a:ext>
            </a:extLst>
          </p:cNvPr>
          <p:cNvCxnSpPr>
            <a:cxnSpLocks/>
          </p:cNvCxnSpPr>
          <p:nvPr/>
        </p:nvCxnSpPr>
        <p:spPr>
          <a:xfrm>
            <a:off x="10291763" y="49371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FD4ADF7-C86F-9D04-E5CF-763377D57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4300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BD4BC9-6E7C-4352-9236-5E4E78D6A8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D823D-26CC-EF45-8F33-AA6D10C26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5149841-EBAC-0E1F-9C1B-3FEFE661D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3070"/>
            <a:ext cx="73453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6450" indent="-80645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2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</a:t>
            </a:r>
            <a:b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</a:b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pic>
        <p:nvPicPr>
          <p:cNvPr id="1229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0EE5910-541F-E6AB-2483-174751593F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97176F98-5759-1E90-9621-8D8FC37A05D5}"/>
              </a:ext>
            </a:extLst>
          </p:cNvPr>
          <p:cNvSpPr/>
          <p:nvPr/>
        </p:nvSpPr>
        <p:spPr>
          <a:xfrm>
            <a:off x="92103" y="1965055"/>
            <a:ext cx="7646987" cy="2889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8743AE-EEDB-C07E-E5A5-931679E4076D}"/>
              </a:ext>
            </a:extLst>
          </p:cNvPr>
          <p:cNvSpPr/>
          <p:nvPr/>
        </p:nvSpPr>
        <p:spPr>
          <a:xfrm>
            <a:off x="8732838" y="1300318"/>
            <a:ext cx="3459162" cy="26852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D39A790-0C90-8FBA-8042-1B84EAC73090}"/>
              </a:ext>
            </a:extLst>
          </p:cNvPr>
          <p:cNvSpPr/>
          <p:nvPr/>
        </p:nvSpPr>
        <p:spPr>
          <a:xfrm>
            <a:off x="719455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E32CAE3-5B73-115D-C541-9B79101F1A0F}"/>
              </a:ext>
            </a:extLst>
          </p:cNvPr>
          <p:cNvSpPr/>
          <p:nvPr/>
        </p:nvSpPr>
        <p:spPr>
          <a:xfrm>
            <a:off x="9242439" y="1414724"/>
            <a:ext cx="3459162" cy="2960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297" name="Rectangle 26">
            <a:extLst>
              <a:ext uri="{FF2B5EF4-FFF2-40B4-BE49-F238E27FC236}">
                <a16:creationId xmlns:a16="http://schemas.microsoft.com/office/drawing/2014/main" id="{E436F80D-0E58-2116-AF60-CEE8CFC70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3545" y="1812498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30" name="Elbow Connector 23">
            <a:extLst>
              <a:ext uri="{FF2B5EF4-FFF2-40B4-BE49-F238E27FC236}">
                <a16:creationId xmlns:a16="http://schemas.microsoft.com/office/drawing/2014/main" id="{438E88CE-DCA5-6CB9-16AA-9566FDB34EBE}"/>
              </a:ext>
            </a:extLst>
          </p:cNvPr>
          <p:cNvCxnSpPr>
            <a:cxnSpLocks/>
          </p:cNvCxnSpPr>
          <p:nvPr/>
        </p:nvCxnSpPr>
        <p:spPr>
          <a:xfrm rot="16200000" flipH="1">
            <a:off x="8180524" y="916877"/>
            <a:ext cx="974965" cy="461529"/>
          </a:xfrm>
          <a:prstGeom prst="bentConnector3">
            <a:avLst>
              <a:gd name="adj1" fmla="val -91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8FB2EBE5-3D42-8C06-F3C9-6EB27DC8508F}"/>
              </a:ext>
            </a:extLst>
          </p:cNvPr>
          <p:cNvGraphicFramePr>
            <a:graphicFrameLocks noGrp="1"/>
          </p:cNvGraphicFramePr>
          <p:nvPr/>
        </p:nvGraphicFramePr>
        <p:xfrm>
          <a:off x="8804416" y="2432254"/>
          <a:ext cx="3271628" cy="14198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947">
                <a:tc gridSpan="4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947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792">
                <a:tc>
                  <a:txBody>
                    <a:bodyPr/>
                    <a:lstStyle/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18" name="Picture 32">
            <a:extLst>
              <a:ext uri="{FF2B5EF4-FFF2-40B4-BE49-F238E27FC236}">
                <a16:creationId xmlns:a16="http://schemas.microsoft.com/office/drawing/2014/main" id="{0F423C87-5E76-AA0D-09BD-3AE4F154F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047" y="1357164"/>
            <a:ext cx="392113" cy="4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2FD8F605-7538-ACBE-929F-07AEA5B97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092" y="1762486"/>
            <a:ext cx="444501" cy="4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20" name="Rectangle 37">
            <a:extLst>
              <a:ext uri="{FF2B5EF4-FFF2-40B4-BE49-F238E27FC236}">
                <a16:creationId xmlns:a16="http://schemas.microsoft.com/office/drawing/2014/main" id="{A9363BB0-995A-FBA6-75D1-A5C3E8986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7261" y="2173674"/>
            <a:ext cx="4032250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97730FA-A99D-E625-D5E4-856475E7AA13}"/>
              </a:ext>
            </a:extLst>
          </p:cNvPr>
          <p:cNvSpPr/>
          <p:nvPr/>
        </p:nvSpPr>
        <p:spPr>
          <a:xfrm>
            <a:off x="9429959" y="1954598"/>
            <a:ext cx="3716338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D1603C-D2E2-651C-7EF1-A136CD26C0D6}"/>
              </a:ext>
            </a:extLst>
          </p:cNvPr>
          <p:cNvSpPr txBox="1"/>
          <p:nvPr/>
        </p:nvSpPr>
        <p:spPr>
          <a:xfrm>
            <a:off x="9020175" y="426486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66304C-F679-7804-FAC4-8AECA2D60FFC}"/>
              </a:ext>
            </a:extLst>
          </p:cNvPr>
          <p:cNvSpPr/>
          <p:nvPr/>
        </p:nvSpPr>
        <p:spPr>
          <a:xfrm>
            <a:off x="122997" y="713221"/>
            <a:ext cx="8653255" cy="1340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 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SEED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พืช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ลำไย ทุเรียน มังคุด มะม่วง มะพร้าวอ่อน ลองกอง เงาะ สับปะรด กล้วย ส้มโอ) ปศุสัตว์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โคเนื้อโคนม สุกร ไก่เนื้อ ไก่ไข่) ประมง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กุ้งทะเล ปลานิล)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8C21C86-3B23-BD0C-E33A-2FDE7DF7F56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1347" y="2236013"/>
          <a:ext cx="8581854" cy="1770019"/>
        </p:xfrm>
        <a:graphic>
          <a:graphicData uri="http://schemas.openxmlformats.org/drawingml/2006/table">
            <a:tbl>
              <a:tblPr/>
              <a:tblGrid>
                <a:gridCol w="2852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4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40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75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0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5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71469">
                  <a:extLst>
                    <a:ext uri="{9D8B030D-6E8A-4147-A177-3AD203B41FA5}">
                      <a16:colId xmlns:a16="http://schemas.microsoft.com/office/drawing/2014/main" val="2965821956"/>
                    </a:ext>
                  </a:extLst>
                </a:gridCol>
                <a:gridCol w="521701">
                  <a:extLst>
                    <a:ext uri="{9D8B030D-6E8A-4147-A177-3AD203B41FA5}">
                      <a16:colId xmlns:a16="http://schemas.microsoft.com/office/drawing/2014/main" val="3646770372"/>
                    </a:ext>
                  </a:extLst>
                </a:gridCol>
              </a:tblGrid>
              <a:tr h="22102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837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มูลค่าสินค้าเกษตรที่ผ่านการตรวจรับรอง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ล้านบาท)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405,232.63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566,770.86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634,049.18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818,868.53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762,322.27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799,589.58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849,034.32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8.29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11.87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29.15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-6.91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4.89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สินค้าข้าว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SEED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2,624.00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1,746.00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1,015.00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1,581.00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1,595.29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1,715.22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1,844.12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38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ลำไย ทุเรียน มังคุด มะม่วง มะพร้าวอ่อน   </a:t>
                      </a:r>
                      <a:b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ลองกอง เงาะ สับปะรด กล้วย ส้มโอ ) 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94,604.37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146,509.20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139,011.27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124,772.27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152,549.16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167,577.82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สินค้าปศุสัตว์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โคเนื้อ โคนม สุกร ไก่เนื้อ ไก่ไข่)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361,091.00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430,900.00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445,800.00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635,820.38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596,280.60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607,691.77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639,494.42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สินค้าประมง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กุ้งทะเล ปลานิล)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41,517.63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39,520.49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40,724.98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42,455.88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39,674.11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37,633.36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40,117.97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81228BD9-0A24-0808-BBF7-AAF974611B05}"/>
              </a:ext>
            </a:extLst>
          </p:cNvPr>
          <p:cNvSpPr/>
          <p:nvPr/>
        </p:nvSpPr>
        <p:spPr>
          <a:xfrm>
            <a:off x="-10793" y="6116657"/>
            <a:ext cx="6701742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5" name="Group 12">
            <a:extLst>
              <a:ext uri="{FF2B5EF4-FFF2-40B4-BE49-F238E27FC236}">
                <a16:creationId xmlns:a16="http://schemas.microsoft.com/office/drawing/2014/main" id="{EFF0BEB4-9221-7864-A330-6D58C488DAD4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7" name="Rectangle 19">
              <a:extLst>
                <a:ext uri="{FF2B5EF4-FFF2-40B4-BE49-F238E27FC236}">
                  <a16:creationId xmlns:a16="http://schemas.microsoft.com/office/drawing/2014/main" id="{53791B77-B801-A945-03B2-854F8983CBB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TextBox 23">
              <a:extLst>
                <a:ext uri="{FF2B5EF4-FFF2-40B4-BE49-F238E27FC236}">
                  <a16:creationId xmlns:a16="http://schemas.microsoft.com/office/drawing/2014/main" id="{23246D1E-2195-AF82-B251-68BC341F04AD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0" name="Google Shape;253;p8">
            <a:extLst>
              <a:ext uri="{FF2B5EF4-FFF2-40B4-BE49-F238E27FC236}">
                <a16:creationId xmlns:a16="http://schemas.microsoft.com/office/drawing/2014/main" id="{6602C2C3-0132-9B04-9E2A-F09895BAAD7D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https://www.nesdc.go.th/download/document/NSCR/Masterplan2566-2580.pdf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7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58953EAC-1EB4-8393-21C2-075545EA58BA}"/>
              </a:ext>
            </a:extLst>
          </p:cNvPr>
          <p:cNvGrpSpPr/>
          <p:nvPr/>
        </p:nvGrpSpPr>
        <p:grpSpPr>
          <a:xfrm>
            <a:off x="5904347" y="489216"/>
            <a:ext cx="911619" cy="307778"/>
            <a:chOff x="2960450" y="1204909"/>
            <a:chExt cx="601134" cy="190712"/>
          </a:xfrm>
        </p:grpSpPr>
        <p:sp>
          <p:nvSpPr>
            <p:cNvPr id="26" name="Rectangle: Rounded Corners 7">
              <a:extLst>
                <a:ext uri="{FF2B5EF4-FFF2-40B4-BE49-F238E27FC236}">
                  <a16:creationId xmlns:a16="http://schemas.microsoft.com/office/drawing/2014/main" id="{C0B07450-6996-440C-5FBC-273BBDA7000D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10">
              <a:extLst>
                <a:ext uri="{FF2B5EF4-FFF2-40B4-BE49-F238E27FC236}">
                  <a16:creationId xmlns:a16="http://schemas.microsoft.com/office/drawing/2014/main" id="{FB2B86A0-230F-DDBC-E8CD-C57A1F4A2D3E}"/>
                </a:ext>
              </a:extLst>
            </p:cNvPr>
            <p:cNvSpPr txBox="1"/>
            <p:nvPr/>
          </p:nvSpPr>
          <p:spPr>
            <a:xfrm>
              <a:off x="2960450" y="1204909"/>
              <a:ext cx="601134" cy="1907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57A99128-4B93-2786-4EC2-679B50DCB40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CDC1AD-E174-DB10-4912-43FAFEBDC72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9AB87AA6-CF21-A1E7-7D93-16008C9BCD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5B46D06B-ADBD-C03D-9570-456EC9D24E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769937"/>
              </p:ext>
            </p:extLst>
          </p:nvPr>
        </p:nvGraphicFramePr>
        <p:xfrm>
          <a:off x="131347" y="4064222"/>
          <a:ext cx="3568479" cy="1888511"/>
        </p:xfrm>
        <a:graphic>
          <a:graphicData uri="http://schemas.openxmlformats.org/drawingml/2006/table">
            <a:tbl>
              <a:tblPr firstRow="1" bandRow="1"/>
              <a:tblGrid>
                <a:gridCol w="1189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809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71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161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</a:t>
                      </a:r>
                      <a:endParaRPr lang="th-TH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</a:p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รอบ 6 เดือน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ตาราง 13">
            <a:extLst>
              <a:ext uri="{FF2B5EF4-FFF2-40B4-BE49-F238E27FC236}">
                <a16:creationId xmlns:a16="http://schemas.microsoft.com/office/drawing/2014/main" id="{612A4C58-31E2-4731-75BC-B1E3450DC0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5325426"/>
              </p:ext>
            </p:extLst>
          </p:nvPr>
        </p:nvGraphicFramePr>
        <p:xfrm>
          <a:off x="7583808" y="4086115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5" name="Table 11">
            <a:extLst>
              <a:ext uri="{FF2B5EF4-FFF2-40B4-BE49-F238E27FC236}">
                <a16:creationId xmlns:a16="http://schemas.microsoft.com/office/drawing/2014/main" id="{325AE4F9-BD3E-5AA4-69A1-0033FF21BD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007262"/>
              </p:ext>
            </p:extLst>
          </p:nvPr>
        </p:nvGraphicFramePr>
        <p:xfrm>
          <a:off x="3847805" y="4086115"/>
          <a:ext cx="3588024" cy="1910889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271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7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09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5.54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6.68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851566"/>
                  </a:ext>
                </a:extLst>
              </a:tr>
              <a:tr h="887274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2" name="Picture 1" descr="C:\Users\dathpan\Downloads\056aac9a306aef891367aae43a86394b.jpg">
            <a:extLst>
              <a:ext uri="{FF2B5EF4-FFF2-40B4-BE49-F238E27FC236}">
                <a16:creationId xmlns:a16="http://schemas.microsoft.com/office/drawing/2014/main" id="{29FE50CC-AA2D-481F-9AC7-7C353E6B2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9" t="8192" r="17099" b="14839"/>
          <a:stretch>
            <a:fillRect/>
          </a:stretch>
        </p:blipFill>
        <p:spPr bwMode="auto">
          <a:xfrm>
            <a:off x="6582960" y="-29412"/>
            <a:ext cx="837846" cy="668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6">
            <a:extLst>
              <a:ext uri="{FF2B5EF4-FFF2-40B4-BE49-F238E27FC236}">
                <a16:creationId xmlns:a16="http://schemas.microsoft.com/office/drawing/2014/main" id="{50F83283-7773-40F0-88CD-B146E5B17060}"/>
              </a:ext>
            </a:extLst>
          </p:cNvPr>
          <p:cNvSpPr txBox="1"/>
          <p:nvPr/>
        </p:nvSpPr>
        <p:spPr>
          <a:xfrm>
            <a:off x="6647725" y="121683"/>
            <a:ext cx="764577" cy="447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น้ำหนัก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55771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1E863-9310-8B90-CD8A-BD9041668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>
            <a:extLst>
              <a:ext uri="{FF2B5EF4-FFF2-40B4-BE49-F238E27FC236}">
                <a16:creationId xmlns:a16="http://schemas.microsoft.com/office/drawing/2014/main" id="{50F0B300-E8E6-4A19-602B-8DB60F0B3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584200"/>
            <a:ext cx="9212262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87F09663-EDCA-2657-F53F-F36DED9F2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38200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9B08E027-A4BD-D509-3488-C80BB3738FC6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294B6F69-2998-1451-74A6-472B839088AE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152525"/>
          <a:ext cx="11623676" cy="384018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61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รายชนิดสินค้า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6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9 เดือน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1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12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EF0ECF1C-B3B3-62B2-C2BE-7710EACD728C}"/>
              </a:ext>
            </a:extLst>
          </p:cNvPr>
          <p:cNvCxnSpPr>
            <a:cxnSpLocks/>
          </p:cNvCxnSpPr>
          <p:nvPr/>
        </p:nvCxnSpPr>
        <p:spPr>
          <a:xfrm>
            <a:off x="5245100" y="2090738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B3E82026-69CC-98BB-6A3B-83193688B0B4}"/>
              </a:ext>
            </a:extLst>
          </p:cNvPr>
          <p:cNvCxnSpPr>
            <a:cxnSpLocks/>
          </p:cNvCxnSpPr>
          <p:nvPr/>
        </p:nvCxnSpPr>
        <p:spPr>
          <a:xfrm>
            <a:off x="8026400" y="3067050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85CA41B7-3016-8513-5C80-7313BF6E4EA3}"/>
              </a:ext>
            </a:extLst>
          </p:cNvPr>
          <p:cNvCxnSpPr>
            <a:cxnSpLocks/>
          </p:cNvCxnSpPr>
          <p:nvPr/>
        </p:nvCxnSpPr>
        <p:spPr>
          <a:xfrm>
            <a:off x="9715500" y="39004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7FFC8CCA-ADBA-17BE-7EFE-BAF95A280AB1}"/>
              </a:ext>
            </a:extLst>
          </p:cNvPr>
          <p:cNvCxnSpPr>
            <a:cxnSpLocks/>
          </p:cNvCxnSpPr>
          <p:nvPr/>
        </p:nvCxnSpPr>
        <p:spPr>
          <a:xfrm>
            <a:off x="6416675" y="2627313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9ED0A6E8-11FD-03AC-A4DB-124B5AAAE20E}"/>
              </a:ext>
            </a:extLst>
          </p:cNvPr>
          <p:cNvCxnSpPr>
            <a:cxnSpLocks/>
          </p:cNvCxnSpPr>
          <p:nvPr/>
        </p:nvCxnSpPr>
        <p:spPr>
          <a:xfrm>
            <a:off x="11425238" y="48117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EF57FB0-5A38-25D5-F637-FFCE341488C0}"/>
              </a:ext>
            </a:extLst>
          </p:cNvPr>
          <p:cNvCxnSpPr>
            <a:cxnSpLocks/>
          </p:cNvCxnSpPr>
          <p:nvPr/>
        </p:nvCxnSpPr>
        <p:spPr>
          <a:xfrm>
            <a:off x="8620125" y="3514725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BEC9F902-BB11-4BF0-E33B-7205586C858B}"/>
              </a:ext>
            </a:extLst>
          </p:cNvPr>
          <p:cNvCxnSpPr>
            <a:cxnSpLocks/>
          </p:cNvCxnSpPr>
          <p:nvPr/>
        </p:nvCxnSpPr>
        <p:spPr>
          <a:xfrm>
            <a:off x="10282238" y="43656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117F6-1431-9E3F-25EF-CA7D04BE6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92875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636FCA-67A5-47D0-B843-D945E1DD325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0119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1B7229D0-FB17-42DE-6C07-110B6A017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85B3CAE8-F895-A508-3654-1EFDFE24B097}"/>
              </a:ext>
            </a:extLst>
          </p:cNvPr>
          <p:cNvSpPr/>
          <p:nvPr/>
        </p:nvSpPr>
        <p:spPr>
          <a:xfrm>
            <a:off x="58738" y="1879745"/>
            <a:ext cx="7648575" cy="29051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2569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40F09C-97E2-7A9A-F2CC-6DF69AB6E7D2}"/>
              </a:ext>
            </a:extLst>
          </p:cNvPr>
          <p:cNvSpPr/>
          <p:nvPr/>
        </p:nvSpPr>
        <p:spPr>
          <a:xfrm>
            <a:off x="8730780" y="1355323"/>
            <a:ext cx="3461220" cy="26299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98AE67-9077-4A90-AF2D-61473237F129}"/>
              </a:ext>
            </a:extLst>
          </p:cNvPr>
          <p:cNvSpPr/>
          <p:nvPr/>
        </p:nvSpPr>
        <p:spPr>
          <a:xfrm>
            <a:off x="7464506" y="419061"/>
            <a:ext cx="1220787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15366" name="Rectangle 16">
            <a:extLst>
              <a:ext uri="{FF2B5EF4-FFF2-40B4-BE49-F238E27FC236}">
                <a16:creationId xmlns:a16="http://schemas.microsoft.com/office/drawing/2014/main" id="{69F005EB-A764-175A-FE99-83FE1379F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5587" y="1439275"/>
            <a:ext cx="3459162" cy="296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67" name="Rectangle 17">
            <a:extLst>
              <a:ext uri="{FF2B5EF4-FFF2-40B4-BE49-F238E27FC236}">
                <a16:creationId xmlns:a16="http://schemas.microsoft.com/office/drawing/2014/main" id="{7AF4ED0B-622B-3DBC-43FF-C37F506DB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6560" y="1921837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A432293E-2F7B-10FD-1F9A-4CB8E1CC9477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13366" y="1024858"/>
            <a:ext cx="983500" cy="239647"/>
          </a:xfrm>
          <a:prstGeom prst="bentConnector3">
            <a:avLst>
              <a:gd name="adj1" fmla="val 343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B06D918-2DC4-1C30-5A72-F73E040F8F3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817664" y="2578121"/>
          <a:ext cx="3318044" cy="13019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221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5388" name="Picture 21">
            <a:extLst>
              <a:ext uri="{FF2B5EF4-FFF2-40B4-BE49-F238E27FC236}">
                <a16:creationId xmlns:a16="http://schemas.microsoft.com/office/drawing/2014/main" id="{CFA6E584-EE6C-FF80-03E4-DFF01B541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260" y="1378035"/>
            <a:ext cx="410947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8C93D15-3D88-2D10-86B3-355C75630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040" y="1791134"/>
            <a:ext cx="474192" cy="475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0" name="Rectangle 27">
            <a:extLst>
              <a:ext uri="{FF2B5EF4-FFF2-40B4-BE49-F238E27FC236}">
                <a16:creationId xmlns:a16="http://schemas.microsoft.com/office/drawing/2014/main" id="{8BC909F5-3FAE-B915-C6CA-757EE6DA7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9189" y="2210207"/>
            <a:ext cx="40322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24BE1FD-A946-FE61-2EDC-F74083F530E6}"/>
              </a:ext>
            </a:extLst>
          </p:cNvPr>
          <p:cNvSpPr/>
          <p:nvPr/>
        </p:nvSpPr>
        <p:spPr>
          <a:xfrm>
            <a:off x="8762365" y="2367209"/>
            <a:ext cx="4175125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92" name="Rectangle 14">
            <a:extLst>
              <a:ext uri="{FF2B5EF4-FFF2-40B4-BE49-F238E27FC236}">
                <a16:creationId xmlns:a16="http://schemas.microsoft.com/office/drawing/2014/main" id="{734725F9-E1C4-AC02-0620-BAF56F3E6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0530"/>
            <a:ext cx="720725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3763" indent="-893763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93763" marR="0" lvl="0" indent="-893763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3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401A02-CECC-C332-3357-61B4EC67C4D6}"/>
              </a:ext>
            </a:extLst>
          </p:cNvPr>
          <p:cNvSpPr txBox="1"/>
          <p:nvPr/>
        </p:nvSpPr>
        <p:spPr>
          <a:xfrm>
            <a:off x="9020175" y="406607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35">
            <a:extLst>
              <a:ext uri="{FF2B5EF4-FFF2-40B4-BE49-F238E27FC236}">
                <a16:creationId xmlns:a16="http://schemas.microsoft.com/office/drawing/2014/main" id="{91FBAD11-F5BB-866F-5B3E-4958EDEE39FE}"/>
              </a:ext>
            </a:extLst>
          </p:cNvPr>
          <p:cNvSpPr/>
          <p:nvPr/>
        </p:nvSpPr>
        <p:spPr>
          <a:xfrm>
            <a:off x="38417" y="785495"/>
            <a:ext cx="8516379" cy="1180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หมายถึง </a:t>
            </a:r>
            <a:r>
              <a:rPr kumimoji="0" lang="th-T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สินค้าเกษตรอินทรีย์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ข้าวอินทรีย์  พืชอินทรีย์ (มะพร้าวแกง/มะพร้าวอ่อน มันสำปะหลัง กล้วย มังคุด อ้อยโรงงาน มะม่วง ทุเรียน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ลองกอง/ลางสาด/ดูกู เห็ด) ปศุสัตว์อินทรีย์ (โคนมและน้ำนมดิบ ไก่ไข่และไข่ไก่ ไก่เนื้อ) ประมงอินทรีย์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24" name="Table 8">
            <a:extLst>
              <a:ext uri="{FF2B5EF4-FFF2-40B4-BE49-F238E27FC236}">
                <a16:creationId xmlns:a16="http://schemas.microsoft.com/office/drawing/2014/main" id="{2B6F5432-4CD7-0894-2451-A0AF4FCA146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7056" y="2185657"/>
          <a:ext cx="8591743" cy="2060575"/>
        </p:xfrm>
        <a:graphic>
          <a:graphicData uri="http://schemas.openxmlformats.org/drawingml/2006/table">
            <a:tbl>
              <a:tblPr/>
              <a:tblGrid>
                <a:gridCol w="3186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389253415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1779492436"/>
                    </a:ext>
                  </a:extLst>
                </a:gridCol>
              </a:tblGrid>
              <a:tr h="253022"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th-TH" sz="1400" b="1" i="0" u="none" strike="noStrike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มูลค่าสินค้าเกษตรอินทรีย์ (ล้านบาท)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14,674.01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14,077.02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10,085.10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8,149.60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8,573.67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9,210.39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10,293.19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-4.07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-28.36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-19.19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th-TH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7.4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014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สินค้าข้าวอินทรีย์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14,553.00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13,932.00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9,895.00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8,010.58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8,443.14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8,997.32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10,078.83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155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สินค้าพืชอินทรีย์ (มะพร้าวแกง/มะพร้าวอ่อน มันสำปะหลัง กล้วย 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มังคุด อ้อยโรงงาน มะม่วง ทุเรียน ลองกอง/ลางสาด/ดูกู เห็ด)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0.23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396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สินค้าปศุสัตว์อินทรีย์ 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โคนมและน้ำนมดิบ ไก่ไข่และ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ไข่ไก่ ไก่เนื้อ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121.00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115.20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130.53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183.03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182.72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450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สินค้าประมงอินทรีย์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23.59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30.99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30.04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31.64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2" name="Group 12">
            <a:extLst>
              <a:ext uri="{FF2B5EF4-FFF2-40B4-BE49-F238E27FC236}">
                <a16:creationId xmlns:a16="http://schemas.microsoft.com/office/drawing/2014/main" id="{03BE5B44-F660-F3AF-B575-E205BCC3D701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5" name="Rectangle 19">
              <a:extLst>
                <a:ext uri="{FF2B5EF4-FFF2-40B4-BE49-F238E27FC236}">
                  <a16:creationId xmlns:a16="http://schemas.microsoft.com/office/drawing/2014/main" id="{E164979D-E3CD-DF24-A465-04F17F73C77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TextBox 23">
              <a:extLst>
                <a:ext uri="{FF2B5EF4-FFF2-40B4-BE49-F238E27FC236}">
                  <a16:creationId xmlns:a16="http://schemas.microsoft.com/office/drawing/2014/main" id="{DB0B4726-F76A-1E7C-1C2C-D4F02C2CB626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Google Shape;253;p8">
            <a:extLst>
              <a:ext uri="{FF2B5EF4-FFF2-40B4-BE49-F238E27FC236}">
                <a16:creationId xmlns:a16="http://schemas.microsoft.com/office/drawing/2014/main" id="{DA824CA7-F34A-22B2-5A79-524375E2F424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4E7BFCB4-AEA3-C8B5-7BD5-0A2E5921264E}"/>
              </a:ext>
            </a:extLst>
          </p:cNvPr>
          <p:cNvGrpSpPr/>
          <p:nvPr/>
        </p:nvGrpSpPr>
        <p:grpSpPr>
          <a:xfrm>
            <a:off x="6630513" y="479370"/>
            <a:ext cx="911619" cy="307778"/>
            <a:chOff x="2962308" y="1210647"/>
            <a:chExt cx="601134" cy="190712"/>
          </a:xfrm>
        </p:grpSpPr>
        <p:sp>
          <p:nvSpPr>
            <p:cNvPr id="23" name="Rectangle: Rounded Corners 7">
              <a:extLst>
                <a:ext uri="{FF2B5EF4-FFF2-40B4-BE49-F238E27FC236}">
                  <a16:creationId xmlns:a16="http://schemas.microsoft.com/office/drawing/2014/main" id="{A3CFD730-4F26-1DB0-E449-4C6FD1E07D05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10">
              <a:extLst>
                <a:ext uri="{FF2B5EF4-FFF2-40B4-BE49-F238E27FC236}">
                  <a16:creationId xmlns:a16="http://schemas.microsoft.com/office/drawing/2014/main" id="{77A9770C-7FAA-7120-0DC5-2AFD0FFE7B94}"/>
                </a:ext>
              </a:extLst>
            </p:cNvPr>
            <p:cNvSpPr txBox="1"/>
            <p:nvPr/>
          </p:nvSpPr>
          <p:spPr>
            <a:xfrm>
              <a:off x="2962308" y="1210647"/>
              <a:ext cx="601134" cy="190712"/>
            </a:xfrm>
            <a:prstGeom prst="rect">
              <a:avLst/>
            </a:prstGeom>
            <a:noFill/>
          </p:spPr>
          <p:txBody>
            <a:bodyPr wrap="square" rtlCol="0" anchor="b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CF61D7DE-3945-9A5E-6900-FD8189669A9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68842E71-7E13-64D7-4A24-660C00FA815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8F96CB1B-0A37-1A87-026E-A101F5995D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98D19E01-5F4F-FEFF-DC6E-51A7095D326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4299" y="4521607"/>
          <a:ext cx="3460702" cy="1536486"/>
        </p:xfrm>
        <a:graphic>
          <a:graphicData uri="http://schemas.openxmlformats.org/drawingml/2006/table">
            <a:tbl>
              <a:tblPr firstRow="1" bandRow="1"/>
              <a:tblGrid>
                <a:gridCol w="1185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952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3717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การเพิ่มมูลค่าสินค้าเกษตรอินทรีย์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ตาราง 13">
            <a:extLst>
              <a:ext uri="{FF2B5EF4-FFF2-40B4-BE49-F238E27FC236}">
                <a16:creationId xmlns:a16="http://schemas.microsoft.com/office/drawing/2014/main" id="{AC546732-E43E-BB9B-5BE4-9EF0164DEFA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659819" y="4335327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F981F429-3545-97E5-C0CB-26C367016D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4530692"/>
              </p:ext>
            </p:extLst>
          </p:nvPr>
        </p:nvGraphicFramePr>
        <p:xfrm>
          <a:off x="3715473" y="4489337"/>
          <a:ext cx="3785211" cy="1687424"/>
        </p:xfrm>
        <a:graphic>
          <a:graphicData uri="http://schemas.openxmlformats.org/drawingml/2006/table">
            <a:tbl>
              <a:tblPr firstRow="1" bandRow="1"/>
              <a:tblGrid>
                <a:gridCol w="1121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0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6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235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6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67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8.39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12.26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5685060"/>
                  </a:ext>
                </a:extLst>
              </a:tr>
              <a:tr h="671700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4B4D2161-671E-17AD-A199-E23E310D2E6B}"/>
              </a:ext>
            </a:extLst>
          </p:cNvPr>
          <p:cNvSpPr/>
          <p:nvPr/>
        </p:nvSpPr>
        <p:spPr>
          <a:xfrm>
            <a:off x="103387" y="6215109"/>
            <a:ext cx="6251114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33" name="Picture 1" descr="C:\Users\dathpan\Downloads\056aac9a306aef891367aae43a86394b.jpg">
            <a:extLst>
              <a:ext uri="{FF2B5EF4-FFF2-40B4-BE49-F238E27FC236}">
                <a16:creationId xmlns:a16="http://schemas.microsoft.com/office/drawing/2014/main" id="{6C4CF1C7-D80A-4177-82B5-169476CC7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9" t="8192" r="17099" b="14839"/>
          <a:stretch>
            <a:fillRect/>
          </a:stretch>
        </p:blipFill>
        <p:spPr bwMode="auto">
          <a:xfrm>
            <a:off x="7796521" y="1172796"/>
            <a:ext cx="837846" cy="668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Box 6">
            <a:extLst>
              <a:ext uri="{FF2B5EF4-FFF2-40B4-BE49-F238E27FC236}">
                <a16:creationId xmlns:a16="http://schemas.microsoft.com/office/drawing/2014/main" id="{25644997-2430-4439-A852-950A2F247887}"/>
              </a:ext>
            </a:extLst>
          </p:cNvPr>
          <p:cNvSpPr txBox="1"/>
          <p:nvPr/>
        </p:nvSpPr>
        <p:spPr>
          <a:xfrm>
            <a:off x="7861286" y="1323891"/>
            <a:ext cx="764577" cy="447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น้ำหนัก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id="{9DEF2A2D-5255-342F-142C-195919888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431800"/>
            <a:ext cx="68961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3.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46B2A445-5FE3-4BA3-3612-16D699736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671513"/>
            <a:ext cx="39449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E27D892-629D-F69D-7E2F-7D870A71280E}"/>
              </a:ext>
            </a:extLst>
          </p:cNvPr>
          <p:cNvSpPr/>
          <p:nvPr/>
        </p:nvSpPr>
        <p:spPr>
          <a:xfrm>
            <a:off x="0" y="-25400"/>
            <a:ext cx="12192000" cy="46513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E9660278-EAD8-12EC-48FF-96332EC17C4A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000125"/>
          <a:ext cx="11623676" cy="432774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</a:t>
                      </a: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CF921A57-9A8E-F348-69A5-5FCBEC6F4FE2}"/>
              </a:ext>
            </a:extLst>
          </p:cNvPr>
          <p:cNvCxnSpPr>
            <a:cxnSpLocks/>
          </p:cNvCxnSpPr>
          <p:nvPr/>
        </p:nvCxnSpPr>
        <p:spPr>
          <a:xfrm>
            <a:off x="5245100" y="2009775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E2B151A1-29D6-83BC-4DEB-BCCA8C3A2A75}"/>
              </a:ext>
            </a:extLst>
          </p:cNvPr>
          <p:cNvCxnSpPr>
            <a:cxnSpLocks/>
          </p:cNvCxnSpPr>
          <p:nvPr/>
        </p:nvCxnSpPr>
        <p:spPr>
          <a:xfrm>
            <a:off x="8026400" y="3138488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F8683794-A63F-26B5-C499-2AA89ECAD9BF}"/>
              </a:ext>
            </a:extLst>
          </p:cNvPr>
          <p:cNvCxnSpPr>
            <a:cxnSpLocks/>
          </p:cNvCxnSpPr>
          <p:nvPr/>
        </p:nvCxnSpPr>
        <p:spPr>
          <a:xfrm>
            <a:off x="9745663" y="4121150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086BDCE0-4CD5-DBA2-BCB0-47B70A7408F0}"/>
              </a:ext>
            </a:extLst>
          </p:cNvPr>
          <p:cNvCxnSpPr>
            <a:cxnSpLocks/>
          </p:cNvCxnSpPr>
          <p:nvPr/>
        </p:nvCxnSpPr>
        <p:spPr>
          <a:xfrm>
            <a:off x="6416675" y="2584450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397AC01D-F5C0-8C57-B8C1-2331ED6F717D}"/>
              </a:ext>
            </a:extLst>
          </p:cNvPr>
          <p:cNvCxnSpPr>
            <a:cxnSpLocks/>
          </p:cNvCxnSpPr>
          <p:nvPr/>
        </p:nvCxnSpPr>
        <p:spPr>
          <a:xfrm>
            <a:off x="11425238" y="51419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180C944-EDB0-3B1C-2A9D-65EB75D8AFAF}"/>
              </a:ext>
            </a:extLst>
          </p:cNvPr>
          <p:cNvCxnSpPr>
            <a:cxnSpLocks/>
          </p:cNvCxnSpPr>
          <p:nvPr/>
        </p:nvCxnSpPr>
        <p:spPr>
          <a:xfrm>
            <a:off x="8636000" y="3632200"/>
            <a:ext cx="152558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ADB52DFE-B2C0-F71D-43EE-E7D9AA9A4925}"/>
              </a:ext>
            </a:extLst>
          </p:cNvPr>
          <p:cNvCxnSpPr>
            <a:cxnSpLocks/>
          </p:cNvCxnSpPr>
          <p:nvPr/>
        </p:nvCxnSpPr>
        <p:spPr>
          <a:xfrm>
            <a:off x="10282238" y="46069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CFCAA-E520-13E4-60B8-C81EF75B1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3200" y="6356350"/>
            <a:ext cx="444500" cy="31115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5B6B39-77C0-42DF-AFFC-F0FAD546D64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9CD032E-0569-5554-252C-79AC839213B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9040B9-F4A5-6BFC-588B-E625B03B66ED}"/>
              </a:ext>
            </a:extLst>
          </p:cNvPr>
          <p:cNvSpPr/>
          <p:nvPr/>
        </p:nvSpPr>
        <p:spPr>
          <a:xfrm>
            <a:off x="8760192" y="1339993"/>
            <a:ext cx="3431807" cy="26969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1DD46D09-73E1-EDB9-0C3F-E7711FBE9F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17413" name="Rectangle 15">
            <a:extLst>
              <a:ext uri="{FF2B5EF4-FFF2-40B4-BE49-F238E27FC236}">
                <a16:creationId xmlns:a16="http://schemas.microsoft.com/office/drawing/2014/main" id="{19C182A2-C625-2FAB-FB2F-0998A104C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1411733"/>
            <a:ext cx="335121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 ฉบับที่ 13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CF2CE5A-C804-CB84-49BF-B86AA8408B40}"/>
              </a:ext>
            </a:extLst>
          </p:cNvPr>
          <p:cNvSpPr/>
          <p:nvPr/>
        </p:nvSpPr>
        <p:spPr>
          <a:xfrm>
            <a:off x="127000" y="1862930"/>
            <a:ext cx="7904163" cy="258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เพิ่มขึ้นร้อยละ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2570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เพิ่มขึ้นร้อยละ 10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5776A64-A512-1290-6115-D1DE4EE41390}"/>
              </a:ext>
            </a:extLst>
          </p:cNvPr>
          <p:cNvGraphicFramePr>
            <a:graphicFrameLocks noGrp="1"/>
          </p:cNvGraphicFramePr>
          <p:nvPr/>
        </p:nvGraphicFramePr>
        <p:xfrm>
          <a:off x="8800147" y="2699036"/>
          <a:ext cx="3368041" cy="1204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8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416"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รายได้สุทธิต่อครัวเรือนเกษตรกร ไม่ต่ำกว่า 537,000 บาทต่อครัวเรือน เมื่อสิ้นสุดแผน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DCC0A6A3-FA5E-1BCF-2262-AB1E8F2BC5D7}"/>
              </a:ext>
            </a:extLst>
          </p:cNvPr>
          <p:cNvSpPr/>
          <p:nvPr/>
        </p:nvSpPr>
        <p:spPr>
          <a:xfrm>
            <a:off x="92075" y="6230230"/>
            <a:ext cx="893501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 กระทรวงเกษตรและสหกรณ์  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มีนาคมของทุกปี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7" name="Rectangle 31">
            <a:extLst>
              <a:ext uri="{FF2B5EF4-FFF2-40B4-BE49-F238E27FC236}">
                <a16:creationId xmlns:a16="http://schemas.microsoft.com/office/drawing/2014/main" id="{106FA7A1-9074-C85A-90FD-495652F76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2250366"/>
            <a:ext cx="4151313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เป้าหมายหมุดหมาย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มูลค่าเพิ่มของสินค้าเกษตรและเกษตรแปรรูป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สูงขึ้น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DCB460-D165-879C-FE73-9CD391F14BD1}"/>
              </a:ext>
            </a:extLst>
          </p:cNvPr>
          <p:cNvSpPr txBox="1"/>
          <p:nvPr/>
        </p:nvSpPr>
        <p:spPr>
          <a:xfrm>
            <a:off x="8954928" y="1714570"/>
            <a:ext cx="3041650" cy="523875"/>
          </a:xfrm>
          <a:prstGeom prst="rect">
            <a:avLst/>
          </a:prstGeom>
          <a:solidFill>
            <a:schemeClr val="bg1"/>
          </a:solidFill>
          <a:ln>
            <a:solidFill>
              <a:srgbClr val="339933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หมุดหมายที่ 1  ไทยเป็นประเทศชั้นนำด้านสินค้าเกษตรและเกษตรแปรรูปมูลค่าสูง </a:t>
            </a:r>
            <a:endParaRPr kumimoji="0" lang="th-TH" sz="14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9" name="Rectangle 34">
            <a:extLst>
              <a:ext uri="{FF2B5EF4-FFF2-40B4-BE49-F238E27FC236}">
                <a16:creationId xmlns:a16="http://schemas.microsoft.com/office/drawing/2014/main" id="{84F29791-2D51-9B1C-016C-2D508B161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4137108"/>
            <a:ext cx="9761538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ค่าเป้าหมายจากแผนปฏิบัติราชการของกระทรวงเกษตรและสหกรณ์ ระยะ 5 ปี (พ.ศ. 2566 - 2570) กำหนดเป้าหมายรายได้เงินสดสุทธิครัวเรือนเกษตร เพิ่มขึ้น ไม่น้อยกว่าร้อยละ 10 ต่อปี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30BD7A-CD38-DA52-CE0F-4304EC42E6C5}"/>
              </a:ext>
            </a:extLst>
          </p:cNvPr>
          <p:cNvSpPr txBox="1"/>
          <p:nvPr/>
        </p:nvSpPr>
        <p:spPr>
          <a:xfrm>
            <a:off x="9607550" y="746353"/>
            <a:ext cx="2967038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รายได้สุทธิต่อครัวเรือนเกษตรกร ไม่ต่ำกว่า 537,000 บาทต่อครัวเรือน เมื่อสิ้นสุดแผน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43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BD668E54-3A32-EB65-5B35-88EC76297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3" name="TextBox 17">
            <a:extLst>
              <a:ext uri="{FF2B5EF4-FFF2-40B4-BE49-F238E27FC236}">
                <a16:creationId xmlns:a16="http://schemas.microsoft.com/office/drawing/2014/main" id="{89099F5F-72C4-0822-768E-6FA99183B0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6" y="475933"/>
            <a:ext cx="6215592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 รายได้เงินสดสุทธิทางการเกษตรของเกษตรกรเฉลี่ยต่อครัวเรือน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3DA4E92-E59C-4CAD-EF7C-FA898938C995}"/>
              </a:ext>
            </a:extLst>
          </p:cNvPr>
          <p:cNvGraphicFramePr>
            <a:graphicFrameLocks noGrp="1"/>
          </p:cNvGraphicFramePr>
          <p:nvPr/>
        </p:nvGraphicFramePr>
        <p:xfrm>
          <a:off x="122835" y="2111819"/>
          <a:ext cx="8636673" cy="2046603"/>
        </p:xfrm>
        <a:graphic>
          <a:graphicData uri="http://schemas.openxmlformats.org/drawingml/2006/table">
            <a:tbl>
              <a:tblPr/>
              <a:tblGrid>
                <a:gridCol w="108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85910359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19541111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47863594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4066758567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710522009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91993133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662497070"/>
                    </a:ext>
                  </a:extLst>
                </a:gridCol>
              </a:tblGrid>
              <a:tr h="266760"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r>
                        <a:rPr lang="en-US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*</a:t>
                      </a:r>
                      <a:endParaRPr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7" marR="91457" marT="45247" marB="4524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2006" marR="72006" marT="9527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4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78,604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79,485.62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78,322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80,271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81,616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1472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จากปีก่อนหน้า(บาท)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4,347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882 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ลดลง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-1,164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1,949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1,345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1,514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(+5.53)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(+1.12)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(-1.46)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(+2.49)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(+1.68)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(+1.86)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b="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b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Google Shape;260;p8">
            <a:extLst>
              <a:ext uri="{FF2B5EF4-FFF2-40B4-BE49-F238E27FC236}">
                <a16:creationId xmlns:a16="http://schemas.microsoft.com/office/drawing/2014/main" id="{038C9813-09CD-FD33-C7FF-6753F6FF18CF}"/>
              </a:ext>
            </a:extLst>
          </p:cNvPr>
          <p:cNvSpPr/>
          <p:nvPr/>
        </p:nvSpPr>
        <p:spPr>
          <a:xfrm>
            <a:off x="9654541" y="421898"/>
            <a:ext cx="1221809" cy="4001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:010102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6" name="Table 18">
            <a:extLst>
              <a:ext uri="{FF2B5EF4-FFF2-40B4-BE49-F238E27FC236}">
                <a16:creationId xmlns:a16="http://schemas.microsoft.com/office/drawing/2014/main" id="{A51E5585-E7B4-0C39-A9BD-C2612BE1DF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8068205"/>
              </p:ext>
            </p:extLst>
          </p:nvPr>
        </p:nvGraphicFramePr>
        <p:xfrm>
          <a:off x="184298" y="4409518"/>
          <a:ext cx="5616000" cy="1312006"/>
        </p:xfrm>
        <a:graphic>
          <a:graphicData uri="http://schemas.openxmlformats.org/drawingml/2006/table">
            <a:tbl>
              <a:tblPr firstRow="1" bandRow="1"/>
              <a:tblGrid>
                <a:gridCol w="18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7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89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81,672.33 บาท/ครัวเรือน/ปี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 </a:t>
                      </a: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84,593.09 </a:t>
                      </a: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ปีย้อนหลัง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1.76*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1828152"/>
                  </a:ext>
                </a:extLst>
              </a:tr>
            </a:tbl>
          </a:graphicData>
        </a:graphic>
      </p:graphicFrame>
      <p:sp>
        <p:nvSpPr>
          <p:cNvPr id="7" name="Rectangle 19">
            <a:extLst>
              <a:ext uri="{FF2B5EF4-FFF2-40B4-BE49-F238E27FC236}">
                <a16:creationId xmlns:a16="http://schemas.microsoft.com/office/drawing/2014/main" id="{1540FD7C-761A-A999-3F44-FC32DE504F57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05AA2877-3043-E812-518F-C285F1D84421}"/>
              </a:ext>
            </a:extLst>
          </p:cNvPr>
          <p:cNvSpPr txBox="1"/>
          <p:nvPr/>
        </p:nvSpPr>
        <p:spPr bwMode="ltGray">
          <a:xfrm>
            <a:off x="92075" y="9673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Strategic KPIs 2569 - 2570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E47D7E10-194E-E82D-8EE7-C7937A344E8D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ข้อมูลจากเอกสารประกอบ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แผนพัฒนาเศรษฐกิจและสังคมแห่งชาติฉบับที่ 13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3"/>
              </a:rPr>
              <a:t>https://www.nesdc.go.th/article_attach/article_file_20230307173847.pdf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EC42143D-190A-13A6-9A9F-7A9E18E1AD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6096219"/>
              </p:ext>
            </p:extLst>
          </p:nvPr>
        </p:nvGraphicFramePr>
        <p:xfrm>
          <a:off x="5880060" y="4406983"/>
          <a:ext cx="6219183" cy="1254726"/>
        </p:xfrm>
        <a:graphic>
          <a:graphicData uri="http://schemas.openxmlformats.org/drawingml/2006/table">
            <a:tbl>
              <a:tblPr firstRow="1" bandRow="1"/>
              <a:tblGrid>
                <a:gridCol w="2073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67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1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ที่ดีที่สุด 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มาตรฐาน-ขั้นต้น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8" name="Group 101">
            <a:extLst>
              <a:ext uri="{FF2B5EF4-FFF2-40B4-BE49-F238E27FC236}">
                <a16:creationId xmlns:a16="http://schemas.microsoft.com/office/drawing/2014/main" id="{D89E76F3-51FE-88EC-9519-BE2F244D33EB}"/>
              </a:ext>
            </a:extLst>
          </p:cNvPr>
          <p:cNvGrpSpPr/>
          <p:nvPr/>
        </p:nvGrpSpPr>
        <p:grpSpPr>
          <a:xfrm>
            <a:off x="5948685" y="469888"/>
            <a:ext cx="1251716" cy="260845"/>
            <a:chOff x="2137172" y="2910487"/>
            <a:chExt cx="715155" cy="138718"/>
          </a:xfrm>
        </p:grpSpPr>
        <p:sp>
          <p:nvSpPr>
            <p:cNvPr id="19" name="Rectangle: Rounded Corners 99">
              <a:extLst>
                <a:ext uri="{FF2B5EF4-FFF2-40B4-BE49-F238E27FC236}">
                  <a16:creationId xmlns:a16="http://schemas.microsoft.com/office/drawing/2014/main" id="{081E37D2-37CE-FD9F-39DD-8BA6F4B5D329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100">
              <a:extLst>
                <a:ext uri="{FF2B5EF4-FFF2-40B4-BE49-F238E27FC236}">
                  <a16:creationId xmlns:a16="http://schemas.microsoft.com/office/drawing/2014/main" id="{6C6EE3BF-89A2-363A-0EAD-45ECDEC09427}"/>
                </a:ext>
              </a:extLst>
            </p:cNvPr>
            <p:cNvSpPr txBox="1"/>
            <p:nvPr/>
          </p:nvSpPr>
          <p:spPr>
            <a:xfrm>
              <a:off x="2137172" y="2913900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3" name="Group 25">
            <a:extLst>
              <a:ext uri="{FF2B5EF4-FFF2-40B4-BE49-F238E27FC236}">
                <a16:creationId xmlns:a16="http://schemas.microsoft.com/office/drawing/2014/main" id="{30CA2BB8-3606-EBB8-C031-3E01A4D27C03}"/>
              </a:ext>
            </a:extLst>
          </p:cNvPr>
          <p:cNvGrpSpPr/>
          <p:nvPr/>
        </p:nvGrpSpPr>
        <p:grpSpPr>
          <a:xfrm>
            <a:off x="7027070" y="425799"/>
            <a:ext cx="593174" cy="307777"/>
            <a:chOff x="233162" y="2666849"/>
            <a:chExt cx="326234" cy="176945"/>
          </a:xfrm>
        </p:grpSpPr>
        <p:sp>
          <p:nvSpPr>
            <p:cNvPr id="34" name="Rectangle: Rounded Corners 26">
              <a:extLst>
                <a:ext uri="{FF2B5EF4-FFF2-40B4-BE49-F238E27FC236}">
                  <a16:creationId xmlns:a16="http://schemas.microsoft.com/office/drawing/2014/main" id="{15D58506-7228-12B2-66D0-B2E5761A983C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0">
              <a:extLst>
                <a:ext uri="{FF2B5EF4-FFF2-40B4-BE49-F238E27FC236}">
                  <a16:creationId xmlns:a16="http://schemas.microsoft.com/office/drawing/2014/main" id="{FF1C1B20-1625-5594-CC6E-20DF7BD27E21}"/>
                </a:ext>
              </a:extLst>
            </p:cNvPr>
            <p:cNvSpPr txBox="1"/>
            <p:nvPr/>
          </p:nvSpPr>
          <p:spPr>
            <a:xfrm>
              <a:off x="270279" y="2666849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24" name="Rectangle 34">
            <a:extLst>
              <a:ext uri="{FF2B5EF4-FFF2-40B4-BE49-F238E27FC236}">
                <a16:creationId xmlns:a16="http://schemas.microsoft.com/office/drawing/2014/main" id="{04C3093C-3F4B-0849-5443-B1817B02E1A5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C38CA02-E8A8-CAFF-AC51-4D7F5439E823}"/>
              </a:ext>
            </a:extLst>
          </p:cNvPr>
          <p:cNvSpPr/>
          <p:nvPr/>
        </p:nvSpPr>
        <p:spPr>
          <a:xfrm>
            <a:off x="92075" y="5823169"/>
            <a:ext cx="7138211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อัตราการเติบโตของรายได้เงินสดสุทธิทางการเกษตรของเกษตรกรเฉลี่ยต่อครัวเรือน ร้อยละ 1.76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อัตราการเติบโตแบบ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Exponential 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Growth)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2568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CD9A1C34-9DBC-D2EB-11A8-262639E9A7F2}"/>
              </a:ext>
            </a:extLst>
          </p:cNvPr>
          <p:cNvSpPr/>
          <p:nvPr/>
        </p:nvSpPr>
        <p:spPr>
          <a:xfrm>
            <a:off x="25400" y="763479"/>
            <a:ext cx="8580913" cy="1132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เงินสดทางการเกษตร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ไม่รวมถึงการเก็บของป่ามาขาย และบริการทางการเกษตร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รายจ่ายเงินสดทางการเกษตร </a:t>
            </a:r>
            <a:r>
              <a:rPr kumimoji="0" lang="th-TH" sz="1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และกิจกรรมอื่นที่เกี่ยวกับการเกษตรที่เกิดขึ้นในฟาร์ม </a:t>
            </a:r>
            <a:endParaRPr kumimoji="0" lang="en-US" sz="1400" b="0" i="0" u="none" strike="noStrike" kern="1200" cap="none" spc="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รายได้เงินสดสุทธิทางการเกษตร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รายได้เงินสดทางการเกษตรหักด้วยรายจ่ายเงินสดทางการเกษตร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B128DA96-D5C6-8E7A-51B7-2C92360F8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5999176"/>
            <a:ext cx="11659150" cy="27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ต้องจัดทำ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รายงานผลการดำเนินงานตามโครงการ กิจกรรมการถอดบทเรียน ประกอบในการรายงานผลตัวชี้วัดรอบ 12 เดือนให้สำนักงาน ก.พ.ร. ภายใน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30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กันยายน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หากไม่ดำเนินการจะหักคะแนน 10 คะแนน ในภาพรวมของตัวชี้วัดนี้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E97C571-852E-3010-A38A-113206DC91F6}"/>
              </a:ext>
            </a:extLst>
          </p:cNvPr>
          <p:cNvGrpSpPr/>
          <p:nvPr/>
        </p:nvGrpSpPr>
        <p:grpSpPr>
          <a:xfrm>
            <a:off x="8883804" y="492198"/>
            <a:ext cx="724349" cy="427588"/>
            <a:chOff x="7706938" y="763131"/>
            <a:chExt cx="724349" cy="427588"/>
          </a:xfrm>
        </p:grpSpPr>
        <p:pic>
          <p:nvPicPr>
            <p:cNvPr id="1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A479ECC-6E18-B92C-18E2-58696508F2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812786" y="763131"/>
              <a:ext cx="505346" cy="427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6">
              <a:extLst>
                <a:ext uri="{FF2B5EF4-FFF2-40B4-BE49-F238E27FC236}">
                  <a16:creationId xmlns:a16="http://schemas.microsoft.com/office/drawing/2014/main" id="{419BCF6D-042A-2359-9D35-8526779F63E1}"/>
                </a:ext>
              </a:extLst>
            </p:cNvPr>
            <p:cNvSpPr txBox="1"/>
            <p:nvPr/>
          </p:nvSpPr>
          <p:spPr>
            <a:xfrm>
              <a:off x="7706938" y="865817"/>
              <a:ext cx="724349" cy="245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pic>
        <p:nvPicPr>
          <p:cNvPr id="36" name="Picture 1" descr="C:\Users\dathpan\Downloads\056aac9a306aef891367aae43a86394b.jpg">
            <a:extLst>
              <a:ext uri="{FF2B5EF4-FFF2-40B4-BE49-F238E27FC236}">
                <a16:creationId xmlns:a16="http://schemas.microsoft.com/office/drawing/2014/main" id="{1741972C-9F7B-4DC5-ABD5-DF80E80C5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9" t="8192" r="17099" b="14839"/>
          <a:stretch>
            <a:fillRect/>
          </a:stretch>
        </p:blipFill>
        <p:spPr bwMode="auto">
          <a:xfrm>
            <a:off x="7928271" y="142449"/>
            <a:ext cx="837846" cy="668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6">
            <a:extLst>
              <a:ext uri="{FF2B5EF4-FFF2-40B4-BE49-F238E27FC236}">
                <a16:creationId xmlns:a16="http://schemas.microsoft.com/office/drawing/2014/main" id="{8D3702AF-A0CF-4206-9404-CD0D8D1B07EF}"/>
              </a:ext>
            </a:extLst>
          </p:cNvPr>
          <p:cNvSpPr txBox="1"/>
          <p:nvPr/>
        </p:nvSpPr>
        <p:spPr>
          <a:xfrm>
            <a:off x="7993036" y="293544"/>
            <a:ext cx="764577" cy="447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น้ำหนัก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815" y="678943"/>
            <a:ext cx="11064264" cy="380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92175" marR="0" lvl="0" indent="-892175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2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จำนวนการขยายพื้นที่ชลประทาน</a:t>
            </a:r>
          </a:p>
        </p:txBody>
      </p:sp>
      <p:pic>
        <p:nvPicPr>
          <p:cNvPr id="29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60BD7AEF-BAB7-4F62-9716-7F96C09296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946C00F7-0684-3E68-657F-5D0E32D13082}"/>
              </a:ext>
            </a:extLst>
          </p:cNvPr>
          <p:cNvSpPr/>
          <p:nvPr/>
        </p:nvSpPr>
        <p:spPr>
          <a:xfrm>
            <a:off x="116099" y="1043965"/>
            <a:ext cx="11788891" cy="19266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2563" marR="0" lvl="0" indent="-1825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การขับเคลื่อนการขยายพื้นที่ชลประทาน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การเพิ่มพื้นที่ชลประทานที่เกิดจากการก่อสร้างโครงการชลประทานขนาดต่าง ๆ เช่น อ่างเก็บน้ำ ฝายทดน้ำ สถานีสูบน้ำด้วยไฟฟ้า แก้มลิง และการปรับปรุงโครงการชลประทานเดิม เป็นต้น โดยการก่อสร้างระบบส่งน้ำ และระบบกระจายน้ำ เพื่อส่งน้ำจากอาคารชลประทาน ถึงแปลงเพาะปลูกของเกษตรกร</a:t>
            </a:r>
          </a:p>
          <a:p>
            <a:pPr marL="182563" marR="0" lvl="0" indent="-1825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สอดคล้องกับ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นโยบายรัฐบาล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โดยมุ่งเน้นที่จะผลักดันการขยาย</a:t>
            </a: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พื้นที่ชลประทาน </a:t>
            </a: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40</a:t>
            </a: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ล้านไร่</a:t>
            </a: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เพื่อ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ยั่งยืนของทรัพยากรธรรมชาติและสิ่งแวดล้อมควบคู่ไปกับการขับเคลื่อนเศรษฐกิจและสังคมของประเทศ   และยกระดับการบริหารจัดการน้ำ</a:t>
            </a:r>
          </a:p>
          <a:p>
            <a:pPr marL="182563" marR="0" lvl="0" indent="-1825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ให้กรมชลประทาน</a:t>
            </a: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จัดทำแผนการขับเคลื่อนการขยายพื้นที่ชลประทาน ในส่วนที่อยู่ในความรับผิดชอบของกรมชลประทาน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โดยกำหนด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Roadmap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รวมถึงแผนและค่าเป้าหมายรายปี และพิจารณาความสำเร็จจาก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การดำเนินการตามแผนที่กำหนดไว้ โดยเป็นการวัดพื้นที่ชลประทานแบบนับสะสม</a:t>
            </a:r>
          </a:p>
          <a:p>
            <a:pPr marL="182563" marR="0" lvl="0" indent="-1825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ใช้ข้อมูลจาก กรมชลประทาน กระทรวงเกษตรและสหกรณ์</a:t>
            </a:r>
          </a:p>
          <a:p>
            <a:pPr marL="182563" marR="0" lvl="0" indent="-1825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ขอบเขตการดำเนินงาน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ครอบคลุมทุกภูมิภาค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B38F0DF-2776-A1EC-B73A-E15DF3947440}"/>
              </a:ext>
            </a:extLst>
          </p:cNvPr>
          <p:cNvSpPr/>
          <p:nvPr/>
        </p:nvSpPr>
        <p:spPr>
          <a:xfrm>
            <a:off x="163813" y="2949516"/>
            <a:ext cx="400105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แผนการดำเนินงาน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Roadmap)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7DA9F7E-6E9B-B778-52F3-100D8831A9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1790858"/>
              </p:ext>
            </p:extLst>
          </p:nvPr>
        </p:nvGraphicFramePr>
        <p:xfrm>
          <a:off x="163813" y="3211230"/>
          <a:ext cx="8454275" cy="1456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0275">
                  <a:extLst>
                    <a:ext uri="{9D8B030D-6E8A-4147-A177-3AD203B41FA5}">
                      <a16:colId xmlns:a16="http://schemas.microsoft.com/office/drawing/2014/main" val="4095801576"/>
                    </a:ext>
                  </a:extLst>
                </a:gridCol>
                <a:gridCol w="662400">
                  <a:extLst>
                    <a:ext uri="{9D8B030D-6E8A-4147-A177-3AD203B41FA5}">
                      <a16:colId xmlns:a16="http://schemas.microsoft.com/office/drawing/2014/main" val="3283020275"/>
                    </a:ext>
                  </a:extLst>
                </a:gridCol>
                <a:gridCol w="662400">
                  <a:extLst>
                    <a:ext uri="{9D8B030D-6E8A-4147-A177-3AD203B41FA5}">
                      <a16:colId xmlns:a16="http://schemas.microsoft.com/office/drawing/2014/main" val="317548565"/>
                    </a:ext>
                  </a:extLst>
                </a:gridCol>
                <a:gridCol w="662400">
                  <a:extLst>
                    <a:ext uri="{9D8B030D-6E8A-4147-A177-3AD203B41FA5}">
                      <a16:colId xmlns:a16="http://schemas.microsoft.com/office/drawing/2014/main" val="3016179237"/>
                    </a:ext>
                  </a:extLst>
                </a:gridCol>
                <a:gridCol w="662400">
                  <a:extLst>
                    <a:ext uri="{9D8B030D-6E8A-4147-A177-3AD203B41FA5}">
                      <a16:colId xmlns:a16="http://schemas.microsoft.com/office/drawing/2014/main" val="1016535692"/>
                    </a:ext>
                  </a:extLst>
                </a:gridCol>
                <a:gridCol w="662400">
                  <a:extLst>
                    <a:ext uri="{9D8B030D-6E8A-4147-A177-3AD203B41FA5}">
                      <a16:colId xmlns:a16="http://schemas.microsoft.com/office/drawing/2014/main" val="2454121939"/>
                    </a:ext>
                  </a:extLst>
                </a:gridCol>
                <a:gridCol w="662400">
                  <a:extLst>
                    <a:ext uri="{9D8B030D-6E8A-4147-A177-3AD203B41FA5}">
                      <a16:colId xmlns:a16="http://schemas.microsoft.com/office/drawing/2014/main" val="555829105"/>
                    </a:ext>
                  </a:extLst>
                </a:gridCol>
                <a:gridCol w="662400">
                  <a:extLst>
                    <a:ext uri="{9D8B030D-6E8A-4147-A177-3AD203B41FA5}">
                      <a16:colId xmlns:a16="http://schemas.microsoft.com/office/drawing/2014/main" val="133454362"/>
                    </a:ext>
                  </a:extLst>
                </a:gridCol>
                <a:gridCol w="662400">
                  <a:extLst>
                    <a:ext uri="{9D8B030D-6E8A-4147-A177-3AD203B41FA5}">
                      <a16:colId xmlns:a16="http://schemas.microsoft.com/office/drawing/2014/main" val="3410610186"/>
                    </a:ext>
                  </a:extLst>
                </a:gridCol>
                <a:gridCol w="662400">
                  <a:extLst>
                    <a:ext uri="{9D8B030D-6E8A-4147-A177-3AD203B41FA5}">
                      <a16:colId xmlns:a16="http://schemas.microsoft.com/office/drawing/2014/main" val="1932971845"/>
                    </a:ext>
                  </a:extLst>
                </a:gridCol>
                <a:gridCol w="662400">
                  <a:extLst>
                    <a:ext uri="{9D8B030D-6E8A-4147-A177-3AD203B41FA5}">
                      <a16:colId xmlns:a16="http://schemas.microsoft.com/office/drawing/2014/main" val="3126580037"/>
                    </a:ext>
                  </a:extLst>
                </a:gridCol>
              </a:tblGrid>
              <a:tr h="26325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174526"/>
                  </a:ext>
                </a:extLst>
              </a:tr>
              <a:tr h="37991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แผนการเพิ่มพื้นที่ชลประทาน (ล้านไร่)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0.165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0.077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0.301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0.213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5.209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0.194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0.194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0.194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0.194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0.194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0419236"/>
                  </a:ext>
                </a:extLst>
              </a:tr>
              <a:tr h="37991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เป้าหมายการขยายพื้นที่ชลประทาน (สะสม ล้านไร่)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35.397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35.449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35.750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35.963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41.172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41.366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41.560</a:t>
                      </a:r>
                    </a:p>
                    <a:p>
                      <a:pPr algn="ctr" rtl="0" fontAlgn="b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41.754	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41.948	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42.142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4512275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07267E3C-22C1-7BDF-52AB-3957C86FCA98}"/>
              </a:ext>
            </a:extLst>
          </p:cNvPr>
          <p:cNvSpPr/>
          <p:nvPr/>
        </p:nvSpPr>
        <p:spPr>
          <a:xfrm>
            <a:off x="163813" y="4759107"/>
            <a:ext cx="9408242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3023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77800" indent="-177800">
              <a:lnSpc>
                <a:spcPct val="80000"/>
              </a:lnSpc>
              <a:buFontTx/>
              <a:buAutoNum type="arabicPeriod"/>
              <a:tabLst>
                <a:tab pos="177800" algn="l"/>
              </a:tabLst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ค่าเป้าหมายแผนการเพิ่มพื้นที่ชลประทาน ปีงบประมาณ 2568-2575 อ้างอิงจากเล่ม พ.ร.บ. 2568 ทั้งนี้ อยู่ระหว่างการพิจารณางบประมาณ พ.ศ. 2570</a:t>
            </a:r>
          </a:p>
          <a:p>
            <a:pPr marL="177800" indent="-177800">
              <a:lnSpc>
                <a:spcPct val="80000"/>
              </a:lnSpc>
              <a:buFontTx/>
              <a:buAutoNum type="arabicPeriod"/>
              <a:tabLst>
                <a:tab pos="1778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การขยายพื้นที่ชลประทานตามเป้าหมาย 40 ล้านไร่ ภายในปี 2570  ทั้งนี้ ค่าเป้าหมายที่กำหนด</a:t>
            </a:r>
            <a:r>
              <a:rPr kumimoji="0" lang="th-TH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สามารถปรับเปลี่ยนได้ตามงบประมาณที่ได้รับ</a:t>
            </a:r>
          </a:p>
          <a:p>
            <a:pPr marL="177800" marR="0" lvl="0" indent="-1778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1778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ปี 2569 กรมได้รับงบประมาณเพื่อเพิ่มพื้นที่ชลประทานมากกว่าแผน จาก 0.213 ล้านไร่ เป็น 0.282 ล้านไร่ (เพิ่มขึ้น 0.069 ล้านไร่)  </a:t>
            </a:r>
          </a:p>
          <a:p>
            <a:pPr marL="177800" marR="0" lvl="0" indent="-1778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1778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พื้นที่ชลประทานสะสมในปี 2569 ประกอบด้วย 1) พื้นที่ชลประทานตามแผน 0.282 ล้านไร่ 2) พื้นที่ที่ดำเนินการในปี 2568 กันเหลื่อมปีและกำหนดแล้วเสร็จในปี 2569 จำนวน 0.034 ล้านไร่ รวมทั้งสิ้น 0.316 ล้านไร่</a:t>
            </a:r>
          </a:p>
          <a:p>
            <a:pPr marL="177800" marR="0" lvl="0" indent="-1778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778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5. พื้นที่ชลประทานสะสมในปี 2570 ประกอบด้วย 1) พื้นที่ชลประทานตามแผน ............... ล้านไร่ 2) พื้นที่ที่ดำเนินการในปี 2569 กันเหลื่อมปีและกำหนดแล้วเสร็จในปี 2570 จำนวน ........ ล้านไร่ รวมทั้งสิ้น ........... ล้านไร่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77800" algn="l"/>
              </a:tabLst>
              <a:defRPr/>
            </a:pP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Google Shape;253;p8">
            <a:extLst>
              <a:ext uri="{FF2B5EF4-FFF2-40B4-BE49-F238E27FC236}">
                <a16:creationId xmlns:a16="http://schemas.microsoft.com/office/drawing/2014/main" id="{37F446E4-3F85-67FF-E7B7-5FF34556B546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</a:t>
            </a:r>
          </a:p>
        </p:txBody>
      </p:sp>
      <p:sp>
        <p:nvSpPr>
          <p:cNvPr id="20" name="Rectangle 34">
            <a:extLst>
              <a:ext uri="{FF2B5EF4-FFF2-40B4-BE49-F238E27FC236}">
                <a16:creationId xmlns:a16="http://schemas.microsoft.com/office/drawing/2014/main" id="{FF183FC6-6A2C-BF49-343B-18EEB5B68429}"/>
              </a:ext>
            </a:extLst>
          </p:cNvPr>
          <p:cNvSpPr/>
          <p:nvPr/>
        </p:nvSpPr>
        <p:spPr>
          <a:xfrm>
            <a:off x="10367359" y="61180"/>
            <a:ext cx="1450210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กรมชลประทาน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1" name="Group 101">
            <a:extLst>
              <a:ext uri="{FF2B5EF4-FFF2-40B4-BE49-F238E27FC236}">
                <a16:creationId xmlns:a16="http://schemas.microsoft.com/office/drawing/2014/main" id="{156DCC0A-4EB4-F80E-B169-943417EBA743}"/>
              </a:ext>
            </a:extLst>
          </p:cNvPr>
          <p:cNvGrpSpPr/>
          <p:nvPr/>
        </p:nvGrpSpPr>
        <p:grpSpPr>
          <a:xfrm>
            <a:off x="3949212" y="704213"/>
            <a:ext cx="1251716" cy="260845"/>
            <a:chOff x="2137172" y="2910487"/>
            <a:chExt cx="715155" cy="138718"/>
          </a:xfrm>
        </p:grpSpPr>
        <p:sp>
          <p:nvSpPr>
            <p:cNvPr id="22" name="Rectangle: Rounded Corners 99">
              <a:extLst>
                <a:ext uri="{FF2B5EF4-FFF2-40B4-BE49-F238E27FC236}">
                  <a16:creationId xmlns:a16="http://schemas.microsoft.com/office/drawing/2014/main" id="{1A0F717A-D4EF-1BB0-D3C6-6F3F571583A8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100">
              <a:extLst>
                <a:ext uri="{FF2B5EF4-FFF2-40B4-BE49-F238E27FC236}">
                  <a16:creationId xmlns:a16="http://schemas.microsoft.com/office/drawing/2014/main" id="{E11E183E-3744-12B2-9D68-230CBA62130B}"/>
                </a:ext>
              </a:extLst>
            </p:cNvPr>
            <p:cNvSpPr txBox="1"/>
            <p:nvPr/>
          </p:nvSpPr>
          <p:spPr>
            <a:xfrm>
              <a:off x="2137172" y="2913900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4" name="Group 25">
            <a:extLst>
              <a:ext uri="{FF2B5EF4-FFF2-40B4-BE49-F238E27FC236}">
                <a16:creationId xmlns:a16="http://schemas.microsoft.com/office/drawing/2014/main" id="{258EB212-2724-D545-9FD1-9B49F6FA62A8}"/>
              </a:ext>
            </a:extLst>
          </p:cNvPr>
          <p:cNvGrpSpPr/>
          <p:nvPr/>
        </p:nvGrpSpPr>
        <p:grpSpPr>
          <a:xfrm>
            <a:off x="5027597" y="660122"/>
            <a:ext cx="593174" cy="307777"/>
            <a:chOff x="233162" y="2666849"/>
            <a:chExt cx="326234" cy="176945"/>
          </a:xfrm>
        </p:grpSpPr>
        <p:sp>
          <p:nvSpPr>
            <p:cNvPr id="25" name="Rectangle: Rounded Corners 26">
              <a:extLst>
                <a:ext uri="{FF2B5EF4-FFF2-40B4-BE49-F238E27FC236}">
                  <a16:creationId xmlns:a16="http://schemas.microsoft.com/office/drawing/2014/main" id="{FA97C843-28C5-4F16-43BE-AD45E22CC15A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30">
              <a:extLst>
                <a:ext uri="{FF2B5EF4-FFF2-40B4-BE49-F238E27FC236}">
                  <a16:creationId xmlns:a16="http://schemas.microsoft.com/office/drawing/2014/main" id="{9C6F4D64-CC91-5008-935F-27C0FA819452}"/>
                </a:ext>
              </a:extLst>
            </p:cNvPr>
            <p:cNvSpPr txBox="1"/>
            <p:nvPr/>
          </p:nvSpPr>
          <p:spPr>
            <a:xfrm>
              <a:off x="270279" y="2666849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3" name="Rectangle 10">
            <a:extLst>
              <a:ext uri="{FF2B5EF4-FFF2-40B4-BE49-F238E27FC236}">
                <a16:creationId xmlns:a16="http://schemas.microsoft.com/office/drawing/2014/main" id="{C596C38B-716B-4B36-239F-A6FA883AFEAF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1BEF067D-5DF2-75E1-53DE-BF22DD8E7F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pSp>
        <p:nvGrpSpPr>
          <p:cNvPr id="13" name="กลุ่ม 12">
            <a:extLst>
              <a:ext uri="{FF2B5EF4-FFF2-40B4-BE49-F238E27FC236}">
                <a16:creationId xmlns:a16="http://schemas.microsoft.com/office/drawing/2014/main" id="{60DD8B69-B3D4-6E75-22A4-A4B6E38AF638}"/>
              </a:ext>
            </a:extLst>
          </p:cNvPr>
          <p:cNvGrpSpPr/>
          <p:nvPr/>
        </p:nvGrpSpPr>
        <p:grpSpPr>
          <a:xfrm>
            <a:off x="-11874" y="-8326"/>
            <a:ext cx="12215748" cy="601027"/>
            <a:chOff x="-11874" y="-8326"/>
            <a:chExt cx="12215748" cy="601027"/>
          </a:xfrm>
        </p:grpSpPr>
        <p:sp>
          <p:nvSpPr>
            <p:cNvPr id="14" name="Rectangle 17">
              <a:extLst>
                <a:ext uri="{FF2B5EF4-FFF2-40B4-BE49-F238E27FC236}">
                  <a16:creationId xmlns:a16="http://schemas.microsoft.com/office/drawing/2014/main" id="{09FDB531-81CC-6038-2CB6-0898B063BA41}"/>
                </a:ext>
              </a:extLst>
            </p:cNvPr>
            <p:cNvSpPr/>
            <p:nvPr/>
          </p:nvSpPr>
          <p:spPr>
            <a:xfrm>
              <a:off x="-11874" y="-8326"/>
              <a:ext cx="12215748" cy="582274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TextBox 20">
              <a:extLst>
                <a:ext uri="{FF2B5EF4-FFF2-40B4-BE49-F238E27FC236}">
                  <a16:creationId xmlns:a16="http://schemas.microsoft.com/office/drawing/2014/main" id="{1DFC1434-3899-D628-C34E-1D171141A693}"/>
                </a:ext>
              </a:extLst>
            </p:cNvPr>
            <p:cNvSpPr txBox="1"/>
            <p:nvPr/>
          </p:nvSpPr>
          <p:spPr>
            <a:xfrm>
              <a:off x="-7692" y="27162"/>
              <a:ext cx="7211931" cy="565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กรมชลประทาน 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7" name="Group 2">
            <a:extLst>
              <a:ext uri="{FF2B5EF4-FFF2-40B4-BE49-F238E27FC236}">
                <a16:creationId xmlns:a16="http://schemas.microsoft.com/office/drawing/2014/main" id="{8CB7E981-BA45-449E-92BD-0928F6DAC088}"/>
              </a:ext>
            </a:extLst>
          </p:cNvPr>
          <p:cNvGrpSpPr/>
          <p:nvPr/>
        </p:nvGrpSpPr>
        <p:grpSpPr>
          <a:xfrm>
            <a:off x="6362469" y="563389"/>
            <a:ext cx="724349" cy="427588"/>
            <a:chOff x="1562731" y="1899324"/>
            <a:chExt cx="545361" cy="289957"/>
          </a:xfrm>
        </p:grpSpPr>
        <p:pic>
          <p:nvPicPr>
            <p:cNvPr id="2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4C055CE-7B2B-439A-9830-9BDAA92956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TextBox 6">
              <a:extLst>
                <a:ext uri="{FF2B5EF4-FFF2-40B4-BE49-F238E27FC236}">
                  <a16:creationId xmlns:a16="http://schemas.microsoft.com/office/drawing/2014/main" id="{A0652627-8BC2-4D76-874E-34923811F91E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2" name="Group 2">
            <a:extLst>
              <a:ext uri="{FF2B5EF4-FFF2-40B4-BE49-F238E27FC236}">
                <a16:creationId xmlns:a16="http://schemas.microsoft.com/office/drawing/2014/main" id="{A1C8B0A9-446A-4CC7-8436-4CB24EB7FF84}"/>
              </a:ext>
            </a:extLst>
          </p:cNvPr>
          <p:cNvGrpSpPr/>
          <p:nvPr/>
        </p:nvGrpSpPr>
        <p:grpSpPr>
          <a:xfrm>
            <a:off x="7310086" y="533196"/>
            <a:ext cx="764577" cy="577368"/>
            <a:chOff x="1587592" y="1899324"/>
            <a:chExt cx="490134" cy="289957"/>
          </a:xfrm>
        </p:grpSpPr>
        <p:pic>
          <p:nvPicPr>
            <p:cNvPr id="3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42B99B2-3C1F-44E4-8B63-9ACD3D0872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TextBox 6">
              <a:extLst>
                <a:ext uri="{FF2B5EF4-FFF2-40B4-BE49-F238E27FC236}">
                  <a16:creationId xmlns:a16="http://schemas.microsoft.com/office/drawing/2014/main" id="{84C8383C-6A62-4E78-8513-5EB72F3875B4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224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pic>
        <p:nvPicPr>
          <p:cNvPr id="36" name="Picture 1">
            <a:extLst>
              <a:ext uri="{FF2B5EF4-FFF2-40B4-BE49-F238E27FC236}">
                <a16:creationId xmlns:a16="http://schemas.microsoft.com/office/drawing/2014/main" id="{A691287D-003D-494E-9833-9C66DC192C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sp>
        <p:nvSpPr>
          <p:cNvPr id="37" name="TextBox 9">
            <a:extLst>
              <a:ext uri="{FF2B5EF4-FFF2-40B4-BE49-F238E27FC236}">
                <a16:creationId xmlns:a16="http://schemas.microsoft.com/office/drawing/2014/main" id="{464CF5E3-648A-4FF5-BDA6-449CAED64F1D}"/>
              </a:ext>
            </a:extLst>
          </p:cNvPr>
          <p:cNvSpPr txBox="1"/>
          <p:nvPr/>
        </p:nvSpPr>
        <p:spPr>
          <a:xfrm>
            <a:off x="8441792" y="75630"/>
            <a:ext cx="2745667" cy="40011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20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รายละเอียดตัวชี้วัด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: Strategic KPIs </a:t>
            </a:r>
            <a:endParaRPr lang="th-TH" sz="20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238452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253;p8">
            <a:extLst>
              <a:ext uri="{FF2B5EF4-FFF2-40B4-BE49-F238E27FC236}">
                <a16:creationId xmlns:a16="http://schemas.microsoft.com/office/drawing/2014/main" id="{31BEB330-FF85-B9C7-1CA3-5C294CEAD06E}"/>
              </a:ext>
            </a:extLst>
          </p:cNvPr>
          <p:cNvSpPr/>
          <p:nvPr/>
        </p:nvSpPr>
        <p:spPr>
          <a:xfrm>
            <a:off x="0" y="6485360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</a:t>
            </a:r>
          </a:p>
        </p:txBody>
      </p:sp>
      <p:pic>
        <p:nvPicPr>
          <p:cNvPr id="29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60BD7AEF-BAB7-4F62-9716-7F96C09296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18A7EBB0-91E7-42BE-843F-4B20865A8EEF}"/>
              </a:ext>
            </a:extLst>
          </p:cNvPr>
          <p:cNvSpPr/>
          <p:nvPr/>
        </p:nvSpPr>
        <p:spPr>
          <a:xfrm>
            <a:off x="3496041" y="6540241"/>
            <a:ext cx="8321528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กรมชลประทาน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  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รอบปีงบประมาณ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Google Shape;266;p8">
            <a:extLst>
              <a:ext uri="{FF2B5EF4-FFF2-40B4-BE49-F238E27FC236}">
                <a16:creationId xmlns:a16="http://schemas.microsoft.com/office/drawing/2014/main" id="{7D05C36B-8125-04FD-696C-E1B135E0F8E7}"/>
              </a:ext>
            </a:extLst>
          </p:cNvPr>
          <p:cNvSpPr/>
          <p:nvPr/>
        </p:nvSpPr>
        <p:spPr>
          <a:xfrm>
            <a:off x="156423" y="828871"/>
            <a:ext cx="7647115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35.985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ล้านไร่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……………..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ล้านไร่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5" name="ตาราง 14">
            <a:extLst>
              <a:ext uri="{FF2B5EF4-FFF2-40B4-BE49-F238E27FC236}">
                <a16:creationId xmlns:a16="http://schemas.microsoft.com/office/drawing/2014/main" id="{05681C26-BF03-459E-91B8-97004AF5D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702321"/>
              </p:ext>
            </p:extLst>
          </p:nvPr>
        </p:nvGraphicFramePr>
        <p:xfrm>
          <a:off x="156422" y="3095898"/>
          <a:ext cx="11465687" cy="3394966"/>
        </p:xfrm>
        <a:graphic>
          <a:graphicData uri="http://schemas.openxmlformats.org/drawingml/2006/table">
            <a:tbl>
              <a:tblPr/>
              <a:tblGrid>
                <a:gridCol w="1625725">
                  <a:extLst>
                    <a:ext uri="{9D8B030D-6E8A-4147-A177-3AD203B41FA5}">
                      <a16:colId xmlns:a16="http://schemas.microsoft.com/office/drawing/2014/main" val="1272705375"/>
                    </a:ext>
                  </a:extLst>
                </a:gridCol>
                <a:gridCol w="671804">
                  <a:extLst>
                    <a:ext uri="{9D8B030D-6E8A-4147-A177-3AD203B41FA5}">
                      <a16:colId xmlns:a16="http://schemas.microsoft.com/office/drawing/2014/main" val="2562583097"/>
                    </a:ext>
                  </a:extLst>
                </a:gridCol>
                <a:gridCol w="634482">
                  <a:extLst>
                    <a:ext uri="{9D8B030D-6E8A-4147-A177-3AD203B41FA5}">
                      <a16:colId xmlns:a16="http://schemas.microsoft.com/office/drawing/2014/main" val="679348653"/>
                    </a:ext>
                  </a:extLst>
                </a:gridCol>
                <a:gridCol w="615820">
                  <a:extLst>
                    <a:ext uri="{9D8B030D-6E8A-4147-A177-3AD203B41FA5}">
                      <a16:colId xmlns:a16="http://schemas.microsoft.com/office/drawing/2014/main" val="3455845336"/>
                    </a:ext>
                  </a:extLst>
                </a:gridCol>
                <a:gridCol w="625151">
                  <a:extLst>
                    <a:ext uri="{9D8B030D-6E8A-4147-A177-3AD203B41FA5}">
                      <a16:colId xmlns:a16="http://schemas.microsoft.com/office/drawing/2014/main" val="3350141708"/>
                    </a:ext>
                  </a:extLst>
                </a:gridCol>
                <a:gridCol w="606490">
                  <a:extLst>
                    <a:ext uri="{9D8B030D-6E8A-4147-A177-3AD203B41FA5}">
                      <a16:colId xmlns:a16="http://schemas.microsoft.com/office/drawing/2014/main" val="4113508557"/>
                    </a:ext>
                  </a:extLst>
                </a:gridCol>
                <a:gridCol w="625151">
                  <a:extLst>
                    <a:ext uri="{9D8B030D-6E8A-4147-A177-3AD203B41FA5}">
                      <a16:colId xmlns:a16="http://schemas.microsoft.com/office/drawing/2014/main" val="3094333193"/>
                    </a:ext>
                  </a:extLst>
                </a:gridCol>
                <a:gridCol w="671804">
                  <a:extLst>
                    <a:ext uri="{9D8B030D-6E8A-4147-A177-3AD203B41FA5}">
                      <a16:colId xmlns:a16="http://schemas.microsoft.com/office/drawing/2014/main" val="2172103112"/>
                    </a:ext>
                  </a:extLst>
                </a:gridCol>
                <a:gridCol w="2939143">
                  <a:extLst>
                    <a:ext uri="{9D8B030D-6E8A-4147-A177-3AD203B41FA5}">
                      <a16:colId xmlns:a16="http://schemas.microsoft.com/office/drawing/2014/main" val="4252267735"/>
                    </a:ext>
                  </a:extLst>
                </a:gridCol>
                <a:gridCol w="802432">
                  <a:extLst>
                    <a:ext uri="{9D8B030D-6E8A-4147-A177-3AD203B41FA5}">
                      <a16:colId xmlns:a16="http://schemas.microsoft.com/office/drawing/2014/main" val="2725831480"/>
                    </a:ext>
                  </a:extLst>
                </a:gridCol>
                <a:gridCol w="809400">
                  <a:extLst>
                    <a:ext uri="{9D8B030D-6E8A-4147-A177-3AD203B41FA5}">
                      <a16:colId xmlns:a16="http://schemas.microsoft.com/office/drawing/2014/main" val="624518886"/>
                    </a:ext>
                  </a:extLst>
                </a:gridCol>
                <a:gridCol w="838285">
                  <a:extLst>
                    <a:ext uri="{9D8B030D-6E8A-4147-A177-3AD203B41FA5}">
                      <a16:colId xmlns:a16="http://schemas.microsoft.com/office/drawing/2014/main" val="1870236962"/>
                    </a:ext>
                  </a:extLst>
                </a:gridCol>
              </a:tblGrid>
              <a:tr h="271945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รอบ 12 เดือน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ค่าเป้าหมาย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– 257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693332"/>
                  </a:ext>
                </a:extLst>
              </a:tr>
              <a:tr h="322368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5962957"/>
                  </a:ext>
                </a:extLst>
              </a:tr>
              <a:tr h="4176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แผนการเพิ่มพื้นที่ชลประทาน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(ล้านไร่)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0.266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0.177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0.270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0.162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0.226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0.077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0.301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แผนการเพิ่มพื้นที่ชลประทาน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(ล้านไร่)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0.213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8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5.209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0.194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6632773"/>
                  </a:ext>
                </a:extLst>
              </a:tr>
              <a:tr h="622756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 (ล้านไร่)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0.239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0.071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0.149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0.120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0.165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0.052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0.267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เป้าหมายตามแผน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การขยายพื้นที่ชลประทาน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(สะสม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ล้านไร่)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35.963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1" i="0" u="none" strike="noStrike" dirty="0">
                          <a:solidFill>
                            <a:srgbClr val="008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41.172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41.366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04506"/>
                  </a:ext>
                </a:extLst>
              </a:tr>
              <a:tr h="417613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  <a:endParaRPr lang="th-TH" sz="1600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89.850</a:t>
                      </a:r>
                      <a:endParaRPr lang="th-TH" sz="140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40.113</a:t>
                      </a:r>
                      <a:endParaRPr lang="th-TH" sz="140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55.185</a:t>
                      </a:r>
                      <a:endParaRPr lang="th-TH" sz="140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74.074</a:t>
                      </a:r>
                      <a:endParaRPr lang="th-TH" sz="140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73.009</a:t>
                      </a:r>
                      <a:endParaRPr lang="th-TH" sz="1400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67.532</a:t>
                      </a:r>
                      <a:endParaRPr lang="th-TH" sz="1400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88.704</a:t>
                      </a:r>
                      <a:endParaRPr lang="th-TH" sz="1400" dirty="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พื้นที่ชลประทานที่ได้รับงบประมาณ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ตามพรบ.งบประมาณรายจ่ายประจำปี พ.ศ. 2569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0.282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highlight>
                          <a:srgbClr val="808080"/>
                        </a:highlight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highlight>
                          <a:srgbClr val="808080"/>
                        </a:highlight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1927533"/>
                  </a:ext>
                </a:extLst>
              </a:tr>
              <a:tr h="58828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พื้นที่ที่ดำเนินการในปี 2568 กันเหลื่อมปี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และกำหนดแล้วเสร็จในปี 2569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0.034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highlight>
                          <a:srgbClr val="808080"/>
                        </a:highlight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highlight>
                          <a:srgbClr val="808080"/>
                        </a:highlight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671966"/>
                  </a:ext>
                </a:extLst>
              </a:tr>
              <a:tr h="68308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พื้นที่ชลประทาน 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(สะสม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ล้านไร่)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34.892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34.963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35.112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35.232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35.397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35.449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35.716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รวมเป้าหมายการขยายพื้นที่ชลประทาน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ที่จะดำเนินการในปี 2569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(สะสม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ล้านไร่)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36.032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th-TH" sz="1400" b="1" i="0" u="none" strike="noStrike" dirty="0">
                        <a:solidFill>
                          <a:srgbClr val="008000"/>
                        </a:solidFill>
                        <a:effectLst/>
                        <a:highlight>
                          <a:srgbClr val="80808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80808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015958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AB8DFECE-C509-C93C-AB3B-DF7B5A3A9FD5}"/>
              </a:ext>
            </a:extLst>
          </p:cNvPr>
          <p:cNvSpPr/>
          <p:nvPr/>
        </p:nvSpPr>
        <p:spPr>
          <a:xfrm>
            <a:off x="119951" y="603175"/>
            <a:ext cx="11064264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92175" marR="0" lvl="0" indent="-892175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จำนวนการขยายพื้นที่ชลประทาน (ต่อ)</a:t>
            </a:r>
          </a:p>
        </p:txBody>
      </p:sp>
      <p:sp>
        <p:nvSpPr>
          <p:cNvPr id="9" name="Rectangle 34">
            <a:extLst>
              <a:ext uri="{FF2B5EF4-FFF2-40B4-BE49-F238E27FC236}">
                <a16:creationId xmlns:a16="http://schemas.microsoft.com/office/drawing/2014/main" id="{625BE9AC-C911-BFBC-1876-D4B30CFE16E2}"/>
              </a:ext>
            </a:extLst>
          </p:cNvPr>
          <p:cNvSpPr/>
          <p:nvPr/>
        </p:nvSpPr>
        <p:spPr>
          <a:xfrm>
            <a:off x="10367359" y="61180"/>
            <a:ext cx="1450210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กรมชลประทาน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0" name="Group 101">
            <a:extLst>
              <a:ext uri="{FF2B5EF4-FFF2-40B4-BE49-F238E27FC236}">
                <a16:creationId xmlns:a16="http://schemas.microsoft.com/office/drawing/2014/main" id="{11236A37-2E58-3FC9-687C-78534567197B}"/>
              </a:ext>
            </a:extLst>
          </p:cNvPr>
          <p:cNvGrpSpPr/>
          <p:nvPr/>
        </p:nvGrpSpPr>
        <p:grpSpPr>
          <a:xfrm>
            <a:off x="5252494" y="796230"/>
            <a:ext cx="1251716" cy="260845"/>
            <a:chOff x="2137172" y="2910487"/>
            <a:chExt cx="715155" cy="138718"/>
          </a:xfrm>
        </p:grpSpPr>
        <p:sp>
          <p:nvSpPr>
            <p:cNvPr id="25" name="Rectangle: Rounded Corners 99">
              <a:extLst>
                <a:ext uri="{FF2B5EF4-FFF2-40B4-BE49-F238E27FC236}">
                  <a16:creationId xmlns:a16="http://schemas.microsoft.com/office/drawing/2014/main" id="{B110590C-DBA1-26F4-0A08-9315DCB20B29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100">
              <a:extLst>
                <a:ext uri="{FF2B5EF4-FFF2-40B4-BE49-F238E27FC236}">
                  <a16:creationId xmlns:a16="http://schemas.microsoft.com/office/drawing/2014/main" id="{33C95895-C01F-E132-CF09-70B319524650}"/>
                </a:ext>
              </a:extLst>
            </p:cNvPr>
            <p:cNvSpPr txBox="1"/>
            <p:nvPr/>
          </p:nvSpPr>
          <p:spPr>
            <a:xfrm>
              <a:off x="2137172" y="2913900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7" name="Group 25">
            <a:extLst>
              <a:ext uri="{FF2B5EF4-FFF2-40B4-BE49-F238E27FC236}">
                <a16:creationId xmlns:a16="http://schemas.microsoft.com/office/drawing/2014/main" id="{9420A757-AADF-A280-5873-EBE50113B486}"/>
              </a:ext>
            </a:extLst>
          </p:cNvPr>
          <p:cNvGrpSpPr/>
          <p:nvPr/>
        </p:nvGrpSpPr>
        <p:grpSpPr>
          <a:xfrm>
            <a:off x="6330879" y="752141"/>
            <a:ext cx="593174" cy="307777"/>
            <a:chOff x="233162" y="2666849"/>
            <a:chExt cx="326234" cy="176945"/>
          </a:xfrm>
        </p:grpSpPr>
        <p:sp>
          <p:nvSpPr>
            <p:cNvPr id="28" name="Rectangle: Rounded Corners 26">
              <a:extLst>
                <a:ext uri="{FF2B5EF4-FFF2-40B4-BE49-F238E27FC236}">
                  <a16:creationId xmlns:a16="http://schemas.microsoft.com/office/drawing/2014/main" id="{54B4AAFA-9562-87B3-18A7-2E91E98024A5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A35DDEFB-1678-3074-984F-B05C3FC07604}"/>
                </a:ext>
              </a:extLst>
            </p:cNvPr>
            <p:cNvSpPr txBox="1"/>
            <p:nvPr/>
          </p:nvSpPr>
          <p:spPr>
            <a:xfrm>
              <a:off x="270279" y="2666849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6" name="Rectangle 10">
            <a:extLst>
              <a:ext uri="{FF2B5EF4-FFF2-40B4-BE49-F238E27FC236}">
                <a16:creationId xmlns:a16="http://schemas.microsoft.com/office/drawing/2014/main" id="{59A7CD3E-2DE1-0465-3D78-DFE5BA7C93CE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E0229BE3-8EE1-3020-4880-00D4484DCC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24" name="Rectangle 41">
            <a:extLst>
              <a:ext uri="{FF2B5EF4-FFF2-40B4-BE49-F238E27FC236}">
                <a16:creationId xmlns:a16="http://schemas.microsoft.com/office/drawing/2014/main" id="{740D8BB1-ACAD-4866-89EE-E1A8DE2C3174}"/>
              </a:ext>
            </a:extLst>
          </p:cNvPr>
          <p:cNvSpPr/>
          <p:nvPr/>
        </p:nvSpPr>
        <p:spPr>
          <a:xfrm>
            <a:off x="5652083" y="1094550"/>
            <a:ext cx="6383494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177800" indent="-177800">
              <a:lnSpc>
                <a:spcPct val="80000"/>
              </a:lnSpc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ค่าเป้าหมายแผนการเพิ่มพื้นที่ชลประทาน ปีงบประมาณ 2568-2571 อ้างอิงจากเล่ม พ.ร.บ. 2568 ทั้งนี้ อยู่ระหว่างการพิจารณางบประมาณ พ.ศ. 2570 - 2571</a:t>
            </a:r>
          </a:p>
          <a:p>
            <a:pPr marL="177800" indent="-177800">
              <a:lnSpc>
                <a:spcPct val="80000"/>
              </a:lnSpc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การขยายพื้นที่ชลประทานตามเป้าหมาย 40 ล้านไร่ ภายในปี 2570 จะต้องได้รับการสนับสนุนงบประมาณจากภาครัฐตามที่เสนอ</a:t>
            </a:r>
          </a:p>
          <a:p>
            <a:pPr marL="177800" indent="-177800">
              <a:lnSpc>
                <a:spcPct val="80000"/>
              </a:lnSpc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 2569 กรมได้รับงบประมาณเพื่อเพิ่มพื้นที่ชลประทานมากกว่าแผน จาก 0.213 ล้านไร่ เป็น 0.282 ล้านไร่ (เพิ่มขึ้น 0.069 ล้านไร่)  </a:t>
            </a:r>
          </a:p>
          <a:p>
            <a:pPr marL="177800" indent="-177800">
              <a:lnSpc>
                <a:spcPct val="80000"/>
              </a:lnSpc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 พื้นที่ชลประทานสะสมในปี 2569 ประกอบด้วย 1) พื้นที่ชลประทานตามแผน 0.282 ล้านไร่ 2) พื้นที่ที่ดำเนินการในปี 2568 กันเหลื่อมปีและกำหนดแล้วเสร็จในปี 2569 จำนวน 0.034  ล้านไร่ </a:t>
            </a:r>
            <a:r>
              <a:rPr lang="th-TH" sz="14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รวม 0.316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ล้านไร่</a:t>
            </a:r>
          </a:p>
          <a:p>
            <a:pPr marL="177800" indent="-177800">
              <a:lnSpc>
                <a:spcPct val="80000"/>
              </a:lnSpc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5. พื้นที่ชลประทานสะสมในปี 2570 ประกอบด้วย 1) พื้นที่ชลประทานตามแผน ...........ล้านไร่ 2) พื้นที่ที่ดำเนินการในปี 2569 กันเหลื่อมปีและกำหนดแล้วเสร็จในปี 2570 จำนวน ........ ล้านไร่ รวม ........... ล้านไร่</a:t>
            </a:r>
          </a:p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endParaRPr lang="th-TH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" name="กลุ่ม 1">
            <a:extLst>
              <a:ext uri="{FF2B5EF4-FFF2-40B4-BE49-F238E27FC236}">
                <a16:creationId xmlns:a16="http://schemas.microsoft.com/office/drawing/2014/main" id="{32CBEF21-572C-2975-4EF4-C2A4A2AA7860}"/>
              </a:ext>
            </a:extLst>
          </p:cNvPr>
          <p:cNvGrpSpPr/>
          <p:nvPr/>
        </p:nvGrpSpPr>
        <p:grpSpPr>
          <a:xfrm>
            <a:off x="-11874" y="-8326"/>
            <a:ext cx="12215748" cy="601027"/>
            <a:chOff x="-11874" y="-8326"/>
            <a:chExt cx="12215748" cy="601027"/>
          </a:xfrm>
        </p:grpSpPr>
        <p:sp>
          <p:nvSpPr>
            <p:cNvPr id="8" name="Rectangle 17">
              <a:extLst>
                <a:ext uri="{FF2B5EF4-FFF2-40B4-BE49-F238E27FC236}">
                  <a16:creationId xmlns:a16="http://schemas.microsoft.com/office/drawing/2014/main" id="{45B83387-4438-B0DF-5EDA-A2D12FA38537}"/>
                </a:ext>
              </a:extLst>
            </p:cNvPr>
            <p:cNvSpPr/>
            <p:nvPr/>
          </p:nvSpPr>
          <p:spPr>
            <a:xfrm>
              <a:off x="-11874" y="-8326"/>
              <a:ext cx="12215748" cy="582274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TextBox 20">
              <a:extLst>
                <a:ext uri="{FF2B5EF4-FFF2-40B4-BE49-F238E27FC236}">
                  <a16:creationId xmlns:a16="http://schemas.microsoft.com/office/drawing/2014/main" id="{576F1532-4C5E-59F6-F30A-AE802CBA7772}"/>
                </a:ext>
              </a:extLst>
            </p:cNvPr>
            <p:cNvSpPr txBox="1"/>
            <p:nvPr/>
          </p:nvSpPr>
          <p:spPr>
            <a:xfrm>
              <a:off x="-7692" y="27162"/>
              <a:ext cx="7211931" cy="565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กรมชลประทาน 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</a:t>
              </a: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– 2570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5" name="ตาราง 4">
            <a:extLst>
              <a:ext uri="{FF2B5EF4-FFF2-40B4-BE49-F238E27FC236}">
                <a16:creationId xmlns:a16="http://schemas.microsoft.com/office/drawing/2014/main" id="{E11CFD99-0960-4665-9328-6A7E4791E8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6509"/>
              </p:ext>
            </p:extLst>
          </p:nvPr>
        </p:nvGraphicFramePr>
        <p:xfrm>
          <a:off x="156423" y="1150173"/>
          <a:ext cx="5408154" cy="1880449"/>
        </p:xfrm>
        <a:graphic>
          <a:graphicData uri="http://schemas.openxmlformats.org/drawingml/2006/table">
            <a:tbl>
              <a:tblPr/>
              <a:tblGrid>
                <a:gridCol w="2292009">
                  <a:extLst>
                    <a:ext uri="{9D8B030D-6E8A-4147-A177-3AD203B41FA5}">
                      <a16:colId xmlns:a16="http://schemas.microsoft.com/office/drawing/2014/main" val="2164533220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3474488304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1851406142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1125137103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355228762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1504305673"/>
                    </a:ext>
                  </a:extLst>
                </a:gridCol>
              </a:tblGrid>
              <a:tr h="32432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รอบ 6 เดือน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407571"/>
                  </a:ext>
                </a:extLst>
              </a:tr>
              <a:tr h="373052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822339"/>
                  </a:ext>
                </a:extLst>
              </a:tr>
              <a:tr h="33098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</a:t>
                      </a:r>
                      <a: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โครงการทั้งหมดที่มีการจัดซื้อจัดจ้าง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(โครงการ)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0150601"/>
                  </a:ext>
                </a:extLst>
              </a:tr>
              <a:tr h="33642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</a:t>
                      </a:r>
                      <a: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โครงการที่สามารถทำข้อผูกพันในกระบวนการจัดซื้อจัดจ้าง (โครงการ)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5672157"/>
                  </a:ext>
                </a:extLst>
              </a:tr>
              <a:tr h="3143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97.46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97.87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98.21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93.43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99.07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755901"/>
                  </a:ext>
                </a:extLst>
              </a:tr>
            </a:tbl>
          </a:graphicData>
        </a:graphic>
      </p:graphicFrame>
      <p:pic>
        <p:nvPicPr>
          <p:cNvPr id="31" name="Picture 1">
            <a:extLst>
              <a:ext uri="{FF2B5EF4-FFF2-40B4-BE49-F238E27FC236}">
                <a16:creationId xmlns:a16="http://schemas.microsoft.com/office/drawing/2014/main" id="{1738B6B1-3169-4704-B70D-BD20DE630E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3678658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60BD7AEF-BAB7-4F62-9716-7F96C09296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18A7EBB0-91E7-42BE-843F-4B20865A8EEF}"/>
              </a:ext>
            </a:extLst>
          </p:cNvPr>
          <p:cNvSpPr/>
          <p:nvPr/>
        </p:nvSpPr>
        <p:spPr>
          <a:xfrm>
            <a:off x="38364" y="6410593"/>
            <a:ext cx="8321528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กรมชลประทาน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  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รอบปีงบประมาณ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Google Shape;266;p8">
            <a:extLst>
              <a:ext uri="{FF2B5EF4-FFF2-40B4-BE49-F238E27FC236}">
                <a16:creationId xmlns:a16="http://schemas.microsoft.com/office/drawing/2014/main" id="{7D05C36B-8125-04FD-696C-E1B135E0F8E7}"/>
              </a:ext>
            </a:extLst>
          </p:cNvPr>
          <p:cNvSpPr/>
          <p:nvPr/>
        </p:nvSpPr>
        <p:spPr>
          <a:xfrm>
            <a:off x="179731" y="768546"/>
            <a:ext cx="7647115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35.985 ล้านไร่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…………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ล้านไร่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B8DFECE-C509-C93C-AB3B-DF7B5A3A9FD5}"/>
              </a:ext>
            </a:extLst>
          </p:cNvPr>
          <p:cNvSpPr/>
          <p:nvPr/>
        </p:nvSpPr>
        <p:spPr>
          <a:xfrm>
            <a:off x="135398" y="564239"/>
            <a:ext cx="11064264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92175" marR="0" lvl="0" indent="-892175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จำนวนการขยายพื้นที่ชลประทาน (ต่อ)</a:t>
            </a:r>
          </a:p>
        </p:txBody>
      </p:sp>
      <p:graphicFrame>
        <p:nvGraphicFramePr>
          <p:cNvPr id="2" name="Table 15">
            <a:extLst>
              <a:ext uri="{FF2B5EF4-FFF2-40B4-BE49-F238E27FC236}">
                <a16:creationId xmlns:a16="http://schemas.microsoft.com/office/drawing/2014/main" id="{A4A3305C-F75F-3ADA-5147-CBB8EB98BC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0021820"/>
              </p:ext>
            </p:extLst>
          </p:nvPr>
        </p:nvGraphicFramePr>
        <p:xfrm>
          <a:off x="150801" y="1047704"/>
          <a:ext cx="5945199" cy="2697949"/>
        </p:xfrm>
        <a:graphic>
          <a:graphicData uri="http://schemas.openxmlformats.org/drawingml/2006/table">
            <a:tbl>
              <a:tblPr firstRow="1" bandRow="1"/>
              <a:tblGrid>
                <a:gridCol w="1981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7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7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พิจารณาจากโครงการที่มีการจัดซื้อจัดจ้าง (กรณีงานจ้างเหมา) ซึ่งสามารถก่อหนี้ผูกพันตามมาตรการเร่งรัด  การเบิกจ่ายงบประมาณและการใช้จ่ายภาครัฐ ประจำปีงบประมาณ พ.ศ. 2569 จำนวน 44 โครงการ จาก 111 โครงการ</a:t>
                      </a:r>
                      <a:endParaRPr lang="th-TH" sz="1600" b="1" u="none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16510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จำนวน 41 โครงการ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จำนวน 43 โครงการ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จำนวน 44 โครงการ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ร้อยละการก่อหนี้ผูกพันที่ต่ำที่สุด 3 ปีย้อนหลัง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x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จำนวนโครงการที่มีการจัดซื้อจัดจ้างทั้งหมด ปี 69</a:t>
                      </a:r>
                    </a:p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(93.43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% x 44)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ร้อยละการก่อหนี้ผูกพันเฉลี่ย 3 ปีย้อนหลัง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x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จำนวนโครงการที่มีการจัดซื้อจัดจ้างทั้งหมด ปี 69</a:t>
                      </a:r>
                    </a:p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(96.90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% x 44)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จำนวนโครงการที่มีการจัดซื้อจัดจ้างทั้งหมด ปี 69 </a:t>
                      </a:r>
                    </a:p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* สามารถทำข้อผูกพัน ในกระบวนการจัดซื้อจัดจ้าง ได้ตามเกณฑ์ที่รัฐบาลกำหนด ร้อยละ 100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8771297"/>
                  </a:ext>
                </a:extLst>
              </a:tr>
            </a:tbl>
          </a:graphicData>
        </a:graphic>
      </p:graphicFrame>
      <p:sp>
        <p:nvSpPr>
          <p:cNvPr id="17" name="Google Shape;253;p8">
            <a:extLst>
              <a:ext uri="{FF2B5EF4-FFF2-40B4-BE49-F238E27FC236}">
                <a16:creationId xmlns:a16="http://schemas.microsoft.com/office/drawing/2014/main" id="{31BEB330-FF85-B9C7-1CA3-5C294CEAD06E}"/>
              </a:ext>
            </a:extLst>
          </p:cNvPr>
          <p:cNvSpPr/>
          <p:nvPr/>
        </p:nvSpPr>
        <p:spPr>
          <a:xfrm>
            <a:off x="11129" y="6660534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</a:t>
            </a:r>
          </a:p>
        </p:txBody>
      </p:sp>
      <p:graphicFrame>
        <p:nvGraphicFramePr>
          <p:cNvPr id="12" name="Table 15">
            <a:extLst>
              <a:ext uri="{FF2B5EF4-FFF2-40B4-BE49-F238E27FC236}">
                <a16:creationId xmlns:a16="http://schemas.microsoft.com/office/drawing/2014/main" id="{EEC48EC3-5C0B-D3EB-815B-673D065040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992424"/>
              </p:ext>
            </p:extLst>
          </p:nvPr>
        </p:nvGraphicFramePr>
        <p:xfrm>
          <a:off x="6168562" y="1112031"/>
          <a:ext cx="5858172" cy="2269206"/>
        </p:xfrm>
        <a:graphic>
          <a:graphicData uri="http://schemas.openxmlformats.org/drawingml/2006/table">
            <a:tbl>
              <a:tblPr firstRow="1" bandRow="1"/>
              <a:tblGrid>
                <a:gridCol w="19527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27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27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พิจารณาจากโครงการที่มีการจัดซื้อจัดจ้าง (กรณีงานจ้างเหมา) ซึ่งสามารถก่อหนี้ผูกพันตามมาตรการเร่งรัดการเบิกจ่ายงบประมาณและการใช้จ่ายภาครัฐ ประจำปีงบประมาณ พ.ศ. 2570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u="none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.......โครงการ</a:t>
                      </a:r>
                    </a:p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(ร้อยละการก่อหนี้ผูกพันที่ต่ำที่สุด 3 ปีย้อนหลัง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x</a:t>
                      </a: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จำนวนโครงการที่มีการจัดซื้อจัดจ้างทั้งหมด ปี 70)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.......โครงการ</a:t>
                      </a:r>
                    </a:p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(ร้อยละการก่อหนี้ผูกพันเฉลี่ย 3 ปีย้อนหลัง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x</a:t>
                      </a: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จำนวนโครงการที่มีการจัดซื้อจัดจ้างทั้งหมด ปี 70)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.......โครงการ</a:t>
                      </a:r>
                    </a:p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(จำนวนโครงการที่มีการจัดซื้อจัดจ้างทั้งหมด ปี 70) * สามารถทำข้อผูกพัน ในกระบวนการจัดซื้อจัดจ้าง ได้ตามเกณฑ์ที่รัฐบาลกำหนด ร้อยละ 100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0" name="Group 101">
            <a:extLst>
              <a:ext uri="{FF2B5EF4-FFF2-40B4-BE49-F238E27FC236}">
                <a16:creationId xmlns:a16="http://schemas.microsoft.com/office/drawing/2014/main" id="{11236A37-2E58-3FC9-687C-78534567197B}"/>
              </a:ext>
            </a:extLst>
          </p:cNvPr>
          <p:cNvGrpSpPr/>
          <p:nvPr/>
        </p:nvGrpSpPr>
        <p:grpSpPr>
          <a:xfrm>
            <a:off x="5252494" y="680484"/>
            <a:ext cx="1251716" cy="260845"/>
            <a:chOff x="2137172" y="2910487"/>
            <a:chExt cx="715155" cy="138718"/>
          </a:xfrm>
        </p:grpSpPr>
        <p:sp>
          <p:nvSpPr>
            <p:cNvPr id="25" name="Rectangle: Rounded Corners 99">
              <a:extLst>
                <a:ext uri="{FF2B5EF4-FFF2-40B4-BE49-F238E27FC236}">
                  <a16:creationId xmlns:a16="http://schemas.microsoft.com/office/drawing/2014/main" id="{B110590C-DBA1-26F4-0A08-9315DCB20B29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100">
              <a:extLst>
                <a:ext uri="{FF2B5EF4-FFF2-40B4-BE49-F238E27FC236}">
                  <a16:creationId xmlns:a16="http://schemas.microsoft.com/office/drawing/2014/main" id="{33C95895-C01F-E132-CF09-70B319524650}"/>
                </a:ext>
              </a:extLst>
            </p:cNvPr>
            <p:cNvSpPr txBox="1"/>
            <p:nvPr/>
          </p:nvSpPr>
          <p:spPr>
            <a:xfrm>
              <a:off x="2137172" y="2913900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7" name="Group 25">
            <a:extLst>
              <a:ext uri="{FF2B5EF4-FFF2-40B4-BE49-F238E27FC236}">
                <a16:creationId xmlns:a16="http://schemas.microsoft.com/office/drawing/2014/main" id="{9420A757-AADF-A280-5873-EBE50113B486}"/>
              </a:ext>
            </a:extLst>
          </p:cNvPr>
          <p:cNvGrpSpPr/>
          <p:nvPr/>
        </p:nvGrpSpPr>
        <p:grpSpPr>
          <a:xfrm>
            <a:off x="6330879" y="636395"/>
            <a:ext cx="593174" cy="307777"/>
            <a:chOff x="233162" y="2666849"/>
            <a:chExt cx="326234" cy="176945"/>
          </a:xfrm>
        </p:grpSpPr>
        <p:sp>
          <p:nvSpPr>
            <p:cNvPr id="28" name="Rectangle: Rounded Corners 26">
              <a:extLst>
                <a:ext uri="{FF2B5EF4-FFF2-40B4-BE49-F238E27FC236}">
                  <a16:creationId xmlns:a16="http://schemas.microsoft.com/office/drawing/2014/main" id="{54B4AAFA-9562-87B3-18A7-2E91E98024A5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A35DDEFB-1678-3074-984F-B05C3FC07604}"/>
                </a:ext>
              </a:extLst>
            </p:cNvPr>
            <p:cNvSpPr txBox="1"/>
            <p:nvPr/>
          </p:nvSpPr>
          <p:spPr>
            <a:xfrm>
              <a:off x="270279" y="2666849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6" name="Rectangle 10">
            <a:extLst>
              <a:ext uri="{FF2B5EF4-FFF2-40B4-BE49-F238E27FC236}">
                <a16:creationId xmlns:a16="http://schemas.microsoft.com/office/drawing/2014/main" id="{59A7CD3E-2DE1-0465-3D78-DFE5BA7C93CE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E0229BE3-8EE1-3020-4880-00D4484DCC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D6FFDFF5-CD41-4479-A431-FF18CD47403C}"/>
              </a:ext>
            </a:extLst>
          </p:cNvPr>
          <p:cNvSpPr/>
          <p:nvPr/>
        </p:nvSpPr>
        <p:spPr>
          <a:xfrm>
            <a:off x="6067674" y="5997697"/>
            <a:ext cx="6169441" cy="447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1. </a:t>
            </a:r>
            <a:r>
              <a:rPr kumimoji="0" lang="th-TH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เป้าหมายรอบ 12 เดือน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ของปีงบประมาณ พ.ศ. 2570 จะสามารถกำหนดได้ เมื่อมีผลการดำเนินงานของปีงบประมาณ 2569                 </a:t>
            </a:r>
          </a:p>
        </p:txBody>
      </p:sp>
      <p:graphicFrame>
        <p:nvGraphicFramePr>
          <p:cNvPr id="24" name="Table 15">
            <a:extLst>
              <a:ext uri="{FF2B5EF4-FFF2-40B4-BE49-F238E27FC236}">
                <a16:creationId xmlns:a16="http://schemas.microsoft.com/office/drawing/2014/main" id="{CD09DAF9-1F41-4D87-BB04-61975424D7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489814"/>
              </p:ext>
            </p:extLst>
          </p:nvPr>
        </p:nvGraphicFramePr>
        <p:xfrm>
          <a:off x="179731" y="3729633"/>
          <a:ext cx="5916270" cy="2424191"/>
        </p:xfrm>
        <a:graphic>
          <a:graphicData uri="http://schemas.openxmlformats.org/drawingml/2006/table">
            <a:tbl>
              <a:tblPr firstRow="1" bandRow="1"/>
              <a:tblGrid>
                <a:gridCol w="19205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94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62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พิจารณาจากผลการดำเนินงานปี 2566 – 2568 ใช้เกณฑ์การประเมินรูปแบบขึ้นๆ ลงๆ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25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35.929 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ล้านไร่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35.957 </a:t>
                      </a:r>
                      <a:r>
                        <a:rPr lang="th-TH" sz="1600" b="1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ล้านไร่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35.985 </a:t>
                      </a:r>
                      <a:r>
                        <a:rPr lang="th-TH" sz="1600" b="1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ล้านไร่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6675914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พื้นที่ชลประทานสะสม ปี 68 +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(ร้อยละผลการดำเนินงานต่ำสุด 3 ปีย้อนหลัง 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x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เป้าหมายพื้นที่ชลประทาน ปี 69)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{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35.716+ (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67.53%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x 0.316)}</a:t>
                      </a:r>
                      <a:endParaRPr lang="th-TH" sz="1400" b="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พื้นที่ชลประทานสะสม ปี 68 +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(ร้อยละ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 3 ปีย้อนหลัง 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x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เป้าหมายพื้นที่ชลประทาน ปี 69)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{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35.716+ (76.415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%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x 0.316)}</a:t>
                      </a:r>
                      <a:endParaRPr lang="th-TH" sz="1400" b="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พื้นที่ชลประทานสะสม ปี 68 + (ร้อยละ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ผลการดำเนินงานเฉลี่ย 3 ปีย้อนหลัง 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x 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เป้าหมายพื้นที่ชลประทาน ปี 69)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+ 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interval}</a:t>
                      </a:r>
                    </a:p>
                    <a:p>
                      <a:pPr algn="ctr"/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{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35.716+ (76.415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%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x 0.316) </a:t>
                      </a:r>
                      <a:endParaRPr lang="th-TH" sz="1400" b="0" kern="1200" baseline="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  <a:p>
                      <a:pPr algn="ctr"/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+ 0.028}</a:t>
                      </a:r>
                      <a:endParaRPr lang="th-TH" sz="1400" b="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533570"/>
                  </a:ext>
                </a:extLst>
              </a:tr>
            </a:tbl>
          </a:graphicData>
        </a:graphic>
      </p:graphicFrame>
      <p:graphicFrame>
        <p:nvGraphicFramePr>
          <p:cNvPr id="31" name="Table 15">
            <a:extLst>
              <a:ext uri="{FF2B5EF4-FFF2-40B4-BE49-F238E27FC236}">
                <a16:creationId xmlns:a16="http://schemas.microsoft.com/office/drawing/2014/main" id="{EDF140EE-9C47-49B0-9F94-28E611EC33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6782529"/>
              </p:ext>
            </p:extLst>
          </p:nvPr>
        </p:nvGraphicFramePr>
        <p:xfrm>
          <a:off x="6139513" y="3538455"/>
          <a:ext cx="5916270" cy="2409976"/>
        </p:xfrm>
        <a:graphic>
          <a:graphicData uri="http://schemas.openxmlformats.org/drawingml/2006/table">
            <a:tbl>
              <a:tblPr firstRow="1" bandRow="1"/>
              <a:tblGrid>
                <a:gridCol w="15064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85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12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พิจารณาจากผลการดำเนินงานปี 2567 – 2569 ใช้เกณฑ์การประเมินรูปแบบขึ้นๆ ลงๆ และ ลดลงเรื่อย</a:t>
                      </a:r>
                      <a:r>
                        <a:rPr lang="en-US" sz="1400" b="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ๆ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(มีเกณฑ์การประเมินเหมือนกัน)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25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...ล้านไร่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(พื้นที่ชลประทานสะสม ปี 69 +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(ร้อยละผลการดำเนินงานต่ำสุด 3 ปีย้อนหลัง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x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เป้าหมายพื้นที่ชลประทาน ปี 70)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....ล้านไร่</a:t>
                      </a:r>
                      <a:b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2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(พื้นที่ชลประทานสะสม ปี 69 +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(ร้อยละ</a:t>
                      </a:r>
                      <a:r>
                        <a:rPr lang="th-TH" sz="12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 3 ปีย้อนหลัง </a:t>
                      </a:r>
                      <a:r>
                        <a:rPr lang="en-US" sz="12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x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เป้าหมายพื้นที่ชลประทาน ปี 70)</a:t>
                      </a:r>
                      <a:endParaRPr lang="th-TH" sz="1200" b="0" kern="1200" baseline="0" dirty="0">
                        <a:solidFill>
                          <a:schemeClr val="tx1"/>
                        </a:solidFill>
                        <a:effectLst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...ล้านไร่</a:t>
                      </a:r>
                    </a:p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(พื้นที่ชลประทานสะสม ปี 69 + (ร้อยละ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 3 ปีย้อนหลัง 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x 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เป้าหมายพื้นที่ชลประทาน ปี 70)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+ 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หรือ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(พื้นที่ชลประทานสะสม ปี 69 +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(ร้อยละผลการดำเนินงานที่ดีที่สุด 3 ปีย้อนหลัง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x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เป้าหมายพื้นที่ชลประทาน ปี 70)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" name="กลุ่ม 2">
            <a:extLst>
              <a:ext uri="{FF2B5EF4-FFF2-40B4-BE49-F238E27FC236}">
                <a16:creationId xmlns:a16="http://schemas.microsoft.com/office/drawing/2014/main" id="{75036336-2A15-89D6-9DD7-3E5427CE1CC1}"/>
              </a:ext>
            </a:extLst>
          </p:cNvPr>
          <p:cNvGrpSpPr/>
          <p:nvPr/>
        </p:nvGrpSpPr>
        <p:grpSpPr>
          <a:xfrm>
            <a:off x="-11874" y="-8326"/>
            <a:ext cx="12215748" cy="601027"/>
            <a:chOff x="-11874" y="-8326"/>
            <a:chExt cx="12215748" cy="601027"/>
          </a:xfrm>
        </p:grpSpPr>
        <p:sp>
          <p:nvSpPr>
            <p:cNvPr id="5" name="Rectangle 17">
              <a:extLst>
                <a:ext uri="{FF2B5EF4-FFF2-40B4-BE49-F238E27FC236}">
                  <a16:creationId xmlns:a16="http://schemas.microsoft.com/office/drawing/2014/main" id="{99A3BEC8-6AC7-8337-B487-3020CC3ABCAE}"/>
                </a:ext>
              </a:extLst>
            </p:cNvPr>
            <p:cNvSpPr/>
            <p:nvPr/>
          </p:nvSpPr>
          <p:spPr>
            <a:xfrm>
              <a:off x="-11874" y="-8326"/>
              <a:ext cx="12215748" cy="582274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TextBox 20">
              <a:extLst>
                <a:ext uri="{FF2B5EF4-FFF2-40B4-BE49-F238E27FC236}">
                  <a16:creationId xmlns:a16="http://schemas.microsoft.com/office/drawing/2014/main" id="{495D7DBC-8770-E573-D3B2-DC1F2777CC98}"/>
                </a:ext>
              </a:extLst>
            </p:cNvPr>
            <p:cNvSpPr txBox="1"/>
            <p:nvPr/>
          </p:nvSpPr>
          <p:spPr>
            <a:xfrm>
              <a:off x="-7692" y="27162"/>
              <a:ext cx="7211931" cy="565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กรมชลประทาน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pic>
        <p:nvPicPr>
          <p:cNvPr id="32" name="Picture 1">
            <a:extLst>
              <a:ext uri="{FF2B5EF4-FFF2-40B4-BE49-F238E27FC236}">
                <a16:creationId xmlns:a16="http://schemas.microsoft.com/office/drawing/2014/main" id="{31B87FD8-0032-4849-B510-7020C58285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32242590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7">
            <a:extLst>
              <a:ext uri="{FF2B5EF4-FFF2-40B4-BE49-F238E27FC236}">
                <a16:creationId xmlns:a16="http://schemas.microsoft.com/office/drawing/2014/main" id="{45FA266A-928C-4F3A-BA4F-3FD3C8C72428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714F1D-6B6D-0122-80A5-C8E0CF4F1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02DCA-EE48-4B4A-8E17-334B23E08C1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447732A-16A7-E921-ABEC-9106B3E106B9}"/>
              </a:ext>
            </a:extLst>
          </p:cNvPr>
          <p:cNvSpPr/>
          <p:nvPr/>
        </p:nvSpPr>
        <p:spPr>
          <a:xfrm>
            <a:off x="284505" y="567627"/>
            <a:ext cx="3874779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จำนวนการขยายพื้นที่ชลประทาน (ต่อ)</a:t>
            </a:r>
          </a:p>
        </p:txBody>
      </p:sp>
      <p:graphicFrame>
        <p:nvGraphicFramePr>
          <p:cNvPr id="20" name="Table 12">
            <a:extLst>
              <a:ext uri="{FF2B5EF4-FFF2-40B4-BE49-F238E27FC236}">
                <a16:creationId xmlns:a16="http://schemas.microsoft.com/office/drawing/2014/main" id="{20E00CE1-FC99-4030-BFE8-0430B12392B9}"/>
              </a:ext>
            </a:extLst>
          </p:cNvPr>
          <p:cNvGraphicFramePr>
            <a:graphicFrameLocks noGrp="1"/>
          </p:cNvGraphicFramePr>
          <p:nvPr/>
        </p:nvGraphicFramePr>
        <p:xfrm>
          <a:off x="284505" y="1193929"/>
          <a:ext cx="11622989" cy="4919472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>
                          <a:solidFill>
                            <a:schemeClr val="bg1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dirty="0">
                          <a:latin typeface="TH SarabunPSK"/>
                          <a:ea typeface="Tahoma"/>
                          <a:cs typeface="TH SarabunPSK"/>
                        </a:rPr>
                        <a:t>กิจกรรม</a:t>
                      </a:r>
                      <a:endParaRPr lang="th-TH" sz="18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/>
                          <a:ea typeface="Tahoma"/>
                          <a:cs typeface="TH SarabunPSK"/>
                        </a:rPr>
                        <a:t>1</a:t>
                      </a:r>
                      <a:endParaRPr lang="th-TH" sz="18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lvl="0" indent="0">
                        <a:lnSpc>
                          <a:spcPct val="80000"/>
                        </a:lnSpc>
                        <a:tabLst>
                          <a:tab pos="895350" algn="l"/>
                        </a:tabLst>
                        <a:defRPr/>
                      </a:pPr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ถ่ายทอดค่าเป้าหมาย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จำนวนการขยายพื้นที่ชลประทาน</a:t>
                      </a:r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ที่ดำเนินการในปีงบประมาณ 2569 ให้หน่วยปฏิบัติที่ต้องดำเนินการตาม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80000"/>
                        </a:lnSpc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ประชุมติดตามความก้าวหน้าผลการปฏิบัติงานผลการปฏิบัติงาน พร้อมปัญหาอุปสรรค (ไตรมาสที่ 1 -2)</a:t>
                      </a:r>
                    </a:p>
                    <a:p>
                      <a:pPr marL="0" lvl="0" indent="0">
                        <a:lnSpc>
                          <a:spcPct val="80000"/>
                        </a:lnSpc>
                        <a:tabLst/>
                        <a:defRPr/>
                      </a:pP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783007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รายงานผลความก้าวหน้าผลการดำเนินงาน ปัญหาอุปสรรค ให้ผู้บริหาร และหน่วยงานที่เกี่ยวข้องทราบ เช่น สำนักงบประมาณ </a:t>
                      </a:r>
                      <a:r>
                        <a:rPr lang="th-TH" sz="1800" dirty="0">
                          <a:latin typeface="TH Sarabun PSK"/>
                          <a:cs typeface="TH SarabunPSK" panose="020B0500040200020003" pitchFamily="34" charset="-34"/>
                        </a:rPr>
                        <a:t>สำนักงานสภาพัฒนาการเศรษฐกิจและสังคมแห่งชาติ 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สำนักงานเศรษฐกิจการเกษตร (รอบ 6 เดือน)</a:t>
                      </a:r>
                      <a:endParaRPr lang="th-TH" sz="18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4</a:t>
                      </a:r>
                      <a:endParaRPr lang="th-TH" sz="18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ทบทวนค่าเป้าหมายตัวชี้วัด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จำนวนการขยายพื้นที่ชลประทาน </a:t>
                      </a:r>
                      <a:r>
                        <a:rPr lang="th-TH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และเร่งรัดการดำเนินงานของโครงการที่มีความเสี่ยงและความล่าช้า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(ไตรมาสที่ 3 - 4)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5</a:t>
                      </a:r>
                      <a:endParaRPr lang="th-TH" sz="18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รายงานผลความก้าวหน้าผลการดำเนินงาน ปัญหาอุปสรรค ให้ผู้บริหาร และหน่วยงานที่เกี่ยวข้องทราบ เช่น สำนักงบประมาณ </a:t>
                      </a:r>
                      <a:r>
                        <a:rPr lang="th-TH" sz="1800" dirty="0">
                          <a:latin typeface="TH Sarabun PSK"/>
                          <a:cs typeface="TH SarabunPSK" panose="020B0500040200020003" pitchFamily="34" charset="-34"/>
                        </a:rPr>
                        <a:t>สำนักงานสภาพัฒนาการเศรษฐกิจและสังคมแห่งชาติ 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สำนักงานเศรษฐกิจการเกษตร (รอบ 12 เดือน)</a:t>
                      </a:r>
                      <a:endParaRPr lang="th-TH" sz="18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cxnSp>
        <p:nvCxnSpPr>
          <p:cNvPr id="14" name="ลูกศรเชื่อมต่อแบบตรง 4">
            <a:extLst>
              <a:ext uri="{FF2B5EF4-FFF2-40B4-BE49-F238E27FC236}">
                <a16:creationId xmlns:a16="http://schemas.microsoft.com/office/drawing/2014/main" id="{D589CFA6-C9F6-419A-A33E-5B12CD4401BA}"/>
              </a:ext>
            </a:extLst>
          </p:cNvPr>
          <p:cNvCxnSpPr>
            <a:cxnSpLocks/>
          </p:cNvCxnSpPr>
          <p:nvPr/>
        </p:nvCxnSpPr>
        <p:spPr>
          <a:xfrm>
            <a:off x="5239564" y="2291007"/>
            <a:ext cx="107110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4">
            <a:extLst>
              <a:ext uri="{FF2B5EF4-FFF2-40B4-BE49-F238E27FC236}">
                <a16:creationId xmlns:a16="http://schemas.microsoft.com/office/drawing/2014/main" id="{340CB3C0-9A3F-491F-B34C-6A399A85101C}"/>
              </a:ext>
            </a:extLst>
          </p:cNvPr>
          <p:cNvCxnSpPr>
            <a:cxnSpLocks/>
          </p:cNvCxnSpPr>
          <p:nvPr/>
        </p:nvCxnSpPr>
        <p:spPr>
          <a:xfrm>
            <a:off x="6310671" y="2956590"/>
            <a:ext cx="2248979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4">
            <a:extLst>
              <a:ext uri="{FF2B5EF4-FFF2-40B4-BE49-F238E27FC236}">
                <a16:creationId xmlns:a16="http://schemas.microsoft.com/office/drawing/2014/main" id="{896EEB0E-517E-4D03-BCE0-6156B1E1D7B3}"/>
              </a:ext>
            </a:extLst>
          </p:cNvPr>
          <p:cNvCxnSpPr>
            <a:cxnSpLocks/>
          </p:cNvCxnSpPr>
          <p:nvPr/>
        </p:nvCxnSpPr>
        <p:spPr>
          <a:xfrm>
            <a:off x="8024096" y="3766801"/>
            <a:ext cx="535554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4">
            <a:extLst>
              <a:ext uri="{FF2B5EF4-FFF2-40B4-BE49-F238E27FC236}">
                <a16:creationId xmlns:a16="http://schemas.microsoft.com/office/drawing/2014/main" id="{E5E2F3A9-12B7-4CF1-B458-EED086A9CE7D}"/>
              </a:ext>
            </a:extLst>
          </p:cNvPr>
          <p:cNvCxnSpPr>
            <a:cxnSpLocks/>
          </p:cNvCxnSpPr>
          <p:nvPr/>
        </p:nvCxnSpPr>
        <p:spPr>
          <a:xfrm>
            <a:off x="8571947" y="4650097"/>
            <a:ext cx="2809131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ลูกศรเชื่อมต่อแบบตรง 4">
            <a:extLst>
              <a:ext uri="{FF2B5EF4-FFF2-40B4-BE49-F238E27FC236}">
                <a16:creationId xmlns:a16="http://schemas.microsoft.com/office/drawing/2014/main" id="{11908FE4-9C36-4287-8E10-8DAFE9F10BD2}"/>
              </a:ext>
            </a:extLst>
          </p:cNvPr>
          <p:cNvCxnSpPr>
            <a:cxnSpLocks/>
          </p:cNvCxnSpPr>
          <p:nvPr/>
        </p:nvCxnSpPr>
        <p:spPr>
          <a:xfrm>
            <a:off x="11355212" y="5385661"/>
            <a:ext cx="535554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4">
            <a:extLst>
              <a:ext uri="{FF2B5EF4-FFF2-40B4-BE49-F238E27FC236}">
                <a16:creationId xmlns:a16="http://schemas.microsoft.com/office/drawing/2014/main" id="{B6E4A546-67F1-4E01-94E2-D69DD4DE0B4F}"/>
              </a:ext>
            </a:extLst>
          </p:cNvPr>
          <p:cNvSpPr/>
          <p:nvPr/>
        </p:nvSpPr>
        <p:spPr>
          <a:xfrm>
            <a:off x="186158" y="892404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07E04F01-6754-8C10-1261-694CFBD9D187}"/>
              </a:ext>
            </a:extLst>
          </p:cNvPr>
          <p:cNvSpPr/>
          <p:nvPr/>
        </p:nvSpPr>
        <p:spPr>
          <a:xfrm>
            <a:off x="303000" y="6218620"/>
            <a:ext cx="3121367" cy="2754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แผนการดำเนินงาน กรณีได้รับงบประมาณตามปกติ</a:t>
            </a:r>
          </a:p>
        </p:txBody>
      </p:sp>
      <p:sp>
        <p:nvSpPr>
          <p:cNvPr id="18" name="สี่เหลี่ยมผืนผ้า 45">
            <a:extLst>
              <a:ext uri="{FF2B5EF4-FFF2-40B4-BE49-F238E27FC236}">
                <a16:creationId xmlns:a16="http://schemas.microsoft.com/office/drawing/2014/main" id="{07E1BF10-9B23-4590-B30F-8165AF0A8CB1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pic>
        <p:nvPicPr>
          <p:cNvPr id="23" name="Picture 1">
            <a:extLst>
              <a:ext uri="{FF2B5EF4-FFF2-40B4-BE49-F238E27FC236}">
                <a16:creationId xmlns:a16="http://schemas.microsoft.com/office/drawing/2014/main" id="{6902CC4F-3849-4970-8074-D5953E925F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40818833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0E93B-9D27-2E6F-A57C-10880B7BE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5888B43-DB98-8A7B-A7CB-63599D9D3636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7E8A7D-513D-3D36-B7F1-1C14CC965A5F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80BA58FA-16CB-0C93-BC69-1DE90E6942D7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7" name="Table 3">
            <a:extLst>
              <a:ext uri="{FF2B5EF4-FFF2-40B4-BE49-F238E27FC236}">
                <a16:creationId xmlns:a16="http://schemas.microsoft.com/office/drawing/2014/main" id="{38D8A197-7660-125E-3B94-C9844B9D2CB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137184" y="4682117"/>
          <a:ext cx="3880936" cy="1170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0234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15840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15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352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th-TH" sz="1600" b="1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9" name="Google Shape;254;p8">
            <a:extLst>
              <a:ext uri="{FF2B5EF4-FFF2-40B4-BE49-F238E27FC236}">
                <a16:creationId xmlns:a16="http://schemas.microsoft.com/office/drawing/2014/main" id="{8D15C335-F5F0-4CE4-7811-9D8E3FD71E69}"/>
              </a:ext>
            </a:extLst>
          </p:cNvPr>
          <p:cNvSpPr/>
          <p:nvPr/>
        </p:nvSpPr>
        <p:spPr>
          <a:xfrm>
            <a:off x="8180183" y="2102839"/>
            <a:ext cx="3894225" cy="97902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Tx/>
              <a:buNone/>
              <a:tabLst/>
              <a:defRPr/>
            </a:pPr>
            <a:endParaRPr kumimoji="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10" name="Google Shape;260;p8">
            <a:extLst>
              <a:ext uri="{FF2B5EF4-FFF2-40B4-BE49-F238E27FC236}">
                <a16:creationId xmlns:a16="http://schemas.microsoft.com/office/drawing/2014/main" id="{ABB5468A-9D45-8A32-2683-801EDB177D36}"/>
              </a:ext>
            </a:extLst>
          </p:cNvPr>
          <p:cNvSpPr/>
          <p:nvPr/>
        </p:nvSpPr>
        <p:spPr>
          <a:xfrm>
            <a:off x="8193475" y="1349708"/>
            <a:ext cx="1219119" cy="40006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200101</a:t>
            </a:r>
            <a:endParaRPr kumimoji="0" lang="th-TH" sz="20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cxnSp>
        <p:nvCxnSpPr>
          <p:cNvPr id="11" name="Google Shape;268;p8">
            <a:extLst>
              <a:ext uri="{FF2B5EF4-FFF2-40B4-BE49-F238E27FC236}">
                <a16:creationId xmlns:a16="http://schemas.microsoft.com/office/drawing/2014/main" id="{9E07C1F4-6291-859F-6749-0DF10DD8C9E4}"/>
              </a:ext>
            </a:extLst>
          </p:cNvPr>
          <p:cNvCxnSpPr>
            <a:cxnSpLocks/>
            <a:stCxn id="10" idx="3"/>
          </p:cNvCxnSpPr>
          <p:nvPr/>
        </p:nvCxnSpPr>
        <p:spPr>
          <a:xfrm>
            <a:off x="9412594" y="1549743"/>
            <a:ext cx="130415" cy="511471"/>
          </a:xfrm>
          <a:prstGeom prst="bentConnector2">
            <a:avLst/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13" name="Google Shape;262;p8">
            <a:extLst>
              <a:ext uri="{FF2B5EF4-FFF2-40B4-BE49-F238E27FC236}">
                <a16:creationId xmlns:a16="http://schemas.microsoft.com/office/drawing/2014/main" id="{33835439-2676-0B25-9BBA-4C10B5AECD1B}"/>
              </a:ext>
            </a:extLst>
          </p:cNvPr>
          <p:cNvSpPr/>
          <p:nvPr/>
        </p:nvSpPr>
        <p:spPr>
          <a:xfrm>
            <a:off x="8719844" y="2139676"/>
            <a:ext cx="3177630" cy="4862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80" marR="0" lvl="0" indent="-108908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ด้านการปรับสมดุลและพัฒนาระบบการบริหารจัดการภาครัฐ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4" name="Google Shape;263;p8">
            <a:extLst>
              <a:ext uri="{FF2B5EF4-FFF2-40B4-BE49-F238E27FC236}">
                <a16:creationId xmlns:a16="http://schemas.microsoft.com/office/drawing/2014/main" id="{18A1343B-E558-52C7-E399-1B5EF370F0C1}"/>
              </a:ext>
            </a:extLst>
          </p:cNvPr>
          <p:cNvSpPr/>
          <p:nvPr/>
        </p:nvSpPr>
        <p:spPr>
          <a:xfrm>
            <a:off x="8717450" y="2788122"/>
            <a:ext cx="3368099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03315" marR="0" lvl="0" indent="-803315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 และประสิทธิภาพภาครัฐ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5" name="Google Shape;338;p10">
            <a:extLst>
              <a:ext uri="{FF2B5EF4-FFF2-40B4-BE49-F238E27FC236}">
                <a16:creationId xmlns:a16="http://schemas.microsoft.com/office/drawing/2014/main" id="{76F31125-59B0-36C0-3D80-C686AF55CCB2}"/>
              </a:ext>
            </a:extLst>
          </p:cNvPr>
          <p:cNvSpPr/>
          <p:nvPr/>
        </p:nvSpPr>
        <p:spPr>
          <a:xfrm>
            <a:off x="8104919" y="3240311"/>
            <a:ext cx="3969489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612900" marR="0" lvl="0" indent="-161290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เป้าหมายระดับประเด็น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ประเทศไทยที่ทันสมัย มีประสิทธิภาพ   และตอบโจทย์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ประชาชน</a:t>
            </a:r>
          </a:p>
          <a:p>
            <a:pPr marL="1255776" marR="0" lvl="0" indent="-1255776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แผนย่อย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การพัฒนาบริการประชาชน</a:t>
            </a:r>
          </a:p>
          <a:p>
            <a:pPr marL="1704975" marR="0" lvl="0" indent="-1704975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เป้าหมายแผนแม่บทย่อย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 งานบริการภาครัฐที่ปรับเปลี่ยนเป็นดิจิทัลเพิ่มขึ้น</a:t>
            </a:r>
          </a:p>
        </p:txBody>
      </p:sp>
      <p:pic>
        <p:nvPicPr>
          <p:cNvPr id="16" name="Picture 12">
            <a:extLst>
              <a:ext uri="{FF2B5EF4-FFF2-40B4-BE49-F238E27FC236}">
                <a16:creationId xmlns:a16="http://schemas.microsoft.com/office/drawing/2014/main" id="{1D9483A7-38E8-4F31-326F-8CAEF71A95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54144" y="2183364"/>
            <a:ext cx="368454" cy="376821"/>
          </a:xfrm>
          <a:prstGeom prst="rect">
            <a:avLst/>
          </a:prstGeom>
        </p:spPr>
      </p:pic>
      <p:pic>
        <p:nvPicPr>
          <p:cNvPr id="17" name="Picture 42">
            <a:extLst>
              <a:ext uri="{FF2B5EF4-FFF2-40B4-BE49-F238E27FC236}">
                <a16:creationId xmlns:a16="http://schemas.microsoft.com/office/drawing/2014/main" id="{EA76A38E-BBED-CB4E-AE6F-0D84C50C4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35324" y="2651066"/>
            <a:ext cx="398986" cy="37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8">
            <a:extLst>
              <a:ext uri="{FF2B5EF4-FFF2-40B4-BE49-F238E27FC236}">
                <a16:creationId xmlns:a16="http://schemas.microsoft.com/office/drawing/2014/main" id="{A1C1E52F-FD0D-42F6-2AC0-B7042CB4FEA0}"/>
              </a:ext>
            </a:extLst>
          </p:cNvPr>
          <p:cNvSpPr txBox="1"/>
          <p:nvPr/>
        </p:nvSpPr>
        <p:spPr>
          <a:xfrm>
            <a:off x="151768" y="933552"/>
            <a:ext cx="1448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BD9B6586-CAB0-89E1-1CA9-0010710C28C5}"/>
              </a:ext>
            </a:extLst>
          </p:cNvPr>
          <p:cNvSpPr txBox="1"/>
          <p:nvPr/>
        </p:nvSpPr>
        <p:spPr>
          <a:xfrm>
            <a:off x="9499942" y="1355030"/>
            <a:ext cx="2604814" cy="6201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กระบวนงานที่ปรับเปลี่ยนให้เป็นดิจิทัลต่อกระบวนงานทั้งหมดที่สามารถปรับเปลี่ยนให้อยู่ในรูปแบบดิจิทัล</a:t>
            </a:r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7" name="Google Shape;267;p8">
            <a:extLst>
              <a:ext uri="{FF2B5EF4-FFF2-40B4-BE49-F238E27FC236}">
                <a16:creationId xmlns:a16="http://schemas.microsoft.com/office/drawing/2014/main" id="{3E49DF23-9DE3-DBCC-5016-FBECFE8936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2550637"/>
              </p:ext>
            </p:extLst>
          </p:nvPr>
        </p:nvGraphicFramePr>
        <p:xfrm>
          <a:off x="459602" y="4963142"/>
          <a:ext cx="7468669" cy="961306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07685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8003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3528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en-US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Baseline)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– 2570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(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ถ้ามี)</a:t>
                      </a:r>
                      <a:endParaRPr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8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2563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80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-5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8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8" name="กล่องข้อความ 256">
            <a:extLst>
              <a:ext uri="{FF2B5EF4-FFF2-40B4-BE49-F238E27FC236}">
                <a16:creationId xmlns:a16="http://schemas.microsoft.com/office/drawing/2014/main" id="{35BB7767-D4D2-754A-3819-779D495E79DB}"/>
              </a:ext>
            </a:extLst>
          </p:cNvPr>
          <p:cNvSpPr txBox="1"/>
          <p:nvPr/>
        </p:nvSpPr>
        <p:spPr>
          <a:xfrm>
            <a:off x="61361" y="608336"/>
            <a:ext cx="11031121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1254" marR="0" lvl="0" indent="-811254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</a:t>
            </a:r>
            <a:r>
              <a:rPr lang="th-TH" sz="20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ี้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วัดที่ 6 ร้อยละเฉลี่ยของงานบริการที่พัฒนาและเชื่อมโยงมาให้บริการบนแพลตฟอร์มดิจิทัลกลาง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9" name="Rectangle 2">
            <a:extLst>
              <a:ext uri="{FF2B5EF4-FFF2-40B4-BE49-F238E27FC236}">
                <a16:creationId xmlns:a16="http://schemas.microsoft.com/office/drawing/2014/main" id="{A59E8531-094E-C0D6-6F25-38C17B3105D2}"/>
              </a:ext>
            </a:extLst>
          </p:cNvPr>
          <p:cNvSpPr/>
          <p:nvPr/>
        </p:nvSpPr>
        <p:spPr>
          <a:xfrm>
            <a:off x="151768" y="1305279"/>
            <a:ext cx="7953150" cy="2707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งานบริการ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กระบวนงานบริการภาครัฐของแต่ละกรณีที่</a:t>
            </a:r>
            <a:r>
              <a:rPr lang="th-TH" sz="1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ให้บริการ (เช่น ขอใหม่ ขอต่ออายุ ขอแก้ไขเปลี่ยนแปลง ขอโอน ขอยกเลิก เป็นต้น)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ที่หน่วยงานต้องพัฒนาเพื่อให้สามารถให้บริการในรูปแบบ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และที่หน่วยงานสามารถให้บริการในรูปแบบ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ได้แล้ว 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03227" marR="0" lvl="0" indent="-285764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งานบริการที่ต้องพัฒนาและเชื่อมโยงงานบริการบนแพลตฟอร์มดิจิทัลกลาง </a:t>
            </a:r>
            <a:r>
              <a:rPr kumimoji="0" lang="th-TH" sz="1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</a:t>
            </a:r>
            <a:r>
              <a:rPr lang="th-TH" sz="1800" spc="-20" noProof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งานบริการของกรมชลประทาน</a:t>
            </a:r>
            <a:r>
              <a:rPr kumimoji="0" lang="th-TH" sz="1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ที่ต้องพัฒนาและเชื่อมโยงงานบริการมาให้บริการบนแพลตฟอร์มดิจิทัลกลาง ในปีงบประมาณ</a:t>
            </a:r>
            <a:r>
              <a:rPr kumimoji="0" lang="en-US" sz="1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</a:t>
            </a:r>
            <a:r>
              <a:rPr kumimoji="0" lang="en-US" sz="1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 </a:t>
            </a:r>
            <a:r>
              <a:rPr kumimoji="0" lang="th-TH" sz="1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มีจำนวนรวมทั้งสิ้น 32      งานบริการ</a:t>
            </a:r>
          </a:p>
          <a:p>
            <a:pPr marL="303227" lvl="0" indent="-285764" algn="thaiDist" defTabSz="914446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kumimoji="0" lang="th-TH" sz="1800" b="1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แพลตฟอร์มดิจิทัลกลาง </a:t>
            </a:r>
            <a:r>
              <a:rPr kumimoji="0" lang="th-TH" sz="18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 </a:t>
            </a:r>
            <a:r>
              <a:rPr lang="en-US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Citizen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Portal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(แอปพลิเคชัน “ทางรัฐ”) และ </a:t>
            </a:r>
            <a:r>
              <a:rPr lang="en-US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Biz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Portal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 ซึ่งเป็นแพลตฟอร์มกลางของงานบริการภาครัฐ </a:t>
            </a:r>
            <a:r>
              <a:rPr kumimoji="0" lang="th-TH" sz="18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ตามประกาศคณะกรรมการพัฒนารัฐบาลดิจิทัล เรื่อง แพลตฟอร์มกลางของงานบริการภาครัฐสำหรับภาคธุรกิจและประชาชน เมื่อวันที่ </a:t>
            </a:r>
            <a:r>
              <a:rPr kumimoji="0" lang="en-US" sz="18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</a:t>
            </a:r>
            <a:r>
              <a:rPr kumimoji="0" lang="th-TH" sz="18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มกราคม </a:t>
            </a:r>
            <a:r>
              <a:rPr kumimoji="0" lang="en-US" sz="18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</a:t>
            </a:r>
          </a:p>
          <a:p>
            <a:pPr marL="303227" marR="0" lvl="0" indent="-285764" algn="l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สูตรการคำนวณ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</a:p>
        </p:txBody>
      </p:sp>
      <p:sp>
        <p:nvSpPr>
          <p:cNvPr id="58" name="TextBox 35">
            <a:extLst>
              <a:ext uri="{FF2B5EF4-FFF2-40B4-BE49-F238E27FC236}">
                <a16:creationId xmlns:a16="http://schemas.microsoft.com/office/drawing/2014/main" id="{E002DB8D-C23E-5E32-FEA0-C47976142A71}"/>
              </a:ext>
            </a:extLst>
          </p:cNvPr>
          <p:cNvSpPr txBox="1"/>
          <p:nvPr/>
        </p:nvSpPr>
        <p:spPr>
          <a:xfrm>
            <a:off x="2347348" y="4283723"/>
            <a:ext cx="3624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ความสำเร็จของแต่ละงานบริการ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จำนวนงานบริการ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D95402-37B1-A9B0-B876-581E7335E9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grpSp>
        <p:nvGrpSpPr>
          <p:cNvPr id="53" name="Group 34">
            <a:extLst>
              <a:ext uri="{FF2B5EF4-FFF2-40B4-BE49-F238E27FC236}">
                <a16:creationId xmlns:a16="http://schemas.microsoft.com/office/drawing/2014/main" id="{B851F483-E1C0-FC5B-D0A3-77748E2C2AA7}"/>
              </a:ext>
            </a:extLst>
          </p:cNvPr>
          <p:cNvGrpSpPr/>
          <p:nvPr/>
        </p:nvGrpSpPr>
        <p:grpSpPr>
          <a:xfrm>
            <a:off x="2319973" y="3791849"/>
            <a:ext cx="2261859" cy="658701"/>
            <a:chOff x="1654505" y="3872573"/>
            <a:chExt cx="2381319" cy="658701"/>
          </a:xfrm>
        </p:grpSpPr>
        <p:sp>
          <p:nvSpPr>
            <p:cNvPr id="54" name="TextBox 29">
              <a:extLst>
                <a:ext uri="{FF2B5EF4-FFF2-40B4-BE49-F238E27FC236}">
                  <a16:creationId xmlns:a16="http://schemas.microsoft.com/office/drawing/2014/main" id="{77F00A35-4F9E-C8BD-FA47-E99F0541B41E}"/>
                </a:ext>
              </a:extLst>
            </p:cNvPr>
            <p:cNvSpPr txBox="1"/>
            <p:nvPr/>
          </p:nvSpPr>
          <p:spPr>
            <a:xfrm>
              <a:off x="2557062" y="3872573"/>
              <a:ext cx="14787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n1+n2+n3+n</a:t>
              </a:r>
              <a:r>
                <a:rPr kumimoji="0" lang="th-TH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...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cxnSp>
          <p:nvCxnSpPr>
            <p:cNvPr id="55" name="Straight Connector 30">
              <a:extLst>
                <a:ext uri="{FF2B5EF4-FFF2-40B4-BE49-F238E27FC236}">
                  <a16:creationId xmlns:a16="http://schemas.microsoft.com/office/drawing/2014/main" id="{6B76116D-FDF8-3073-2F69-2A4E44FB381A}"/>
                </a:ext>
              </a:extLst>
            </p:cNvPr>
            <p:cNvCxnSpPr/>
            <p:nvPr/>
          </p:nvCxnSpPr>
          <p:spPr>
            <a:xfrm>
              <a:off x="2557063" y="4167466"/>
              <a:ext cx="1188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31">
              <a:extLst>
                <a:ext uri="{FF2B5EF4-FFF2-40B4-BE49-F238E27FC236}">
                  <a16:creationId xmlns:a16="http://schemas.microsoft.com/office/drawing/2014/main" id="{316E07B4-2F8B-8DB7-E748-95C5B3C765A2}"/>
                </a:ext>
              </a:extLst>
            </p:cNvPr>
            <p:cNvSpPr txBox="1"/>
            <p:nvPr/>
          </p:nvSpPr>
          <p:spPr>
            <a:xfrm>
              <a:off x="1654505" y="3945756"/>
              <a:ext cx="978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ค่าเฉลี่ย </a:t>
              </a: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=</a:t>
              </a:r>
            </a:p>
          </p:txBody>
        </p:sp>
        <p:sp>
          <p:nvSpPr>
            <p:cNvPr id="57" name="TextBox 32">
              <a:extLst>
                <a:ext uri="{FF2B5EF4-FFF2-40B4-BE49-F238E27FC236}">
                  <a16:creationId xmlns:a16="http://schemas.microsoft.com/office/drawing/2014/main" id="{AC9EADBC-2241-30E9-93C1-1CBC5E92C8E1}"/>
                </a:ext>
              </a:extLst>
            </p:cNvPr>
            <p:cNvSpPr txBox="1"/>
            <p:nvPr/>
          </p:nvSpPr>
          <p:spPr>
            <a:xfrm>
              <a:off x="2995343" y="4131164"/>
              <a:ext cx="3984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1030F15-242F-4710-7022-113E03591F03}"/>
              </a:ext>
            </a:extLst>
          </p:cNvPr>
          <p:cNvSpPr txBox="1"/>
          <p:nvPr/>
        </p:nvSpPr>
        <p:spPr>
          <a:xfrm>
            <a:off x="424283" y="6037673"/>
            <a:ext cx="74703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*สำนักงานพัฒนารัฐบาลดิจิทัล (องค์การมหาชน) อยู่ระหว่างปรับระบบ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Biz Portal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ที่เดิมให้บริการผ่านเว็บไซต์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https://bizportal.go.th 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เป็นการให้บริการผ่านเว็บไซต์ “ทางรัฐ” แทน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34" name="TextBox 20">
            <a:extLst>
              <a:ext uri="{FF2B5EF4-FFF2-40B4-BE49-F238E27FC236}">
                <a16:creationId xmlns:a16="http://schemas.microsoft.com/office/drawing/2014/main" id="{CEA0D5F3-62A1-4BC2-B4D6-98558A22B140}"/>
              </a:ext>
            </a:extLst>
          </p:cNvPr>
          <p:cNvSpPr txBox="1"/>
          <p:nvPr/>
        </p:nvSpPr>
        <p:spPr>
          <a:xfrm>
            <a:off x="-7692" y="27162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35" name="Picture 1" descr="C:\Users\dathpan\Downloads\056aac9a306aef891367aae43a86394b.jpg">
            <a:extLst>
              <a:ext uri="{FF2B5EF4-FFF2-40B4-BE49-F238E27FC236}">
                <a16:creationId xmlns:a16="http://schemas.microsoft.com/office/drawing/2014/main" id="{A3703831-5B3F-4314-9C3F-6A2100394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9" t="8192" r="17099" b="14839"/>
          <a:stretch>
            <a:fillRect/>
          </a:stretch>
        </p:blipFill>
        <p:spPr bwMode="auto">
          <a:xfrm>
            <a:off x="7114904" y="131518"/>
            <a:ext cx="837846" cy="668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6">
            <a:extLst>
              <a:ext uri="{FF2B5EF4-FFF2-40B4-BE49-F238E27FC236}">
                <a16:creationId xmlns:a16="http://schemas.microsoft.com/office/drawing/2014/main" id="{C240E27C-0867-462C-8F32-60511A726C4B}"/>
              </a:ext>
            </a:extLst>
          </p:cNvPr>
          <p:cNvSpPr txBox="1"/>
          <p:nvPr/>
        </p:nvSpPr>
        <p:spPr>
          <a:xfrm>
            <a:off x="7151538" y="262990"/>
            <a:ext cx="764577" cy="447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น้ำหนัก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2" name="TextBox 9">
            <a:extLst>
              <a:ext uri="{FF2B5EF4-FFF2-40B4-BE49-F238E27FC236}">
                <a16:creationId xmlns:a16="http://schemas.microsoft.com/office/drawing/2014/main" id="{7CE8878A-D3C3-4D9A-87F7-FDB1FC10B395}"/>
              </a:ext>
            </a:extLst>
          </p:cNvPr>
          <p:cNvSpPr txBox="1"/>
          <p:nvPr/>
        </p:nvSpPr>
        <p:spPr>
          <a:xfrm>
            <a:off x="8441792" y="75630"/>
            <a:ext cx="2745667" cy="40011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20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รายละเอียดตัวชี้วัด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: Strategic KPIs </a:t>
            </a:r>
            <a:endParaRPr lang="th-TH" sz="20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061712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5A4E1-73CB-2DF2-3CC8-29993A62A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F71B7E4-6678-D069-B6EC-15594866C809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0328009-37FA-B9F2-CDDD-D4493D24AD11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20ACD9E9-1134-2A6E-F09D-19ACC5674E56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D94CFE-C4B8-2FAC-A7AB-7B6D3A28CB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E8DD48C8-1040-51AE-6759-5C62C078DF41}"/>
              </a:ext>
            </a:extLst>
          </p:cNvPr>
          <p:cNvSpPr/>
          <p:nvPr/>
        </p:nvSpPr>
        <p:spPr>
          <a:xfrm>
            <a:off x="270141" y="712076"/>
            <a:ext cx="2015859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2000" b="0" i="0" u="none" strike="noStrike" kern="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EA00C6-05CD-845E-E632-EF29C21BFF45}"/>
              </a:ext>
            </a:extLst>
          </p:cNvPr>
          <p:cNvSpPr txBox="1"/>
          <p:nvPr/>
        </p:nvSpPr>
        <p:spPr>
          <a:xfrm>
            <a:off x="270141" y="6196858"/>
            <a:ext cx="9532395" cy="425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4887" marR="0" lvl="0" indent="-414887" algn="thaiDist" defTabSz="91444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หน่วยงานต้องรายงานผลการพัฒนา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ุคลากรไอทีหรือบุคลากรผู้ปฏิบัติงานด้านดิจิทัลของส่วนราชการทุกประเภทที่ได้รับการยกระดับทักษะดิจิทัล ที่มี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จำนวนไม่น้อยกว่าร้อยละ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70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ของบุคลากรไอทีหรือปฏิบัติงานด้านดิจิทัล</a:t>
            </a:r>
            <a:b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ของส่วนราชการ ในรอบปีงบประมาณ พ.ศ.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(รอบ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12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เดือน)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โดยรายงานผลฯ ไปยังสำนักงาน ก.พ.ร. ภายใน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30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กันยายน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หากไม่ดำเนินการ จะหักคะแนน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 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คะแนนของตัวชี้วัดนี้</a:t>
            </a:r>
          </a:p>
        </p:txBody>
      </p:sp>
      <p:graphicFrame>
        <p:nvGraphicFramePr>
          <p:cNvPr id="12" name="Table 31">
            <a:extLst>
              <a:ext uri="{FF2B5EF4-FFF2-40B4-BE49-F238E27FC236}">
                <a16:creationId xmlns:a16="http://schemas.microsoft.com/office/drawing/2014/main" id="{A7DD49C9-E939-9AC9-3F22-0325D693BE8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0141" y="1041344"/>
          <a:ext cx="11651717" cy="1577485"/>
        </p:xfrm>
        <a:graphic>
          <a:graphicData uri="http://schemas.openxmlformats.org/drawingml/2006/table">
            <a:tbl>
              <a:tblPr firstRow="1" bandRow="1"/>
              <a:tblGrid>
                <a:gridCol w="1143792">
                  <a:extLst>
                    <a:ext uri="{9D8B030D-6E8A-4147-A177-3AD203B41FA5}">
                      <a16:colId xmlns:a16="http://schemas.microsoft.com/office/drawing/2014/main" val="2226011936"/>
                    </a:ext>
                  </a:extLst>
                </a:gridCol>
                <a:gridCol w="347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67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13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4740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รอบการประเมิน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619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</a:t>
                      </a:r>
                      <a:endParaRPr lang="th-TH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ได้ร้อยละ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th-TH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977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75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100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93920"/>
                  </a:ext>
                </a:extLst>
              </a:tr>
            </a:tbl>
          </a:graphicData>
        </a:graphic>
      </p:graphicFrame>
      <p:graphicFrame>
        <p:nvGraphicFramePr>
          <p:cNvPr id="20" name="Table 8">
            <a:extLst>
              <a:ext uri="{FF2B5EF4-FFF2-40B4-BE49-F238E27FC236}">
                <a16:creationId xmlns:a16="http://schemas.microsoft.com/office/drawing/2014/main" id="{9F647A35-E359-8F60-DA6A-A869E2D807B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8851" y="2901446"/>
          <a:ext cx="11614296" cy="3243072"/>
        </p:xfrm>
        <a:graphic>
          <a:graphicData uri="http://schemas.openxmlformats.org/drawingml/2006/table">
            <a:tbl>
              <a:tblPr firstRow="1" bandRow="1"/>
              <a:tblGrid>
                <a:gridCol w="5071534">
                  <a:extLst>
                    <a:ext uri="{9D8B030D-6E8A-4147-A177-3AD203B41FA5}">
                      <a16:colId xmlns:a16="http://schemas.microsoft.com/office/drawing/2014/main" val="1838007041"/>
                    </a:ext>
                  </a:extLst>
                </a:gridCol>
                <a:gridCol w="3859815">
                  <a:extLst>
                    <a:ext uri="{9D8B030D-6E8A-4147-A177-3AD203B41FA5}">
                      <a16:colId xmlns:a16="http://schemas.microsoft.com/office/drawing/2014/main" val="1049917544"/>
                    </a:ext>
                  </a:extLst>
                </a:gridCol>
                <a:gridCol w="671494">
                  <a:extLst>
                    <a:ext uri="{9D8B030D-6E8A-4147-A177-3AD203B41FA5}">
                      <a16:colId xmlns:a16="http://schemas.microsoft.com/office/drawing/2014/main" val="3564928989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055843690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9833547"/>
                    </a:ext>
                  </a:extLst>
                </a:gridCol>
                <a:gridCol w="690653">
                  <a:extLst>
                    <a:ext uri="{9D8B030D-6E8A-4147-A177-3AD203B41FA5}">
                      <a16:colId xmlns:a16="http://schemas.microsoft.com/office/drawing/2014/main" val="611053782"/>
                    </a:ext>
                  </a:extLst>
                </a:gridCol>
              </a:tblGrid>
              <a:tr h="56049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ขั้นตอนสำคัญในการพัฒนาและเชื่อมโยงงานบริการ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เอกสารที่ใช้ในการตรวจสอบ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2569</a:t>
                      </a:r>
                      <a:endParaRPr lang="en-US" sz="1200" b="1" spc="-30" baseline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2568 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แต่ยังดำเนินการไม่แล้วเสร็จ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5309630"/>
                  </a:ext>
                </a:extLst>
              </a:tr>
              <a:tr h="405045"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4319513"/>
                  </a:ext>
                </a:extLst>
              </a:tr>
              <a:tr h="374565">
                <a:tc>
                  <a:txBody>
                    <a:bodyPr/>
                    <a:lstStyle/>
                    <a:p>
                      <a:pPr marL="180975" indent="-141288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หน่วยงานทำหนังสือแจ้งความประสงค์ขอนำงานบริการมาเชื่อมโยงและให้บริการบนแพลตฟอร์มดิจิทัลกลางไปยังสำนักงานพัฒนารัฐบาลดิจิทัล (องค์การมหาชน) (สพร.) พร้อมแนบหนังสือมอบหมายเจ้าหน้าที่ในการประสานงาน/ดำเนินการแทนหน่วยงาน </a:t>
                      </a:r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ธันวาคม 2568</a:t>
                      </a:r>
                      <a:endParaRPr lang="en-US" sz="12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0960" marR="60960" marT="30480" marB="304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หนังสือแจ้งความประสงค์ฯ และหนังสือมอบหมายเจ้าหน้าที่ฯ โดยส่งอีเมลเข้า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saraban@dga.or.th</a:t>
                      </a:r>
                    </a:p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อีเมลตอบกลับจากการบันทึกข้อมูลผ่านระบบแจ้งความประสงค์ (จะได้รับหลังจากกรอกแบบฟอร์มและ</a:t>
                      </a:r>
                      <a:r>
                        <a:rPr lang="th-TH" sz="12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อัปโห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ลดหนังสือแจ้งความประสงค์ฯ และหนังสือมอบหมายเจ้าหน้าที่ฯ)</a:t>
                      </a:r>
                    </a:p>
                  </a:txBody>
                  <a:tcPr marL="60960" marR="60960" marT="30480" marB="304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indent="0" algn="ctr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200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8919305"/>
                  </a:ext>
                </a:extLst>
              </a:tr>
              <a:tr h="2244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</a:t>
                      </a:r>
                      <a:r>
                        <a:rPr lang="th-TH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หน่วยงานแจ้งขอ </a:t>
                      </a:r>
                      <a:r>
                        <a:rPr lang="en-US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สพร. </a:t>
                      </a:r>
                      <a:r>
                        <a:rPr lang="th-TH" sz="1200" spc="-3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มีนาคม 2569</a:t>
                      </a:r>
                      <a:endParaRPr lang="en-US" sz="1200" spc="-3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ผลการขอ </a:t>
                      </a:r>
                      <a:r>
                        <a:rPr lang="en-US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ของหน่วยงานจากระบบการติดตามสถานะการดำเนินงานของ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strike="noStrik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927792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93663" marR="0" lvl="0" indent="-936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หน่วยงานทดสอบ แบบ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มิถุนายน 2569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2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หากพบประเด็นหน่วยงานต้องปรับปรุงแก้ไขให้แล้วเสร็จ </a:t>
                      </a:r>
                      <a:r>
                        <a:rPr lang="th-TH" sz="1200" spc="-2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กรกฎาคม 2569</a:t>
                      </a:r>
                      <a:endParaRPr lang="en-US" sz="1200" spc="-2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ที่ผ่านแล้ว จาก สพร. 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523411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5725" marR="0" lvl="0" indent="-857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หน่วยงานทดสอบแบบ </a:t>
                      </a:r>
                      <a:r>
                        <a:rPr lang="en-US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 Production Environment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สิงหาคม 2569 </a:t>
                      </a:r>
                      <a:b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 หน่วยงานต้องปรับปรุงแก้ไขให้แล้วเสร็จ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  <a:endParaRPr lang="en-US" sz="1200" spc="-4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Pre-Production Environment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ที่ผ่านแล้ว จาก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3743989"/>
                  </a:ext>
                </a:extLst>
              </a:tr>
              <a:tr h="2495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5)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เปิดให้บริการบนแพลตฟอร์มดิจิทัลกลาง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(Production)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มีงานบริการที่เปิดให้บริการบนแพลตฟอร์มดิจิทัลกลาง 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2449198"/>
                  </a:ext>
                </a:extLst>
              </a:tr>
              <a:tr h="249597">
                <a:tc gridSpan="2"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182563" indent="-182563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60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177191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56F00F5D-8D8C-FCF3-A105-B02C65E71B46}"/>
              </a:ext>
            </a:extLst>
          </p:cNvPr>
          <p:cNvSpPr txBox="1"/>
          <p:nvPr/>
        </p:nvSpPr>
        <p:spPr>
          <a:xfrm>
            <a:off x="321712" y="2597405"/>
            <a:ext cx="11600145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609630">
              <a:defRPr/>
            </a:pP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*งานบริการที่พัฒนาและเชื่อมโยงมาให้บริการบนแพลตฟอร์มดิจิทัลกลางแล้ว หมายถึง กระบวนงาน (รายกรณี) ที่พัฒนาและเชื่อมโยงกับ </a:t>
            </a:r>
            <a:r>
              <a:rPr kumimoji="0" lang="en-US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Biz Portal </a:t>
            </a: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หรือแอปพลิเคชัน “ทางรัฐ” แล้วทุก</a:t>
            </a:r>
            <a:r>
              <a:rPr lang="th-TH" sz="1067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กระบวนงาน (รายกรณี) </a:t>
            </a: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ก่อนปีงบประมาณ พ.ศ. 2569 และกระบวนงาน (รายกรณี) ที่พัฒนาเชื่อมโยงได้แล้วเสร็จในปีงบประมาณ พ.ศ. 2569</a:t>
            </a:r>
            <a:endParaRPr kumimoji="0" lang="en-US" sz="106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TextBox 20">
            <a:extLst>
              <a:ext uri="{FF2B5EF4-FFF2-40B4-BE49-F238E27FC236}">
                <a16:creationId xmlns:a16="http://schemas.microsoft.com/office/drawing/2014/main" id="{59AF73E6-0F13-471B-A107-E24224EC45CE}"/>
              </a:ext>
            </a:extLst>
          </p:cNvPr>
          <p:cNvSpPr txBox="1"/>
          <p:nvPr/>
        </p:nvSpPr>
        <p:spPr>
          <a:xfrm>
            <a:off x="-7692" y="27162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723650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D2269-7A46-9351-9593-AD0D72B48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ตาราง 9">
            <a:extLst>
              <a:ext uri="{FF2B5EF4-FFF2-40B4-BE49-F238E27FC236}">
                <a16:creationId xmlns:a16="http://schemas.microsoft.com/office/drawing/2014/main" id="{330B5A30-3BFB-E09C-435D-6AFB893802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686716"/>
              </p:ext>
            </p:extLst>
          </p:nvPr>
        </p:nvGraphicFramePr>
        <p:xfrm>
          <a:off x="57721" y="791976"/>
          <a:ext cx="9489659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896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4963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คำอธิบาย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endParaRPr kumimoji="0" lang="th-TH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802070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80000"/>
                        </a:lnSpc>
                        <a:buFont typeface="Arial" panose="020B0604020202020204" pitchFamily="34" charset="0"/>
                        <a:buChar char="•"/>
                        <a:tabLst>
                          <a:tab pos="180975" algn="l"/>
                        </a:tabLst>
                        <a:defRPr/>
                      </a:pP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นิยาม 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มาตรฐานคุณภาพน้ำชลประทานพิจารณาจากเกณฑ์มาตรฐานประจำปีบัญชี 2568 ของกรมชลประทานที่มีการระบุค่ามาตรฐานของพารามิเตอร์ 6 ค่าพารามิเตอร์ คือ 1. อุณหภูมิ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Temp.)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ไม่เกิน 40 องศาเซลเซียส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ความเป็นกรดและด่าง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pH)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อยู่ระหว่าง 6.5 – 8.5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3.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ความนำไฟฟ้า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EC)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ไม่เกิน 2,000 ไมโครโม</a:t>
                      </a:r>
                      <a:r>
                        <a:rPr lang="th-TH" sz="1600" baseline="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ห์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ต่อเซนติเมตร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4.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ความเค็ม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Salinity)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ไม่เกิน 1.0 กรัมต่อลิตร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 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ค่าออกซิเจนละลายน้ำ (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DO) 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ไม่ต่ำกว่า 2.0 มิลลิกรัมต่อลิตร และ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6. 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ค่าของแข็งทั้งหมดที่ละลายน้ำ (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TDS) 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ไม่เกิน 1,300 มิลลิกรัมต่อลิตร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600" b="1" baseline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lvl="0" indent="-285750" algn="thaiDist">
                        <a:lnSpc>
                          <a:spcPct val="80000"/>
                        </a:lnSpc>
                        <a:buFont typeface="Arial" panose="020B0604020202020204" pitchFamily="34" charset="0"/>
                        <a:buChar char="•"/>
                        <a:tabLst>
                          <a:tab pos="180975" algn="l"/>
                        </a:tabLst>
                        <a:defRPr/>
                      </a:pPr>
                      <a:r>
                        <a:rPr lang="th-TH" sz="1600" b="1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ขอบเขตการประเมิน </a:t>
                      </a:r>
                      <a:r>
                        <a:rPr lang="en-US" sz="1600" b="1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600" b="1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ดำเนินการตรวจวัดคุณภาพน้ำในทางน้ำชลประทาน ตามการออกกฎกระทรวงกำหนดให้ทางน้ำชลประทานเป็นทางน้ำชลประทานที่จะเรียกเก็บชลประทานในมาตรา 8</a:t>
                      </a:r>
                      <a:endParaRPr lang="th-TH" sz="1600" baseline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lvl="0" indent="-285750" algn="thaiDist">
                        <a:lnSpc>
                          <a:spcPct val="80000"/>
                        </a:lnSpc>
                        <a:buFont typeface="Arial" panose="020B0604020202020204" pitchFamily="34" charset="0"/>
                        <a:buChar char="•"/>
                        <a:tabLst>
                          <a:tab pos="180975" algn="l"/>
                        </a:tabLst>
                        <a:defRPr/>
                      </a:pPr>
                      <a:r>
                        <a:rPr lang="th-TH" sz="1600" b="1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สูตรการคำนวณ  </a:t>
                      </a:r>
                      <a:r>
                        <a:rPr lang="en-US" sz="1600" b="1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ิจารณาจากจำนวนจุดตรวจวัดคุณภาพน้ำชลประทานที่ได้มาตรฐานเทียบกับจำนวนจุดตรวจวัดคุณภาพน้ำทั้งหมด</a:t>
                      </a:r>
                    </a:p>
                    <a:p>
                      <a:pPr marL="0" lvl="0" indent="0" algn="thaiDist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th-TH" sz="1600" b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ร้อย</a:t>
                      </a:r>
                      <a:r>
                        <a:rPr lang="th-TH" sz="160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ละของจุดตรวจวัดคุณภาพน้ำชลประทานที่ได้มาตรฐาน </a:t>
                      </a:r>
                      <a:r>
                        <a:rPr lang="en-US" sz="160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=    </a:t>
                      </a:r>
                      <a:r>
                        <a:rPr lang="th-TH" sz="1600" u="sng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จำนวนจุดตรวจวัดคุณภาพน้ำชลประทานที่ได้มาตรฐาน ณ สิ้นปีบัญชี         </a:t>
                      </a:r>
                      <a:r>
                        <a:rPr lang="th-TH" sz="160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x100</a:t>
                      </a:r>
                    </a:p>
                    <a:p>
                      <a:pPr lvl="0" algn="thaiDist">
                        <a:lnSpc>
                          <a:spcPct val="80000"/>
                        </a:lnSpc>
                        <a:tabLst>
                          <a:tab pos="180975" algn="l"/>
                        </a:tabLst>
                        <a:defRPr/>
                      </a:pPr>
                      <a:r>
                        <a:rPr lang="en-US" sz="160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		</a:t>
                      </a:r>
                      <a:r>
                        <a:rPr lang="th-TH" sz="160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                                                จำนวนจุดตรวจวัดคุณภาพน้ำชลประทานทั้งหมดที่ดำเนินการวัด ณ สิ้นปีบัญชี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A02F26E7-E833-42FA-5DC0-73FFD00FF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03051" y="6459756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E4AE5DC-4AA0-BB76-5905-54B6ECFA20A4}"/>
              </a:ext>
            </a:extLst>
          </p:cNvPr>
          <p:cNvGrpSpPr/>
          <p:nvPr/>
        </p:nvGrpSpPr>
        <p:grpSpPr>
          <a:xfrm>
            <a:off x="9775002" y="559515"/>
            <a:ext cx="2359277" cy="1452761"/>
            <a:chOff x="9775002" y="675128"/>
            <a:chExt cx="2359277" cy="1452761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B35E212A-1524-0876-5A43-E3757ABD8AA2}"/>
                </a:ext>
              </a:extLst>
            </p:cNvPr>
            <p:cNvSpPr/>
            <p:nvPr/>
          </p:nvSpPr>
          <p:spPr>
            <a:xfrm>
              <a:off x="9775002" y="675128"/>
              <a:ext cx="2333640" cy="1452761"/>
            </a:xfrm>
            <a:prstGeom prst="roundRect">
              <a:avLst>
                <a:gd name="adj" fmla="val 12443"/>
              </a:avLst>
            </a:prstGeom>
            <a:solidFill>
              <a:srgbClr val="FFCC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F8C3B92-E10C-C641-F222-6EF683DA54B8}"/>
                </a:ext>
              </a:extLst>
            </p:cNvPr>
            <p:cNvSpPr txBox="1"/>
            <p:nvPr/>
          </p:nvSpPr>
          <p:spPr>
            <a:xfrm>
              <a:off x="9809628" y="710989"/>
              <a:ext cx="2324651" cy="13911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 New" panose="020B0500040200020003" pitchFamily="34" charset="-34"/>
                </a:rPr>
                <a:t>แผนแม่บทฯ และแผนแม่บทย่อยฯ ที่เกี่ยวข้อง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แผนแม่บทฯ </a:t>
              </a: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 New" panose="020B0500040200020003" pitchFamily="34" charset="-34"/>
                </a:rPr>
                <a:t>การบริหารจัดการทรัพยากรน้ำ 20 ปี พ.ศ. 2566 - 2580</a:t>
              </a:r>
              <a:endParaRPr kumimoji="0" lang="th-TH" sz="16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 New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แผนแม่บทย่อยฯ </a:t>
              </a:r>
              <a:r>
                <a:rPr kumimoji="0" lang="en-US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19.3 </a:t>
              </a: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การอนุรักษ์และฟื้นฟูแม่น้ำลำคลองและแหล่งน้ำธรรมชาติ</a:t>
              </a:r>
              <a:endParaRPr kumimoji="0" lang="th-TH" sz="18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 New" panose="020B0500040200020003" pitchFamily="34" charset="-34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D7EB7B1-22FB-9147-BCE5-A1282407724E}"/>
              </a:ext>
            </a:extLst>
          </p:cNvPr>
          <p:cNvGrpSpPr/>
          <p:nvPr/>
        </p:nvGrpSpPr>
        <p:grpSpPr>
          <a:xfrm>
            <a:off x="9775002" y="2194764"/>
            <a:ext cx="2333640" cy="952077"/>
            <a:chOff x="9772608" y="2530886"/>
            <a:chExt cx="2310363" cy="771845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F4BA678-2AC7-5E90-56D7-0D543F389819}"/>
                </a:ext>
              </a:extLst>
            </p:cNvPr>
            <p:cNvSpPr txBox="1"/>
            <p:nvPr/>
          </p:nvSpPr>
          <p:spPr>
            <a:xfrm>
              <a:off x="9772608" y="2530886"/>
              <a:ext cx="2310363" cy="6315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D84F2D62-C05C-E172-7F83-1E6F26E931CC}"/>
                </a:ext>
              </a:extLst>
            </p:cNvPr>
            <p:cNvSpPr txBox="1"/>
            <p:nvPr/>
          </p:nvSpPr>
          <p:spPr>
            <a:xfrm>
              <a:off x="9848244" y="2607156"/>
              <a:ext cx="2139059" cy="6955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rPr>
                <a:t>Pillar</a:t>
              </a: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rPr>
                <a:t> 4 การอนุรักษ์ฟื้นฟูระบบนิเวศทรัพยากร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rPr>
                <a:t>Piillar</a:t>
              </a: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rPr>
                <a:t> 5 </a:t>
              </a: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rPr>
                <a:t>การบริหารจัดการ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8324560-BEDE-C661-319A-B486F8E0A69F}"/>
              </a:ext>
            </a:extLst>
          </p:cNvPr>
          <p:cNvGrpSpPr/>
          <p:nvPr/>
        </p:nvGrpSpPr>
        <p:grpSpPr>
          <a:xfrm>
            <a:off x="9761990" y="3196568"/>
            <a:ext cx="2310363" cy="939139"/>
            <a:chOff x="9840008" y="3339524"/>
            <a:chExt cx="2247379" cy="714649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793E968-2572-AD22-20A5-CBD569D7C52C}"/>
                </a:ext>
              </a:extLst>
            </p:cNvPr>
            <p:cNvSpPr/>
            <p:nvPr/>
          </p:nvSpPr>
          <p:spPr>
            <a:xfrm>
              <a:off x="9840008" y="3339524"/>
              <a:ext cx="2242963" cy="71464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F1BD540C-8D98-19E2-60A1-7226FC067569}"/>
                </a:ext>
              </a:extLst>
            </p:cNvPr>
            <p:cNvSpPr txBox="1"/>
            <p:nvPr/>
          </p:nvSpPr>
          <p:spPr>
            <a:xfrm>
              <a:off x="9865672" y="3431699"/>
              <a:ext cx="2221715" cy="6089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ระบุหัวข้อย่อยภายใต้ 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</a:t>
              </a:r>
              <a:endPara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4.4 การรักษาสมดุลของระบบนิเวศ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5.3 </a:t>
              </a:r>
              <a:r>
                <a:rPr kumimoji="0" lang="th-TH" sz="16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การทำ</a:t>
              </a: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เครื่องมือในการบริหารจัดการ</a:t>
              </a:r>
            </a:p>
          </p:txBody>
        </p:sp>
      </p:grpSp>
      <p:sp>
        <p:nvSpPr>
          <p:cNvPr id="43" name="Arrow: Down 42">
            <a:extLst>
              <a:ext uri="{FF2B5EF4-FFF2-40B4-BE49-F238E27FC236}">
                <a16:creationId xmlns:a16="http://schemas.microsoft.com/office/drawing/2014/main" id="{A674D62A-4E38-5A5A-1FED-27B1D304DB1B}"/>
              </a:ext>
            </a:extLst>
          </p:cNvPr>
          <p:cNvSpPr/>
          <p:nvPr/>
        </p:nvSpPr>
        <p:spPr>
          <a:xfrm>
            <a:off x="10749016" y="2913706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0" name="Arrow: Down 59">
            <a:extLst>
              <a:ext uri="{FF2B5EF4-FFF2-40B4-BE49-F238E27FC236}">
                <a16:creationId xmlns:a16="http://schemas.microsoft.com/office/drawing/2014/main" id="{3BB098C4-CB67-A466-E55E-E033C9B48E86}"/>
              </a:ext>
            </a:extLst>
          </p:cNvPr>
          <p:cNvSpPr/>
          <p:nvPr/>
        </p:nvSpPr>
        <p:spPr>
          <a:xfrm>
            <a:off x="10749016" y="4242230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72AD1AD4-9125-8E61-C84B-E4DBB76CB38F}"/>
              </a:ext>
            </a:extLst>
          </p:cNvPr>
          <p:cNvGrpSpPr/>
          <p:nvPr/>
        </p:nvGrpSpPr>
        <p:grpSpPr>
          <a:xfrm>
            <a:off x="9761991" y="4540224"/>
            <a:ext cx="2299732" cy="1512816"/>
            <a:chOff x="9736320" y="3339523"/>
            <a:chExt cx="2299732" cy="995207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830E7091-A998-FFFA-FB5E-803BA58E6AF4}"/>
                </a:ext>
              </a:extLst>
            </p:cNvPr>
            <p:cNvSpPr/>
            <p:nvPr/>
          </p:nvSpPr>
          <p:spPr>
            <a:xfrm>
              <a:off x="9736320" y="3339523"/>
              <a:ext cx="2299732" cy="9952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9631979A-AF7D-145F-8E96-C4CA0F2284D5}"/>
                </a:ext>
              </a:extLst>
            </p:cNvPr>
            <p:cNvSpPr txBox="1"/>
            <p:nvPr/>
          </p:nvSpPr>
          <p:spPr>
            <a:xfrm>
              <a:off x="9788144" y="3391359"/>
              <a:ext cx="2211085" cy="8665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ตัวชี้วัดบูรณาการหลายหน่วย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</a:t>
              </a: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9505F019-B536-1D40-4BE2-E1DF656C12CC}"/>
              </a:ext>
            </a:extLst>
          </p:cNvPr>
          <p:cNvSpPr/>
          <p:nvPr/>
        </p:nvSpPr>
        <p:spPr>
          <a:xfrm>
            <a:off x="231814" y="6118366"/>
            <a:ext cx="8931180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ในรอบ 6 เดือน และ 12 เดือน คุณภาพน้ำในทางน้ำชลประทานจะมีค่ามาตรฐานของ 6 พารามิเตอร์ตามที่กำหนด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2A489A9-0175-0BA0-41AF-B7CCB15200B6}"/>
              </a:ext>
            </a:extLst>
          </p:cNvPr>
          <p:cNvGrpSpPr/>
          <p:nvPr/>
        </p:nvGrpSpPr>
        <p:grpSpPr>
          <a:xfrm>
            <a:off x="5244374" y="568934"/>
            <a:ext cx="724349" cy="427588"/>
            <a:chOff x="1562731" y="1899324"/>
            <a:chExt cx="545361" cy="289957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BB9C3BD-D0AD-3A1C-A4D6-32FCD3F9A9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755EF29-FA81-91E4-34DE-D408E7C2B9D2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086CF20C-E103-4473-42B0-429A57965DA1}"/>
              </a:ext>
            </a:extLst>
          </p:cNvPr>
          <p:cNvSpPr txBox="1"/>
          <p:nvPr/>
        </p:nvSpPr>
        <p:spPr>
          <a:xfrm>
            <a:off x="0" y="-38389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KPIs: Agenda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การบริหารจัดการและอนุรักษ์ฟื้นฟูน้ำทั้งระบบ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C43C7B19-91D0-0D66-C982-D5998A136C81}"/>
              </a:ext>
            </a:extLst>
          </p:cNvPr>
          <p:cNvSpPr/>
          <p:nvPr/>
        </p:nvSpPr>
        <p:spPr>
          <a:xfrm>
            <a:off x="0" y="6600182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B0F027-0404-87C1-2F11-40816B91FE98}"/>
              </a:ext>
            </a:extLst>
          </p:cNvPr>
          <p:cNvSpPr/>
          <p:nvPr/>
        </p:nvSpPr>
        <p:spPr>
          <a:xfrm>
            <a:off x="68336" y="615018"/>
            <a:ext cx="4631396" cy="3277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7. ร้อยละของจุดตรวจวัดคุณภาพน้ำชลประทานที่ได้มาตรฐาน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8" name="Table 21">
            <a:extLst>
              <a:ext uri="{FF2B5EF4-FFF2-40B4-BE49-F238E27FC236}">
                <a16:creationId xmlns:a16="http://schemas.microsoft.com/office/drawing/2014/main" id="{8086F1C9-EE34-927F-354F-B28851FDEE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809352"/>
              </p:ext>
            </p:extLst>
          </p:nvPr>
        </p:nvGraphicFramePr>
        <p:xfrm>
          <a:off x="5646069" y="3038427"/>
          <a:ext cx="3796043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1929">
                  <a:extLst>
                    <a:ext uri="{9D8B030D-6E8A-4147-A177-3AD203B41FA5}">
                      <a16:colId xmlns:a16="http://schemas.microsoft.com/office/drawing/2014/main" val="2738675487"/>
                    </a:ext>
                  </a:extLst>
                </a:gridCol>
                <a:gridCol w="587828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494523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513183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22515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596065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76094">
                <a:tc>
                  <a:txBody>
                    <a:bodyPr/>
                    <a:lstStyle/>
                    <a:p>
                      <a:pPr algn="ctr"/>
                      <a:endParaRPr lang="en-US" sz="1400" baseline="0" dirty="0">
                        <a:solidFill>
                          <a:schemeClr val="tx1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 – 2571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62819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ปีงบประมาณ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  <a:endParaRPr lang="en-US" sz="1300" b="0" baseline="0" dirty="0">
                        <a:solidFill>
                          <a:schemeClr val="tx1"/>
                        </a:solidFill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graphicFrame>
        <p:nvGraphicFramePr>
          <p:cNvPr id="19" name="Table 10">
            <a:extLst>
              <a:ext uri="{FF2B5EF4-FFF2-40B4-BE49-F238E27FC236}">
                <a16:creationId xmlns:a16="http://schemas.microsoft.com/office/drawing/2014/main" id="{AA7CB17B-216C-FF66-21D1-4C345F745E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8584878"/>
              </p:ext>
            </p:extLst>
          </p:nvPr>
        </p:nvGraphicFramePr>
        <p:xfrm>
          <a:off x="179990" y="3031815"/>
          <a:ext cx="5461539" cy="1653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34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015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82074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47792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582074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8717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endPara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95186"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จำนวนจุดตรวจวัดคุณภาพน้ำชลประทานทั้งหมด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440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494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530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5062385"/>
                  </a:ext>
                </a:extLst>
              </a:tr>
              <a:tr h="195186"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u="none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จำนวนจุดตรวจวัดคุณภาพน้ำชลประทานที่ได้มาตรฐาน</a:t>
                      </a:r>
                      <a:endParaRPr lang="th-TH" sz="1400" b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438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466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493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529</a:t>
                      </a:r>
                      <a:endParaRPr lang="en-US" sz="1400" spc="-3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550</a:t>
                      </a:r>
                      <a:endParaRPr lang="en-US" sz="1400" spc="-3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186"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99.55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i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99.79</a:t>
                      </a:r>
                      <a:endParaRPr lang="en-US" sz="1400" i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99.80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99.81</a:t>
                      </a:r>
                      <a:endParaRPr lang="en-US" sz="1400" spc="-3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99.64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1217198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66C82CA-2691-0718-1E22-1670570CB3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7113188"/>
              </p:ext>
            </p:extLst>
          </p:nvPr>
        </p:nvGraphicFramePr>
        <p:xfrm>
          <a:off x="1145088" y="4686482"/>
          <a:ext cx="8017906" cy="1379542"/>
        </p:xfrm>
        <a:graphic>
          <a:graphicData uri="http://schemas.openxmlformats.org/drawingml/2006/table">
            <a:tbl>
              <a:tblPr/>
              <a:tblGrid>
                <a:gridCol w="1160437">
                  <a:extLst>
                    <a:ext uri="{9D8B030D-6E8A-4147-A177-3AD203B41FA5}">
                      <a16:colId xmlns:a16="http://schemas.microsoft.com/office/drawing/2014/main" val="3842580847"/>
                    </a:ext>
                  </a:extLst>
                </a:gridCol>
                <a:gridCol w="228582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28582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285823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284732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 พ.ศ. 2569 - 2570</a:t>
                      </a:r>
                      <a:endParaRPr lang="th-TH" sz="14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333452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รอบประเมิน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7984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9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600" b="0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99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100</a:t>
                      </a:r>
                      <a:endParaRPr lang="en-US" sz="1600" b="0" kern="120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821223"/>
                  </a:ext>
                </a:extLst>
              </a:tr>
              <a:tr h="381509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98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600" b="0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99</a:t>
                      </a:r>
                      <a:endParaRPr lang="th-TH" sz="1600" b="0" kern="120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100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9693085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7282F8A9-0320-34E5-0C74-C97AC3053D67}"/>
              </a:ext>
            </a:extLst>
          </p:cNvPr>
          <p:cNvSpPr/>
          <p:nvPr/>
        </p:nvSpPr>
        <p:spPr>
          <a:xfrm>
            <a:off x="179990" y="6340108"/>
            <a:ext cx="4754361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สำนักบริหารจัดการน้ำและอุทกวิทยา กรมชลประทาน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0" name="Rectangle 25">
            <a:extLst>
              <a:ext uri="{FF2B5EF4-FFF2-40B4-BE49-F238E27FC236}">
                <a16:creationId xmlns:a16="http://schemas.microsoft.com/office/drawing/2014/main" id="{696C4F7C-C6F6-A2F2-8CF0-5E4D016DF1DA}"/>
              </a:ext>
            </a:extLst>
          </p:cNvPr>
          <p:cNvSpPr/>
          <p:nvPr/>
        </p:nvSpPr>
        <p:spPr>
          <a:xfrm>
            <a:off x="5809636" y="6351476"/>
            <a:ext cx="4163704" cy="447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 6 เดือน และ 12 เดือน ของปีงบประมาณ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11AE28E-7D86-DAA4-F5D6-3BC754E50CAE}"/>
              </a:ext>
            </a:extLst>
          </p:cNvPr>
          <p:cNvCxnSpPr>
            <a:cxnSpLocks/>
          </p:cNvCxnSpPr>
          <p:nvPr/>
        </p:nvCxnSpPr>
        <p:spPr>
          <a:xfrm flipV="1">
            <a:off x="9851400" y="4601571"/>
            <a:ext cx="298440" cy="1761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17">
            <a:extLst>
              <a:ext uri="{FF2B5EF4-FFF2-40B4-BE49-F238E27FC236}">
                <a16:creationId xmlns:a16="http://schemas.microsoft.com/office/drawing/2014/main" id="{39359E84-9E0D-4123-A7EC-633F6D3BB524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TextBox 20">
            <a:extLst>
              <a:ext uri="{FF2B5EF4-FFF2-40B4-BE49-F238E27FC236}">
                <a16:creationId xmlns:a16="http://schemas.microsoft.com/office/drawing/2014/main" id="{5789F195-879A-42C9-8343-8CD9990D4238}"/>
              </a:ext>
            </a:extLst>
          </p:cNvPr>
          <p:cNvSpPr txBox="1"/>
          <p:nvPr/>
        </p:nvSpPr>
        <p:spPr>
          <a:xfrm>
            <a:off x="-7692" y="27162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 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48" name="TextBox 9">
            <a:extLst>
              <a:ext uri="{FF2B5EF4-FFF2-40B4-BE49-F238E27FC236}">
                <a16:creationId xmlns:a16="http://schemas.microsoft.com/office/drawing/2014/main" id="{1F7A564A-86F3-46D8-932F-5089538070B6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30EA55FD-E3F2-8FFA-79A1-D5C71B17B821}"/>
              </a:ext>
            </a:extLst>
          </p:cNvPr>
          <p:cNvGrpSpPr/>
          <p:nvPr/>
        </p:nvGrpSpPr>
        <p:grpSpPr>
          <a:xfrm>
            <a:off x="8624003" y="477061"/>
            <a:ext cx="764577" cy="577368"/>
            <a:chOff x="1587592" y="1899324"/>
            <a:chExt cx="490134" cy="289957"/>
          </a:xfrm>
        </p:grpSpPr>
        <p:pic>
          <p:nvPicPr>
            <p:cNvPr id="11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F1FB032C-37D4-2237-E07F-F46C5ADBAF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Box 6">
              <a:extLst>
                <a:ext uri="{FF2B5EF4-FFF2-40B4-BE49-F238E27FC236}">
                  <a16:creationId xmlns:a16="http://schemas.microsoft.com/office/drawing/2014/main" id="{43854BFB-416E-FE76-24F7-1E3FA31F4877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224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7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pic>
        <p:nvPicPr>
          <p:cNvPr id="37" name="Picture 1">
            <a:extLst>
              <a:ext uri="{FF2B5EF4-FFF2-40B4-BE49-F238E27FC236}">
                <a16:creationId xmlns:a16="http://schemas.microsoft.com/office/drawing/2014/main" id="{93AD7EAD-FA3C-42B7-BF6F-B5E1C3BEC38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745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22044884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801C0-E89B-A111-3861-9D5431C23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1B61BEBF-A820-22AD-5914-45B38A5B1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4D941D1-A4D9-5088-B6A3-42FC620D5066}"/>
              </a:ext>
            </a:extLst>
          </p:cNvPr>
          <p:cNvGrpSpPr/>
          <p:nvPr/>
        </p:nvGrpSpPr>
        <p:grpSpPr>
          <a:xfrm>
            <a:off x="9654703" y="571417"/>
            <a:ext cx="2584414" cy="2340849"/>
            <a:chOff x="9738152" y="675128"/>
            <a:chExt cx="2440619" cy="1452761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4D4065AE-D3DF-305C-C008-76B94123D8B9}"/>
                </a:ext>
              </a:extLst>
            </p:cNvPr>
            <p:cNvSpPr/>
            <p:nvPr/>
          </p:nvSpPr>
          <p:spPr>
            <a:xfrm>
              <a:off x="9775002" y="675128"/>
              <a:ext cx="2333640" cy="1452761"/>
            </a:xfrm>
            <a:prstGeom prst="roundRect">
              <a:avLst>
                <a:gd name="adj" fmla="val 12443"/>
              </a:avLst>
            </a:prstGeom>
            <a:solidFill>
              <a:srgbClr val="FFCC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9197843-0BC7-A477-71AB-A14FEE9E3052}"/>
                </a:ext>
              </a:extLst>
            </p:cNvPr>
            <p:cNvSpPr txBox="1"/>
            <p:nvPr/>
          </p:nvSpPr>
          <p:spPr>
            <a:xfrm>
              <a:off x="9738152" y="681706"/>
              <a:ext cx="2440619" cy="1440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 New" panose="020B0500040200020003" pitchFamily="34" charset="-34"/>
                </a:rPr>
                <a:t>แผนแม่บทฯ และแผนแม่บทย่อยฯ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 New" panose="020B0500040200020003" pitchFamily="34" charset="-34"/>
                </a:rPr>
                <a:t>ที่เกี่ยวข้อง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แผนแม่บทฯ </a:t>
              </a: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 New" panose="020B0500040200020003" pitchFamily="34" charset="-34"/>
                </a:rPr>
                <a:t>การบริหารจัดการทรัพยากรน้ำ 20 ปี พ.ศ. 2566 - 2580</a:t>
              </a:r>
              <a:endParaRPr kumimoji="0" lang="th-TH" sz="16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 New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แผนแม่บทย่อยฯ 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19.1 แผนการพัฒนาการจัดการน้ำเชิงลุ่มน้ำทั้งระบบเพื่อเพิ่มความมั่นคงด้านน้ำของประเทศ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19.2 การเพิ่มผลิตภาพของน้ำทั้งระบบในการใช้น้ำอย่างประหยัด รู้คุณค่า และสร้างมูลค่าเพิ่มจากการใช้น้ำให้ทัดเทียบกับระดับสากล</a:t>
              </a:r>
              <a:endParaRPr kumimoji="0" lang="th-TH" sz="16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 New" panose="020B0500040200020003" pitchFamily="34" charset="-34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903D270-F5C7-2AC4-07F3-B9B7146D2732}"/>
              </a:ext>
            </a:extLst>
          </p:cNvPr>
          <p:cNvGrpSpPr/>
          <p:nvPr/>
        </p:nvGrpSpPr>
        <p:grpSpPr>
          <a:xfrm>
            <a:off x="9714789" y="3028374"/>
            <a:ext cx="2390734" cy="514579"/>
            <a:chOff x="9772608" y="3054690"/>
            <a:chExt cx="2310363" cy="631500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6FE6C6A-B55C-217A-2312-6676A420C086}"/>
                </a:ext>
              </a:extLst>
            </p:cNvPr>
            <p:cNvSpPr txBox="1"/>
            <p:nvPr/>
          </p:nvSpPr>
          <p:spPr>
            <a:xfrm>
              <a:off x="9772608" y="3054690"/>
              <a:ext cx="2310363" cy="6315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7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7A727A59-654B-53E2-2637-D2F734BC48EF}"/>
                </a:ext>
              </a:extLst>
            </p:cNvPr>
            <p:cNvSpPr txBox="1"/>
            <p:nvPr/>
          </p:nvSpPr>
          <p:spPr>
            <a:xfrm>
              <a:off x="9848230" y="3103209"/>
              <a:ext cx="2139059" cy="5133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rPr>
                <a:t>Pillar</a:t>
              </a:r>
              <a:r>
                <a:rPr kumimoji="0" lang="th-TH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rPr>
                <a:t> 2 การสร้างความมั่นคงของน้ำภาคการผลิต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5B00540-3105-5DA6-A77D-D33D1C57A7E2}"/>
              </a:ext>
            </a:extLst>
          </p:cNvPr>
          <p:cNvGrpSpPr/>
          <p:nvPr/>
        </p:nvGrpSpPr>
        <p:grpSpPr>
          <a:xfrm>
            <a:off x="9693721" y="3836086"/>
            <a:ext cx="2390733" cy="1194791"/>
            <a:chOff x="9850347" y="3471709"/>
            <a:chExt cx="2261576" cy="94454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8C11AD5-42DD-641D-3631-7CD91250E097}"/>
                </a:ext>
              </a:extLst>
            </p:cNvPr>
            <p:cNvSpPr/>
            <p:nvPr/>
          </p:nvSpPr>
          <p:spPr>
            <a:xfrm>
              <a:off x="9850347" y="3471709"/>
              <a:ext cx="2242963" cy="71464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3FF7DBE2-A8DB-F695-24BC-EA8EEE188EBB}"/>
                </a:ext>
              </a:extLst>
            </p:cNvPr>
            <p:cNvSpPr txBox="1"/>
            <p:nvPr/>
          </p:nvSpPr>
          <p:spPr>
            <a:xfrm>
              <a:off x="9890208" y="3511127"/>
              <a:ext cx="2221715" cy="9051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ระบุหัวข้อย่อยภายใต้ 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</a:t>
              </a:r>
              <a:endPara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2.2 การเพิ่มประสิทธิภาพโครงการแหล่งน้ำ และระบบส่งน้ำเดิม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2.4 พัฒนาแหล่งเก็บกักน้ำ/ระบบส่งน้ำใหม่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3" name="Arrow: Down 42">
            <a:extLst>
              <a:ext uri="{FF2B5EF4-FFF2-40B4-BE49-F238E27FC236}">
                <a16:creationId xmlns:a16="http://schemas.microsoft.com/office/drawing/2014/main" id="{83E50CA3-AA31-0598-1D44-2D30AB8B24B0}"/>
              </a:ext>
            </a:extLst>
          </p:cNvPr>
          <p:cNvSpPr/>
          <p:nvPr/>
        </p:nvSpPr>
        <p:spPr>
          <a:xfrm>
            <a:off x="10616402" y="3597710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0" name="Arrow: Down 59">
            <a:extLst>
              <a:ext uri="{FF2B5EF4-FFF2-40B4-BE49-F238E27FC236}">
                <a16:creationId xmlns:a16="http://schemas.microsoft.com/office/drawing/2014/main" id="{C9357FFE-5BE8-5D93-AD00-44975D73A2BF}"/>
              </a:ext>
            </a:extLst>
          </p:cNvPr>
          <p:cNvSpPr/>
          <p:nvPr/>
        </p:nvSpPr>
        <p:spPr>
          <a:xfrm>
            <a:off x="10621699" y="4843617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B282B972-B497-16E5-0418-43C5FCB2E107}"/>
              </a:ext>
            </a:extLst>
          </p:cNvPr>
          <p:cNvGrpSpPr/>
          <p:nvPr/>
        </p:nvGrpSpPr>
        <p:grpSpPr>
          <a:xfrm>
            <a:off x="9725168" y="5117458"/>
            <a:ext cx="2299732" cy="1135155"/>
            <a:chOff x="9736320" y="3339523"/>
            <a:chExt cx="2299732" cy="995207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6B92BB0-BAA0-9550-0384-6BD65280AA72}"/>
                </a:ext>
              </a:extLst>
            </p:cNvPr>
            <p:cNvSpPr/>
            <p:nvPr/>
          </p:nvSpPr>
          <p:spPr>
            <a:xfrm>
              <a:off x="9736320" y="3339523"/>
              <a:ext cx="2299732" cy="9952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464267D0-5A05-F6C2-4337-8F4AB5E68B98}"/>
                </a:ext>
              </a:extLst>
            </p:cNvPr>
            <p:cNvSpPr txBox="1"/>
            <p:nvPr/>
          </p:nvSpPr>
          <p:spPr>
            <a:xfrm>
              <a:off x="9788144" y="3391359"/>
              <a:ext cx="2211085" cy="6398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ตัวชี้วัดบูรณาการหลายหน่วย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endPara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B94FFE4E-F14A-7DF9-BBBA-BC9BD93F82D7}"/>
              </a:ext>
            </a:extLst>
          </p:cNvPr>
          <p:cNvGrpSpPr/>
          <p:nvPr/>
        </p:nvGrpSpPr>
        <p:grpSpPr>
          <a:xfrm>
            <a:off x="3228969" y="686458"/>
            <a:ext cx="724349" cy="427588"/>
            <a:chOff x="1562731" y="1899324"/>
            <a:chExt cx="545361" cy="289957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EA17210-ADC9-29D7-C9FD-36F5393007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C01947D-EBFB-0C85-81F0-31AEA918204F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61A352DC-EC2B-79AE-34A0-F1528CAC00D5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D6942B9-8921-CF35-C9D4-8A1DDA7E4173}"/>
              </a:ext>
            </a:extLst>
          </p:cNvPr>
          <p:cNvSpPr/>
          <p:nvPr/>
        </p:nvSpPr>
        <p:spPr>
          <a:xfrm>
            <a:off x="101640" y="6355393"/>
            <a:ext cx="4754361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กองแผนงาน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กรมชลประทาน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0" name="Rectangle 25">
            <a:extLst>
              <a:ext uri="{FF2B5EF4-FFF2-40B4-BE49-F238E27FC236}">
                <a16:creationId xmlns:a16="http://schemas.microsoft.com/office/drawing/2014/main" id="{137E3D26-EC9D-E07C-A2A9-C2457C830221}"/>
              </a:ext>
            </a:extLst>
          </p:cNvPr>
          <p:cNvSpPr/>
          <p:nvPr/>
        </p:nvSpPr>
        <p:spPr>
          <a:xfrm>
            <a:off x="5809636" y="6354148"/>
            <a:ext cx="4163704" cy="447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 6 เดือน และ 12 เดือน ของปีงบประมาณ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4326E59-8F7D-C109-7D9A-E959F55D2382}"/>
              </a:ext>
            </a:extLst>
          </p:cNvPr>
          <p:cNvCxnSpPr>
            <a:cxnSpLocks/>
          </p:cNvCxnSpPr>
          <p:nvPr/>
        </p:nvCxnSpPr>
        <p:spPr>
          <a:xfrm flipV="1">
            <a:off x="9839919" y="5117675"/>
            <a:ext cx="298440" cy="1761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28972342-B478-D6BA-80DE-050DFE2E22DF}"/>
              </a:ext>
            </a:extLst>
          </p:cNvPr>
          <p:cNvSpPr/>
          <p:nvPr/>
        </p:nvSpPr>
        <p:spPr>
          <a:xfrm>
            <a:off x="110782" y="595812"/>
            <a:ext cx="306526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8. ร้อยละของปริมาตรเก็บกักน้ำ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7" name="ตาราง 9">
            <a:extLst>
              <a:ext uri="{FF2B5EF4-FFF2-40B4-BE49-F238E27FC236}">
                <a16:creationId xmlns:a16="http://schemas.microsoft.com/office/drawing/2014/main" id="{B527E2A7-296F-9346-4D33-D74FE742AB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6238514"/>
              </p:ext>
            </p:extLst>
          </p:nvPr>
        </p:nvGraphicFramePr>
        <p:xfrm>
          <a:off x="129194" y="809586"/>
          <a:ext cx="9525509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255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8001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237420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6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นิยาม </a:t>
                      </a:r>
                      <a:r>
                        <a:rPr kumimoji="0" lang="en-US" sz="16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kumimoji="0" lang="th-TH" sz="16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ความจุเก็บกักของอ่างเก็บน้ำที่เกิดจากการก่อสร้างโครงการขนาดใหญ่ ขนาดกลาง และขนาดเล็ก กำหนดแล้วเสร็จในปีงบประมาณ พ.ศ. 2569 และ 25670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โดยวัดความจุเก็บกักตามที่ออกแบบไว้ ณ ระดับเก็บกัก หากเพิ่มความจุโดยเพิ่มขนาดเก็บกักของอ่างเก็บน้ำให้นับรวมเฉพาะในส่วนปริมาตรเก็บกักน้ำที่เก็บเพิ่มขึ้น (ได้รับงบประมาณรายจ่าย ประจำปี พ.ศ. 2569 และ 2570 )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การเก็บข้อมูล</a:t>
                      </a:r>
                      <a:r>
                        <a:rPr lang="en-US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: 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หน่วยปฏิบัติที่เกี่ยวข้องรายงานข้อมูลในระบบติดตามออนไลน์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Cen-project https://cenproject.rid.go.th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สูตรการคำนวณ </a:t>
                      </a:r>
                      <a:r>
                        <a:rPr lang="en-US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ร้อยละของผลรวมของจำนวนปริมาตรเก็บกักน้ำที่เพิ่มขึ้นที่เพิ่มขึ้นจากการดำเนินงานของกรมชลประทาน ณ สิ้นปีงบประมาณ</a:t>
                      </a:r>
                      <a:r>
                        <a:rPr kumimoji="0" lang="th-TH" sz="16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เทียบกับค่าเป้าหมาย</a:t>
                      </a:r>
                      <a:endParaRPr lang="th-TH" sz="1600" b="0" spc="0" baseline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0" name="Table 21">
            <a:extLst>
              <a:ext uri="{FF2B5EF4-FFF2-40B4-BE49-F238E27FC236}">
                <a16:creationId xmlns:a16="http://schemas.microsoft.com/office/drawing/2014/main" id="{972B9500-0F38-8385-1DDF-3769C2C074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1512258"/>
              </p:ext>
            </p:extLst>
          </p:nvPr>
        </p:nvGraphicFramePr>
        <p:xfrm>
          <a:off x="5575335" y="4425780"/>
          <a:ext cx="3690157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3652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61542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32597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732597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5976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332832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94849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65.55</a:t>
                      </a:r>
                      <a:endParaRPr lang="en-US" sz="1600" b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107.40</a:t>
                      </a:r>
                      <a:endParaRPr lang="en-US" sz="1600" b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i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263.60</a:t>
                      </a:r>
                      <a:endParaRPr lang="en-US" sz="1600" b="0" i="1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182.14</a:t>
                      </a:r>
                      <a:endParaRPr lang="en-US" sz="1600" b="0" i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342.09</a:t>
                      </a:r>
                      <a:endParaRPr lang="en-US" sz="1600" b="0" i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graphicFrame>
        <p:nvGraphicFramePr>
          <p:cNvPr id="22" name="Table 10">
            <a:extLst>
              <a:ext uri="{FF2B5EF4-FFF2-40B4-BE49-F238E27FC236}">
                <a16:creationId xmlns:a16="http://schemas.microsoft.com/office/drawing/2014/main" id="{B7C66371-69E8-2705-D8C9-916C539E47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695110"/>
              </p:ext>
            </p:extLst>
          </p:nvPr>
        </p:nvGraphicFramePr>
        <p:xfrm>
          <a:off x="144948" y="4425780"/>
          <a:ext cx="5430387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76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1779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15887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43422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6081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6082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95186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เป้าหมาย (ล้าน ลบ.ม.)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aseline="0" dirty="0"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96.88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140.86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136.69</a:t>
                      </a:r>
                      <a:endParaRPr lang="en-US" sz="1600" b="0" baseline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65.55</a:t>
                      </a:r>
                      <a:endParaRPr lang="en-US" sz="1600" b="0" baseline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107.40</a:t>
                      </a:r>
                      <a:endParaRPr lang="en-US" sz="1600" b="0" baseline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186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ผลการดำเนินการ  (ล้าน ลบ.ม.)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aseline="0" dirty="0"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62.27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i="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111.70</a:t>
                      </a:r>
                      <a:endParaRPr lang="en-US" sz="1600" i="0" baseline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95.36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52.26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83.23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186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ร้อยละผลการดำเนินงาน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64.28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i="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79.30</a:t>
                      </a:r>
                      <a:endParaRPr lang="en-US" sz="1600" i="0" baseline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69.76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79.73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77.50 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1217198"/>
                  </a:ext>
                </a:extLst>
              </a:tr>
            </a:tbl>
          </a:graphicData>
        </a:graphic>
      </p:graphicFrame>
      <p:sp>
        <p:nvSpPr>
          <p:cNvPr id="33" name="Rectangle 41">
            <a:extLst>
              <a:ext uri="{FF2B5EF4-FFF2-40B4-BE49-F238E27FC236}">
                <a16:creationId xmlns:a16="http://schemas.microsoft.com/office/drawing/2014/main" id="{4C452164-6FD8-4AEC-B972-3F40AAD9CF21}"/>
              </a:ext>
            </a:extLst>
          </p:cNvPr>
          <p:cNvSpPr/>
          <p:nvPr/>
        </p:nvSpPr>
        <p:spPr>
          <a:xfrm>
            <a:off x="5691298" y="3902660"/>
            <a:ext cx="3808862" cy="620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เป้าหมายปีงบประมาณ 2569-2571 อ้างอิงจากเล่ม พ.ร.บ. 2569 ทั้งนี้ อยู่ระหว่างการพิจารณางบประมาณ พ.ศ. 2570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5" name="กลุ่ม 4">
            <a:extLst>
              <a:ext uri="{FF2B5EF4-FFF2-40B4-BE49-F238E27FC236}">
                <a16:creationId xmlns:a16="http://schemas.microsoft.com/office/drawing/2014/main" id="{53C6DD7D-CED8-DC16-1547-30275EFE4141}"/>
              </a:ext>
            </a:extLst>
          </p:cNvPr>
          <p:cNvGrpSpPr/>
          <p:nvPr/>
        </p:nvGrpSpPr>
        <p:grpSpPr>
          <a:xfrm>
            <a:off x="-11874" y="-8326"/>
            <a:ext cx="12215748" cy="601027"/>
            <a:chOff x="-11874" y="-8326"/>
            <a:chExt cx="12215748" cy="601027"/>
          </a:xfrm>
        </p:grpSpPr>
        <p:sp>
          <p:nvSpPr>
            <p:cNvPr id="50" name="Rectangle 17">
              <a:extLst>
                <a:ext uri="{FF2B5EF4-FFF2-40B4-BE49-F238E27FC236}">
                  <a16:creationId xmlns:a16="http://schemas.microsoft.com/office/drawing/2014/main" id="{E8AE313D-564C-460F-849E-7AC426B80392}"/>
                </a:ext>
              </a:extLst>
            </p:cNvPr>
            <p:cNvSpPr/>
            <p:nvPr/>
          </p:nvSpPr>
          <p:spPr>
            <a:xfrm>
              <a:off x="-11874" y="-8326"/>
              <a:ext cx="12215748" cy="582274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TextBox 20">
              <a:extLst>
                <a:ext uri="{FF2B5EF4-FFF2-40B4-BE49-F238E27FC236}">
                  <a16:creationId xmlns:a16="http://schemas.microsoft.com/office/drawing/2014/main" id="{D75999DA-CE7C-4D8E-9652-680628C63265}"/>
                </a:ext>
              </a:extLst>
            </p:cNvPr>
            <p:cNvSpPr txBox="1"/>
            <p:nvPr/>
          </p:nvSpPr>
          <p:spPr>
            <a:xfrm>
              <a:off x="-7692" y="27162"/>
              <a:ext cx="7211931" cy="565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กรมชลประทาน 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8" name="Group 2">
            <a:extLst>
              <a:ext uri="{FF2B5EF4-FFF2-40B4-BE49-F238E27FC236}">
                <a16:creationId xmlns:a16="http://schemas.microsoft.com/office/drawing/2014/main" id="{595E11D2-AAC0-B853-E52E-5B970EC3F56A}"/>
              </a:ext>
            </a:extLst>
          </p:cNvPr>
          <p:cNvGrpSpPr/>
          <p:nvPr/>
        </p:nvGrpSpPr>
        <p:grpSpPr>
          <a:xfrm>
            <a:off x="8351840" y="583007"/>
            <a:ext cx="764577" cy="577368"/>
            <a:chOff x="1587592" y="1899324"/>
            <a:chExt cx="490134" cy="289957"/>
          </a:xfrm>
        </p:grpSpPr>
        <p:pic>
          <p:nvPicPr>
            <p:cNvPr id="9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CACCEBB-3B41-6A5A-A5C7-628CE8FA60E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6">
              <a:extLst>
                <a:ext uri="{FF2B5EF4-FFF2-40B4-BE49-F238E27FC236}">
                  <a16:creationId xmlns:a16="http://schemas.microsoft.com/office/drawing/2014/main" id="{C2C0B272-D307-4C47-1D1A-30F51AAE2CC6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224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7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16" name="ตาราง 4">
            <a:extLst>
              <a:ext uri="{FF2B5EF4-FFF2-40B4-BE49-F238E27FC236}">
                <a16:creationId xmlns:a16="http://schemas.microsoft.com/office/drawing/2014/main" id="{F2FE1F83-FCB3-F392-7B71-598ADF4FA0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12309"/>
              </p:ext>
            </p:extLst>
          </p:nvPr>
        </p:nvGraphicFramePr>
        <p:xfrm>
          <a:off x="143885" y="2570314"/>
          <a:ext cx="5408154" cy="1768336"/>
        </p:xfrm>
        <a:graphic>
          <a:graphicData uri="http://schemas.openxmlformats.org/drawingml/2006/table">
            <a:tbl>
              <a:tblPr/>
              <a:tblGrid>
                <a:gridCol w="2292009">
                  <a:extLst>
                    <a:ext uri="{9D8B030D-6E8A-4147-A177-3AD203B41FA5}">
                      <a16:colId xmlns:a16="http://schemas.microsoft.com/office/drawing/2014/main" val="2164533220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3474488304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1851406142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1125137103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355228762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1504305673"/>
                    </a:ext>
                  </a:extLst>
                </a:gridCol>
              </a:tblGrid>
              <a:tr h="32432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r>
                        <a:rPr lang="th-TH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รอบ 6 เดือน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407571"/>
                  </a:ext>
                </a:extLst>
              </a:tr>
              <a:tr h="26093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822339"/>
                  </a:ext>
                </a:extLst>
              </a:tr>
              <a:tr h="33098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</a:t>
                      </a:r>
                      <a: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โครงการทั้งหมดที่มีการจัดซื้อจัดจ้าง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(โครงการ)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0150601"/>
                  </a:ext>
                </a:extLst>
              </a:tr>
              <a:tr h="33642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</a:t>
                      </a:r>
                      <a: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โครงการที่สามารถทำข้อผูกพัน</a:t>
                      </a:r>
                      <a:b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ในกระบวนการจัดซื้อจัดจ้าง (โครงการ)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5672157"/>
                  </a:ext>
                </a:extLst>
              </a:tr>
              <a:tr h="3143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91.35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94.62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91.30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95.45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96.92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755901"/>
                  </a:ext>
                </a:extLst>
              </a:tr>
            </a:tbl>
          </a:graphicData>
        </a:graphic>
      </p:graphicFrame>
      <p:sp>
        <p:nvSpPr>
          <p:cNvPr id="37" name="TextBox 9">
            <a:extLst>
              <a:ext uri="{FF2B5EF4-FFF2-40B4-BE49-F238E27FC236}">
                <a16:creationId xmlns:a16="http://schemas.microsoft.com/office/drawing/2014/main" id="{760CF870-05DC-46AA-A2F3-15B736A9C3CE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41" name="Picture 1">
            <a:extLst>
              <a:ext uri="{FF2B5EF4-FFF2-40B4-BE49-F238E27FC236}">
                <a16:creationId xmlns:a16="http://schemas.microsoft.com/office/drawing/2014/main" id="{E2AB024A-CB47-454F-8F18-607F1C480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745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9150445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801C0-E89B-A111-3861-9D5431C23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1B61BEBF-A820-22AD-5914-45B38A5B1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0" name="Arrow: Down 59">
            <a:extLst>
              <a:ext uri="{FF2B5EF4-FFF2-40B4-BE49-F238E27FC236}">
                <a16:creationId xmlns:a16="http://schemas.microsoft.com/office/drawing/2014/main" id="{C9357FFE-5BE8-5D93-AD00-44975D73A2BF}"/>
              </a:ext>
            </a:extLst>
          </p:cNvPr>
          <p:cNvSpPr/>
          <p:nvPr/>
        </p:nvSpPr>
        <p:spPr>
          <a:xfrm>
            <a:off x="10621699" y="4843617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CB8854-8B6C-A72B-1E67-42072C5A2750}"/>
              </a:ext>
            </a:extLst>
          </p:cNvPr>
          <p:cNvSpPr txBox="1"/>
          <p:nvPr/>
        </p:nvSpPr>
        <p:spPr>
          <a:xfrm>
            <a:off x="0" y="-38389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KPIs: Agenda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การบริหารจัดการและอนุรักษ์ฟื้นฟูน้ำทั้งระบบ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61A352DC-EC2B-79AE-34A0-F1528CAC00D5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30" name="Rectangle 25">
            <a:extLst>
              <a:ext uri="{FF2B5EF4-FFF2-40B4-BE49-F238E27FC236}">
                <a16:creationId xmlns:a16="http://schemas.microsoft.com/office/drawing/2014/main" id="{137E3D26-EC9D-E07C-A2A9-C2457C830221}"/>
              </a:ext>
            </a:extLst>
          </p:cNvPr>
          <p:cNvSpPr/>
          <p:nvPr/>
        </p:nvSpPr>
        <p:spPr>
          <a:xfrm>
            <a:off x="-121922" y="6383023"/>
            <a:ext cx="4163704" cy="447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 6 เดือน และ 12 เดือน ของปีงบประมาณ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4326E59-8F7D-C109-7D9A-E959F55D2382}"/>
              </a:ext>
            </a:extLst>
          </p:cNvPr>
          <p:cNvCxnSpPr>
            <a:cxnSpLocks/>
          </p:cNvCxnSpPr>
          <p:nvPr/>
        </p:nvCxnSpPr>
        <p:spPr>
          <a:xfrm flipV="1">
            <a:off x="9839919" y="5117675"/>
            <a:ext cx="298440" cy="1761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28972342-B478-D6BA-80DE-050DFE2E22DF}"/>
              </a:ext>
            </a:extLst>
          </p:cNvPr>
          <p:cNvSpPr/>
          <p:nvPr/>
        </p:nvSpPr>
        <p:spPr>
          <a:xfrm>
            <a:off x="101640" y="571217"/>
            <a:ext cx="3081293" cy="3277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 8. ร้อยละของปริมาตรเก็บกักน้ำ (ต่อ)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9" name="Google Shape;266;p8">
            <a:extLst>
              <a:ext uri="{FF2B5EF4-FFF2-40B4-BE49-F238E27FC236}">
                <a16:creationId xmlns:a16="http://schemas.microsoft.com/office/drawing/2014/main" id="{F7C72897-1CD2-4A54-B6A9-CF3EA3DA9B01}"/>
              </a:ext>
            </a:extLst>
          </p:cNvPr>
          <p:cNvSpPr/>
          <p:nvPr/>
        </p:nvSpPr>
        <p:spPr>
          <a:xfrm>
            <a:off x="76404" y="784211"/>
            <a:ext cx="7647115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ร้อยละ 79.73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ร้อยละ ........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50" name="Table 15">
            <a:extLst>
              <a:ext uri="{FF2B5EF4-FFF2-40B4-BE49-F238E27FC236}">
                <a16:creationId xmlns:a16="http://schemas.microsoft.com/office/drawing/2014/main" id="{4450A47F-2868-4AFC-ABD2-141ACA8FF8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481871"/>
              </p:ext>
            </p:extLst>
          </p:nvPr>
        </p:nvGraphicFramePr>
        <p:xfrm>
          <a:off x="135398" y="3848178"/>
          <a:ext cx="5944140" cy="1459258"/>
        </p:xfrm>
        <a:graphic>
          <a:graphicData uri="http://schemas.openxmlformats.org/drawingml/2006/table">
            <a:tbl>
              <a:tblPr firstRow="1" bandRow="1"/>
              <a:tblGrid>
                <a:gridCol w="1279056">
                  <a:extLst>
                    <a:ext uri="{9D8B030D-6E8A-4147-A177-3AD203B41FA5}">
                      <a16:colId xmlns:a16="http://schemas.microsoft.com/office/drawing/2014/main" val="1042996514"/>
                    </a:ext>
                  </a:extLst>
                </a:gridCol>
                <a:gridCol w="1344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45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65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402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พิจารณาผลการดำเนินงาน 3 ปีย้อนหลัง (2566 – 2568)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u="none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ผลการดำเนินงาน 3 ปีย้อนหลัง ขึ้นๆ ลงๆ 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ร้อยละ 69.76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 75.66</a:t>
                      </a:r>
                      <a:endParaRPr lang="th-TH" sz="1600" b="1" dirty="0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 79.73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743">
                <a:tc vMerge="1">
                  <a:txBody>
                    <a:bodyPr/>
                    <a:lstStyle/>
                    <a:p>
                      <a:pPr algn="ctr"/>
                      <a:endParaRPr lang="th-TH" sz="1400" b="0" dirty="0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ผลการดำเนินงานที่ต่ำสุด</a:t>
                      </a:r>
                    </a:p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 </a:t>
                      </a:r>
                    </a:p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 </a:t>
                      </a:r>
                    </a:p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164987"/>
                  </a:ext>
                </a:extLst>
              </a:tr>
            </a:tbl>
          </a:graphicData>
        </a:graphic>
      </p:graphicFrame>
      <p:sp>
        <p:nvSpPr>
          <p:cNvPr id="54" name="Rectangle 41">
            <a:extLst>
              <a:ext uri="{FF2B5EF4-FFF2-40B4-BE49-F238E27FC236}">
                <a16:creationId xmlns:a16="http://schemas.microsoft.com/office/drawing/2014/main" id="{EEE24BBC-D543-4C2D-BC9C-1212E2D5002B}"/>
              </a:ext>
            </a:extLst>
          </p:cNvPr>
          <p:cNvSpPr/>
          <p:nvPr/>
        </p:nvSpPr>
        <p:spPr>
          <a:xfrm>
            <a:off x="6031268" y="5930273"/>
            <a:ext cx="6231090" cy="447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1.  </a:t>
            </a:r>
            <a:r>
              <a:rPr kumimoji="0" lang="th-TH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เป้าหมายรอบ 12 เดือน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ของปีงบประมาณ พ.ศ. 2570 จะสามารถกำหนดได้ เมื่อมีผลการดำเนินงานของปีงบประมาณ 2569                 </a:t>
            </a:r>
          </a:p>
        </p:txBody>
      </p:sp>
      <p:sp>
        <p:nvSpPr>
          <p:cNvPr id="24" name="Rectangle 17">
            <a:extLst>
              <a:ext uri="{FF2B5EF4-FFF2-40B4-BE49-F238E27FC236}">
                <a16:creationId xmlns:a16="http://schemas.microsoft.com/office/drawing/2014/main" id="{F64D7F2A-B6C0-4E00-8EA4-58F2EE74B759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0">
            <a:extLst>
              <a:ext uri="{FF2B5EF4-FFF2-40B4-BE49-F238E27FC236}">
                <a16:creationId xmlns:a16="http://schemas.microsoft.com/office/drawing/2014/main" id="{7A280985-E539-4C84-9E78-6F894EAD17D8}"/>
              </a:ext>
            </a:extLst>
          </p:cNvPr>
          <p:cNvSpPr txBox="1"/>
          <p:nvPr/>
        </p:nvSpPr>
        <p:spPr>
          <a:xfrm>
            <a:off x="-7692" y="27162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 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19" name="Table 15">
            <a:extLst>
              <a:ext uri="{FF2B5EF4-FFF2-40B4-BE49-F238E27FC236}">
                <a16:creationId xmlns:a16="http://schemas.microsoft.com/office/drawing/2014/main" id="{CFABDD55-1A37-4081-A3C1-D8741E9F31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755858"/>
              </p:ext>
            </p:extLst>
          </p:nvPr>
        </p:nvGraphicFramePr>
        <p:xfrm>
          <a:off x="6174744" y="3296715"/>
          <a:ext cx="5944140" cy="2558069"/>
        </p:xfrm>
        <a:graphic>
          <a:graphicData uri="http://schemas.openxmlformats.org/drawingml/2006/table">
            <a:tbl>
              <a:tblPr firstRow="1" bandRow="1"/>
              <a:tblGrid>
                <a:gridCol w="1279056">
                  <a:extLst>
                    <a:ext uri="{9D8B030D-6E8A-4147-A177-3AD203B41FA5}">
                      <a16:colId xmlns:a16="http://schemas.microsoft.com/office/drawing/2014/main" val="1042996514"/>
                    </a:ext>
                  </a:extLst>
                </a:gridCol>
                <a:gridCol w="1344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45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65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พิจารณาผลการดำเนินงาน 3 ปีย้อนหลัง (2567 – 2569)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u="none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ผลการดำเนินงาน 3 ปีย้อนหลัง ขึ้นๆ ลงๆ 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ร้อยละ...</a:t>
                      </a:r>
                      <a:b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</a:b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ผลการดำเนินงานที่ต่ำสุด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ร้อยละ...</a:t>
                      </a:r>
                      <a:b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  <a:endParaRPr lang="en-US" sz="1400" b="0" kern="1200" baseline="0" dirty="0">
                        <a:solidFill>
                          <a:schemeClr val="tx1"/>
                        </a:solidFill>
                        <a:effectLst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ร้อยละ...</a:t>
                      </a:r>
                      <a:b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 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+ 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interval</a:t>
                      </a:r>
                    </a:p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หรือ</a:t>
                      </a:r>
                    </a:p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  <a:endParaRPr lang="en-US" sz="1400" b="0" kern="1200" baseline="0" dirty="0">
                        <a:solidFill>
                          <a:schemeClr val="tx1"/>
                        </a:solidFill>
                        <a:effectLst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ผลการดำเนินงาน 3 ปีย้อนหลังดีขึ้นเรื่อยๆ </a:t>
                      </a:r>
                      <a:endParaRPr lang="th-TH" sz="1400" b="0" dirty="0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ร้อยละ...</a:t>
                      </a:r>
                      <a:b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 </a:t>
                      </a:r>
                    </a:p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ร้อยละ...</a:t>
                      </a:r>
                    </a:p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 </a:t>
                      </a:r>
                    </a:p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ร้อยละ...</a:t>
                      </a:r>
                    </a:p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interval</a:t>
                      </a:r>
                      <a:endParaRPr lang="th-TH" sz="1400" b="0" kern="1200" baseline="0" dirty="0">
                        <a:solidFill>
                          <a:schemeClr val="tx1"/>
                        </a:solidFill>
                        <a:effectLst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490948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26F50A36-6866-8FA0-BA30-28B71B6D57E0}"/>
              </a:ext>
            </a:extLst>
          </p:cNvPr>
          <p:cNvSpPr/>
          <p:nvPr/>
        </p:nvSpPr>
        <p:spPr>
          <a:xfrm>
            <a:off x="-11874" y="6124805"/>
            <a:ext cx="4754361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กองแผนงาน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กรมชลประทาน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Table 15">
            <a:extLst>
              <a:ext uri="{FF2B5EF4-FFF2-40B4-BE49-F238E27FC236}">
                <a16:creationId xmlns:a16="http://schemas.microsoft.com/office/drawing/2014/main" id="{A465C26B-9960-46E8-A156-4349F7A39D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552869"/>
              </p:ext>
            </p:extLst>
          </p:nvPr>
        </p:nvGraphicFramePr>
        <p:xfrm>
          <a:off x="135398" y="1151228"/>
          <a:ext cx="5945199" cy="2454109"/>
        </p:xfrm>
        <a:graphic>
          <a:graphicData uri="http://schemas.openxmlformats.org/drawingml/2006/table">
            <a:tbl>
              <a:tblPr firstRow="1" bandRow="1"/>
              <a:tblGrid>
                <a:gridCol w="1780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29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7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เกณฑ์การประเมินปี 2569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พิจารณาจากโครงการที่มีการจัดซื้อจัดจ้าง (กรณีงานจ้างเหมา) ซึ่งสามารถก่อหนี้ผูกพันตามมาตรการเร่งรัด  การเบิกจ่ายงบประมาณและการใช้จ่ายภาครัฐ ประจำปีงบประมาณ พ.ศ. 2569  จำนวน 20 โครงการ จาก 36 โครงการ</a:t>
                      </a:r>
                      <a:endParaRPr lang="th-TH" sz="1400" b="1" u="none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16510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18 โครงการ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19 โครงการ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20 โครงการ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ร้อยละการก่อหนี้ผูกพันที่ต่ำที่สุด 3 ปีย้อนหลัง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x</a:t>
                      </a: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จำนวนโครงการที่มีการจัดซื้อจัดจ้างทั้งหมด ปี 69</a:t>
                      </a:r>
                    </a:p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(91.3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% x 20)</a:t>
                      </a:r>
                    </a:p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ร้อยละการก่อหนี้ผูกพันเฉลี่ย 3 ปีย้อนหลัง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x</a:t>
                      </a: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จำนวนโครงการที่มีการจัดซื้อจัดจ้างทั้งหมด ปี 69</a:t>
                      </a:r>
                    </a:p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(94.56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% x</a:t>
                      </a: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20)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จำนวนโครงการที่มีการจัดซื้อจัดจ้างทั้งหมด ปี 69</a:t>
                      </a:r>
                    </a:p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* สามารถทำข้อผูกพัน ในกระบวนการจัดซื้อจัดจ้าง ได้ตามเกณฑ์ที่รัฐบาลกำหนด ร้อยละ 100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 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7320514"/>
                  </a:ext>
                </a:extLst>
              </a:tr>
            </a:tbl>
          </a:graphicData>
        </a:graphic>
      </p:graphicFrame>
      <p:graphicFrame>
        <p:nvGraphicFramePr>
          <p:cNvPr id="23" name="Table 15">
            <a:extLst>
              <a:ext uri="{FF2B5EF4-FFF2-40B4-BE49-F238E27FC236}">
                <a16:creationId xmlns:a16="http://schemas.microsoft.com/office/drawing/2014/main" id="{2858DB1B-F8E3-4F8D-9058-6A59417216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7405264"/>
              </p:ext>
            </p:extLst>
          </p:nvPr>
        </p:nvGraphicFramePr>
        <p:xfrm>
          <a:off x="6174214" y="1116446"/>
          <a:ext cx="5945199" cy="2074134"/>
        </p:xfrm>
        <a:graphic>
          <a:graphicData uri="http://schemas.openxmlformats.org/drawingml/2006/table">
            <a:tbl>
              <a:tblPr firstRow="1" bandRow="1"/>
              <a:tblGrid>
                <a:gridCol w="1981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7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7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พิจารณาจากโครงการที่มีการจัดซื้อจัดจ้าง (กรณีงานจ้างเหมา) ซึ่งสามารถก่อหนี้ผูกพันตามมาตรการเร่งรัด  การเบิกจ่ายงบประมาณและการใช้จ่ายภาครัฐ ประจำปีงบประมาณ พ.ศ. 2570 </a:t>
                      </a:r>
                      <a:endParaRPr lang="th-TH" sz="1600" b="1" u="none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.......โครงการ</a:t>
                      </a:r>
                    </a:p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(ร้อยละการก่อหนี้ผูกพันที่ต่ำที่สุด 3 ปีย้อนหลัง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x</a:t>
                      </a: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จำนวนโครงการที่มีการจัดซื้อจัดจ้างทั้งหมด ปี 70)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.......โครงการ</a:t>
                      </a:r>
                    </a:p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(ร้อยละการก่อหนี้ผูกพันเฉลี่ย 3 ปีย้อนหลัง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x</a:t>
                      </a: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จำนวนโครงการที่มีการจัดซื้อจัดจ้างทั้งหมด ปี 70)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.......โครงการ</a:t>
                      </a:r>
                    </a:p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(จำนวนโครงการที่มีการจัดซื้อจัดจ้างทั้งหมด ปี 70) * สามารถทำข้อผูกพัน ในกระบวนการจัดซื้อจัดจ้าง ได้ตามเกณฑ์ที่รัฐบาลกำหนด ร้อยละ 100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0" name="TextBox 9">
            <a:extLst>
              <a:ext uri="{FF2B5EF4-FFF2-40B4-BE49-F238E27FC236}">
                <a16:creationId xmlns:a16="http://schemas.microsoft.com/office/drawing/2014/main" id="{F0F1D39B-3D3C-4F42-8F31-019C5B9FB905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1" name="Picture 1">
            <a:extLst>
              <a:ext uri="{FF2B5EF4-FFF2-40B4-BE49-F238E27FC236}">
                <a16:creationId xmlns:a16="http://schemas.microsoft.com/office/drawing/2014/main" id="{A5D9C1DC-1554-40A8-B4DF-E9AF327D3B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745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25731417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7">
            <a:extLst>
              <a:ext uri="{FF2B5EF4-FFF2-40B4-BE49-F238E27FC236}">
                <a16:creationId xmlns:a16="http://schemas.microsoft.com/office/drawing/2014/main" id="{70B32CAE-2C5F-4F29-B75B-520E17908839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714F1D-6B6D-0122-80A5-C8E0CF4F1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61790" y="6422368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02DCA-EE48-4B4A-8E17-334B23E08C1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447732A-16A7-E921-ABEC-9106B3E106B9}"/>
              </a:ext>
            </a:extLst>
          </p:cNvPr>
          <p:cNvSpPr/>
          <p:nvPr/>
        </p:nvSpPr>
        <p:spPr>
          <a:xfrm>
            <a:off x="123081" y="517018"/>
            <a:ext cx="3453189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8. ร้อยละของปริมาตรเก็บกักน้ำ (ต่อ)</a:t>
            </a:r>
          </a:p>
        </p:txBody>
      </p:sp>
      <p:graphicFrame>
        <p:nvGraphicFramePr>
          <p:cNvPr id="18" name="Table 12">
            <a:extLst>
              <a:ext uri="{FF2B5EF4-FFF2-40B4-BE49-F238E27FC236}">
                <a16:creationId xmlns:a16="http://schemas.microsoft.com/office/drawing/2014/main" id="{68EC9457-A69D-4388-AEFE-D0986BD73F78}"/>
              </a:ext>
            </a:extLst>
          </p:cNvPr>
          <p:cNvGraphicFramePr>
            <a:graphicFrameLocks noGrp="1"/>
          </p:cNvGraphicFramePr>
          <p:nvPr/>
        </p:nvGraphicFramePr>
        <p:xfrm>
          <a:off x="284505" y="1048752"/>
          <a:ext cx="11622989" cy="5577840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>
                          <a:solidFill>
                            <a:schemeClr val="bg1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>
                          <a:latin typeface="TH SarabunPSK"/>
                          <a:ea typeface="Tahoma"/>
                          <a:cs typeface="TH SarabunPSK"/>
                        </a:rPr>
                        <a:t>กิจกรรม</a:t>
                      </a:r>
                      <a:endParaRPr lang="th-TH" sz="18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/>
                          <a:ea typeface="Tahoma"/>
                          <a:cs typeface="TH SarabunPSK"/>
                        </a:rPr>
                        <a:t>1</a:t>
                      </a:r>
                      <a:endParaRPr lang="th-TH" sz="18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lvl="0" indent="0">
                        <a:lnSpc>
                          <a:spcPct val="80000"/>
                        </a:lnSpc>
                        <a:tabLst>
                          <a:tab pos="895350" algn="l"/>
                        </a:tabLst>
                        <a:defRPr/>
                      </a:pPr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ถ่ายทอดค่าเป้าหมายตัวชี้วัด</a:t>
                      </a:r>
                      <a:r>
                        <a:rPr lang="th-TH" sz="1800" b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ร้อยละของปริมาตรเก็บกักน้ำ</a:t>
                      </a:r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ที่ดำเนินการในปีงบประมาณ 2569 (ตามเป้าหมายการให้บริการมีแหล่งเก็บกักน้ำและมีปริมาณน้ำที่จัดการได้เพื่อเพิ่มพื้นที่ชลประทาน) ให้หน่วยปฏิบัติในพื้นที่เพื่อดำเนินการก่อสร้างแหล่งเก็บกักน้ำโครงการขนาดใหญ่ ขนาดกลาง และขนาดเล็ก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80000"/>
                        </a:lnSpc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ประชุมติดตามความก้าวหน้าการปฏิบัติงานผลการปฏิบัติงานพร้อมปัญหาอุปสรรค (ไตรมาสที่ 1 -2)</a:t>
                      </a:r>
                    </a:p>
                    <a:p>
                      <a:pPr marL="0" lvl="0" indent="0">
                        <a:lnSpc>
                          <a:spcPct val="80000"/>
                        </a:lnSpc>
                        <a:tabLst/>
                        <a:defRPr/>
                      </a:pP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783007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รายงานผลความก้าวหน้าการดำเนินงาน ปัญหาอุปสรรค ให้ผู้บริหาร และหน่วยงานภายนอกทราบ เช่น สำนักงบประมาณ</a:t>
                      </a:r>
                      <a:r>
                        <a:rPr lang="th-TH" sz="1800" dirty="0">
                          <a:latin typeface="TH Sarabun PSK"/>
                          <a:cs typeface="TH SarabunPSK" panose="020B0500040200020003" pitchFamily="34" charset="-34"/>
                        </a:rPr>
                        <a:t>สำนักงานสภาพัฒนาการเศรษฐกิจและสังคมแห่งชาติ 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สำนักงานเศรษฐกิจการเกษตร </a:t>
                      </a:r>
                      <a:r>
                        <a:rPr lang="th-TH" sz="1800" dirty="0">
                          <a:latin typeface="TH Sarabun PSK"/>
                          <a:cs typeface="TH SarabunPSK" panose="020B0500040200020003" pitchFamily="34" charset="-34"/>
                        </a:rPr>
                        <a:t>สำนักงานทรัพยากรน้ำแห่งชาติ เป็นต้น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(รอบ 6 เดือน)</a:t>
                      </a:r>
                      <a:endParaRPr lang="th-TH" sz="18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4</a:t>
                      </a:r>
                      <a:endParaRPr lang="th-TH" sz="18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ทบทวนค่าเป้าหมายตัวชี้วัด</a:t>
                      </a: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ร้อยละของปริมาตรเก็บกักน้ำ </a:t>
                      </a:r>
                      <a:r>
                        <a:rPr lang="th-TH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และเร่งรัดการดำเนินงานของโครงการที่มีความเสี่ยงและความล่าช้า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(ไตรมาสที่ 3 - 4)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5</a:t>
                      </a:r>
                      <a:endParaRPr lang="th-TH" sz="18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รายงานผลความก้าวหน้าการดำเนินงาน ปัญหาอุปสรรค ให้ผู้บริหาร และหน่วยงานภายนอกทราบ เช่น สำนักงบประมาณ</a:t>
                      </a:r>
                      <a:r>
                        <a:rPr lang="th-TH" sz="1800" dirty="0">
                          <a:latin typeface="TH Sarabun PSK"/>
                          <a:cs typeface="TH SarabunPSK" panose="020B0500040200020003" pitchFamily="34" charset="-34"/>
                        </a:rPr>
                        <a:t>สำนักงานสภาพัฒนาการเศรษฐกิจและสังคมแห่งชาติ 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สำนักงานเศรษฐกิจการเกษตร </a:t>
                      </a:r>
                      <a:r>
                        <a:rPr lang="th-TH" sz="1800" dirty="0">
                          <a:latin typeface="TH Sarabun PSK"/>
                          <a:cs typeface="TH SarabunPSK" panose="020B0500040200020003" pitchFamily="34" charset="-34"/>
                        </a:rPr>
                        <a:t>สำนักงานทรัพยากรน้ำแห่งชาติ เป็นต้น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(รอบ 12 เดือน)</a:t>
                      </a:r>
                      <a:endParaRPr lang="th-TH" sz="18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cxnSp>
        <p:nvCxnSpPr>
          <p:cNvPr id="13" name="ลูกศรเชื่อมต่อแบบตรง 4">
            <a:extLst>
              <a:ext uri="{FF2B5EF4-FFF2-40B4-BE49-F238E27FC236}">
                <a16:creationId xmlns:a16="http://schemas.microsoft.com/office/drawing/2014/main" id="{070E7E9C-CA9D-4651-A0F8-F14FA2151F3D}"/>
              </a:ext>
            </a:extLst>
          </p:cNvPr>
          <p:cNvCxnSpPr>
            <a:cxnSpLocks/>
          </p:cNvCxnSpPr>
          <p:nvPr/>
        </p:nvCxnSpPr>
        <p:spPr>
          <a:xfrm>
            <a:off x="5239564" y="2276459"/>
            <a:ext cx="107110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4">
            <a:extLst>
              <a:ext uri="{FF2B5EF4-FFF2-40B4-BE49-F238E27FC236}">
                <a16:creationId xmlns:a16="http://schemas.microsoft.com/office/drawing/2014/main" id="{A76D03E9-E99B-40CA-9006-144B2DE94A45}"/>
              </a:ext>
            </a:extLst>
          </p:cNvPr>
          <p:cNvCxnSpPr>
            <a:cxnSpLocks/>
          </p:cNvCxnSpPr>
          <p:nvPr/>
        </p:nvCxnSpPr>
        <p:spPr>
          <a:xfrm>
            <a:off x="6310671" y="3375916"/>
            <a:ext cx="2248979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4">
            <a:extLst>
              <a:ext uri="{FF2B5EF4-FFF2-40B4-BE49-F238E27FC236}">
                <a16:creationId xmlns:a16="http://schemas.microsoft.com/office/drawing/2014/main" id="{5E66BDFF-8782-4766-9CBF-C947B45555CF}"/>
              </a:ext>
            </a:extLst>
          </p:cNvPr>
          <p:cNvCxnSpPr>
            <a:cxnSpLocks/>
          </p:cNvCxnSpPr>
          <p:nvPr/>
        </p:nvCxnSpPr>
        <p:spPr>
          <a:xfrm>
            <a:off x="8052500" y="4148802"/>
            <a:ext cx="50715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4">
            <a:extLst>
              <a:ext uri="{FF2B5EF4-FFF2-40B4-BE49-F238E27FC236}">
                <a16:creationId xmlns:a16="http://schemas.microsoft.com/office/drawing/2014/main" id="{709191CC-3FB9-4B27-8924-93684A1B7785}"/>
              </a:ext>
            </a:extLst>
          </p:cNvPr>
          <p:cNvCxnSpPr>
            <a:cxnSpLocks/>
          </p:cNvCxnSpPr>
          <p:nvPr/>
        </p:nvCxnSpPr>
        <p:spPr>
          <a:xfrm>
            <a:off x="8559650" y="5140956"/>
            <a:ext cx="2809131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4">
            <a:extLst>
              <a:ext uri="{FF2B5EF4-FFF2-40B4-BE49-F238E27FC236}">
                <a16:creationId xmlns:a16="http://schemas.microsoft.com/office/drawing/2014/main" id="{DF8643C6-CCAA-459A-9B98-2975BAA99150}"/>
              </a:ext>
            </a:extLst>
          </p:cNvPr>
          <p:cNvCxnSpPr>
            <a:cxnSpLocks/>
          </p:cNvCxnSpPr>
          <p:nvPr/>
        </p:nvCxnSpPr>
        <p:spPr>
          <a:xfrm>
            <a:off x="11391680" y="6004038"/>
            <a:ext cx="50715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4">
            <a:extLst>
              <a:ext uri="{FF2B5EF4-FFF2-40B4-BE49-F238E27FC236}">
                <a16:creationId xmlns:a16="http://schemas.microsoft.com/office/drawing/2014/main" id="{A9627D91-FC1D-4C43-9B01-921F2D1D5822}"/>
              </a:ext>
            </a:extLst>
          </p:cNvPr>
          <p:cNvSpPr/>
          <p:nvPr/>
        </p:nvSpPr>
        <p:spPr>
          <a:xfrm>
            <a:off x="123081" y="781819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sp>
        <p:nvSpPr>
          <p:cNvPr id="21" name="สี่เหลี่ยมผืนผ้า 45">
            <a:extLst>
              <a:ext uri="{FF2B5EF4-FFF2-40B4-BE49-F238E27FC236}">
                <a16:creationId xmlns:a16="http://schemas.microsoft.com/office/drawing/2014/main" id="{08EA4CC8-83C8-4465-9BD0-92B8009479C8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9" name="TextBox 9">
            <a:extLst>
              <a:ext uri="{FF2B5EF4-FFF2-40B4-BE49-F238E27FC236}">
                <a16:creationId xmlns:a16="http://schemas.microsoft.com/office/drawing/2014/main" id="{90B3541F-F620-429E-A9A5-6A3D192C6126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2" name="Picture 1">
            <a:extLst>
              <a:ext uri="{FF2B5EF4-FFF2-40B4-BE49-F238E27FC236}">
                <a16:creationId xmlns:a16="http://schemas.microsoft.com/office/drawing/2014/main" id="{B110E293-2CDF-49E2-A8F9-15CC1E5E96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745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4985256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F2AE8-1D15-592E-44B3-B06441D12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0B6D1B72-0F13-8459-9A03-D46C9CA31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E7BC6A5-DEC5-3B99-EDB0-6794813D5767}"/>
              </a:ext>
            </a:extLst>
          </p:cNvPr>
          <p:cNvGrpSpPr/>
          <p:nvPr/>
        </p:nvGrpSpPr>
        <p:grpSpPr>
          <a:xfrm>
            <a:off x="9527639" y="571417"/>
            <a:ext cx="2664363" cy="2575396"/>
            <a:chOff x="9775002" y="675128"/>
            <a:chExt cx="2359278" cy="1598324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A834CAEB-4CDE-C2D2-C507-971899060277}"/>
                </a:ext>
              </a:extLst>
            </p:cNvPr>
            <p:cNvSpPr/>
            <p:nvPr/>
          </p:nvSpPr>
          <p:spPr>
            <a:xfrm>
              <a:off x="9775002" y="675128"/>
              <a:ext cx="2333640" cy="1452761"/>
            </a:xfrm>
            <a:prstGeom prst="roundRect">
              <a:avLst>
                <a:gd name="adj" fmla="val 12443"/>
              </a:avLst>
            </a:prstGeom>
            <a:solidFill>
              <a:srgbClr val="FFCC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5ECD196-3BA3-3C8D-AA79-B1A6BA1DCB66}"/>
                </a:ext>
              </a:extLst>
            </p:cNvPr>
            <p:cNvSpPr txBox="1"/>
            <p:nvPr/>
          </p:nvSpPr>
          <p:spPr>
            <a:xfrm>
              <a:off x="9775003" y="710989"/>
              <a:ext cx="2359277" cy="15624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 New" panose="020B0500040200020003" pitchFamily="34" charset="-34"/>
                </a:rPr>
                <a:t>แผนแม่บทฯ และแผนแม่บทย่อยฯ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 New" panose="020B0500040200020003" pitchFamily="34" charset="-34"/>
                </a:rPr>
                <a:t>ที่เกี่ยวข้อง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แผนแม่บทฯ </a:t>
              </a: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 New" panose="020B0500040200020003" pitchFamily="34" charset="-34"/>
                </a:rPr>
                <a:t>การบริหารจัดการทรัพยากรน้ำ 20 ปี พ.ศ. 2566 - 2580</a:t>
              </a:r>
              <a:endParaRPr kumimoji="0" lang="th-TH" sz="16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 New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แผนแม่บทย่อยฯ 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19.1 แผนการพัฒนาการจัดการน้ำเชิงลุ่มน้ำทั้งระบบเพื่อเพิ่มความมั่นคงด้านน้ำของประเทศ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19.2 การเพิ่มผลิตภาพของน้ำทั้งระบบในการใช้น้ำอย่างประหยัด รู้คุณค่า และสร้างมูลค่าเพิ่มจากการใช้น้ำให้ทัดเทียบกับระดับสากล</a:t>
              </a:r>
              <a:endParaRPr kumimoji="0" lang="th-TH" sz="16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 New" panose="020B0500040200020003" pitchFamily="34" charset="-34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1590701-DA4C-63DE-35FC-E28933D7267B}"/>
              </a:ext>
            </a:extLst>
          </p:cNvPr>
          <p:cNvGrpSpPr/>
          <p:nvPr/>
        </p:nvGrpSpPr>
        <p:grpSpPr>
          <a:xfrm>
            <a:off x="9714789" y="3028374"/>
            <a:ext cx="2390734" cy="514579"/>
            <a:chOff x="9772608" y="3054690"/>
            <a:chExt cx="2310363" cy="631500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5506AFD-1B80-F069-3042-EA1D8C2A844C}"/>
                </a:ext>
              </a:extLst>
            </p:cNvPr>
            <p:cNvSpPr txBox="1"/>
            <p:nvPr/>
          </p:nvSpPr>
          <p:spPr>
            <a:xfrm>
              <a:off x="9772608" y="3054690"/>
              <a:ext cx="2310363" cy="6315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7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60B609C-8FE6-6535-2FB0-4FD00AEECCAE}"/>
                </a:ext>
              </a:extLst>
            </p:cNvPr>
            <p:cNvSpPr txBox="1"/>
            <p:nvPr/>
          </p:nvSpPr>
          <p:spPr>
            <a:xfrm>
              <a:off x="9848230" y="3103209"/>
              <a:ext cx="2139059" cy="5133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rPr>
                <a:t>Pillar</a:t>
              </a:r>
              <a:r>
                <a:rPr kumimoji="0" lang="th-TH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rPr>
                <a:t> 2 การสร้างความมั่นคงของน้ำภาคการผลิต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48DEBB5-8581-C597-B091-0C3B0D28F284}"/>
              </a:ext>
            </a:extLst>
          </p:cNvPr>
          <p:cNvGrpSpPr/>
          <p:nvPr/>
        </p:nvGrpSpPr>
        <p:grpSpPr>
          <a:xfrm>
            <a:off x="9693721" y="3836082"/>
            <a:ext cx="2469328" cy="903990"/>
            <a:chOff x="9850347" y="3471709"/>
            <a:chExt cx="2335925" cy="714649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5C7FE4A-086E-2D84-F7DE-078724ECC039}"/>
                </a:ext>
              </a:extLst>
            </p:cNvPr>
            <p:cNvSpPr/>
            <p:nvPr/>
          </p:nvSpPr>
          <p:spPr>
            <a:xfrm>
              <a:off x="9850347" y="3471709"/>
              <a:ext cx="2242963" cy="71464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73B8AC9-1F75-4F4D-8F27-2A1AF1044BD2}"/>
                </a:ext>
              </a:extLst>
            </p:cNvPr>
            <p:cNvSpPr txBox="1"/>
            <p:nvPr/>
          </p:nvSpPr>
          <p:spPr>
            <a:xfrm>
              <a:off x="9890208" y="3628281"/>
              <a:ext cx="2296064" cy="4963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ระบุหัวข้อย่อยภายใต้ 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</a:t>
              </a:r>
              <a:endPara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2.5 การเพิ่มผลิตภาพมูลค่าภาคการผลิต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3" name="Arrow: Down 42">
            <a:extLst>
              <a:ext uri="{FF2B5EF4-FFF2-40B4-BE49-F238E27FC236}">
                <a16:creationId xmlns:a16="http://schemas.microsoft.com/office/drawing/2014/main" id="{D954B69C-704E-D6F9-EFB6-E5D78CE891B6}"/>
              </a:ext>
            </a:extLst>
          </p:cNvPr>
          <p:cNvSpPr/>
          <p:nvPr/>
        </p:nvSpPr>
        <p:spPr>
          <a:xfrm>
            <a:off x="10616402" y="3597710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0" name="Arrow: Down 59">
            <a:extLst>
              <a:ext uri="{FF2B5EF4-FFF2-40B4-BE49-F238E27FC236}">
                <a16:creationId xmlns:a16="http://schemas.microsoft.com/office/drawing/2014/main" id="{9FC4A8AC-4BC3-F8F8-9711-11CD55D903C3}"/>
              </a:ext>
            </a:extLst>
          </p:cNvPr>
          <p:cNvSpPr/>
          <p:nvPr/>
        </p:nvSpPr>
        <p:spPr>
          <a:xfrm>
            <a:off x="10621699" y="4843617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79BB34FD-40FA-6AA1-712C-D53B46C53499}"/>
              </a:ext>
            </a:extLst>
          </p:cNvPr>
          <p:cNvGrpSpPr/>
          <p:nvPr/>
        </p:nvGrpSpPr>
        <p:grpSpPr>
          <a:xfrm>
            <a:off x="9725168" y="5117458"/>
            <a:ext cx="2299732" cy="1135155"/>
            <a:chOff x="9736320" y="3339523"/>
            <a:chExt cx="2299732" cy="995207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35C0CC8E-E474-1A4E-E705-48B36EF4AFF5}"/>
                </a:ext>
              </a:extLst>
            </p:cNvPr>
            <p:cNvSpPr/>
            <p:nvPr/>
          </p:nvSpPr>
          <p:spPr>
            <a:xfrm>
              <a:off x="9736320" y="3339523"/>
              <a:ext cx="2299732" cy="9952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53453C2B-38A6-334D-C3F0-07CB2539472E}"/>
                </a:ext>
              </a:extLst>
            </p:cNvPr>
            <p:cNvSpPr txBox="1"/>
            <p:nvPr/>
          </p:nvSpPr>
          <p:spPr>
            <a:xfrm>
              <a:off x="9788144" y="3391359"/>
              <a:ext cx="2211085" cy="6398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ตัวชี้วัดบูรณาการหลายหน่วย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endPara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1EF045C-BF07-BB6A-6FC1-B1B937714153}"/>
              </a:ext>
            </a:extLst>
          </p:cNvPr>
          <p:cNvGrpSpPr/>
          <p:nvPr/>
        </p:nvGrpSpPr>
        <p:grpSpPr>
          <a:xfrm>
            <a:off x="7634447" y="738801"/>
            <a:ext cx="724349" cy="427588"/>
            <a:chOff x="1562731" y="1899324"/>
            <a:chExt cx="545361" cy="289957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A69E872-4F41-B53A-3CF2-C4E1C44055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BB5F51A-F9B3-BB4E-BC2B-D65286BE483E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8FFA2031-E775-37EA-B030-47C06B0A369C}"/>
              </a:ext>
            </a:extLst>
          </p:cNvPr>
          <p:cNvSpPr txBox="1"/>
          <p:nvPr/>
        </p:nvSpPr>
        <p:spPr>
          <a:xfrm>
            <a:off x="0" y="-38389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KPIs: Agenda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การบริหารจัดการและอนุรักษ์ฟื้นฟูน้ำทั้งระบบ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7C631D5B-0AA3-81D0-20D7-596B92098F83}"/>
              </a:ext>
            </a:extLst>
          </p:cNvPr>
          <p:cNvSpPr/>
          <p:nvPr/>
        </p:nvSpPr>
        <p:spPr>
          <a:xfrm>
            <a:off x="0" y="6617975"/>
            <a:ext cx="9973340" cy="2646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indent="-546100">
              <a:lnSpc>
                <a:spcPct val="80000"/>
              </a:lnSpc>
              <a:buClr>
                <a:srgbClr val="000000"/>
              </a:buClr>
              <a:buSzPts val="1100"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 </a:t>
            </a:r>
            <a:r>
              <a:rPr lang="th-TH" sz="1200" spc="-4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แผนการจัดสรรน้ำและเพาะปลูกพืชฤดูแล้ง และฤดูฝน กรมชลประทาน และ ระบบฐานข้อมูลการเกษตร </a:t>
            </a:r>
            <a:r>
              <a:rPr lang="en-US" sz="1200" spc="-40" dirty="0">
                <a:latin typeface="TH SarabunPSK" panose="020B0500040200020003" pitchFamily="34" charset="-34"/>
                <a:cs typeface="TH SarabunPSK" panose="020B0500040200020003" pitchFamily="34" charset="-34"/>
                <a:hlinkClick r:id="rId3"/>
              </a:rPr>
              <a:t>http://wuse.rid.go.t</a:t>
            </a:r>
            <a:r>
              <a:rPr lang="en-US" sz="1400" spc="-40" dirty="0">
                <a:latin typeface="TH SarabunPSK" panose="020B0500040200020003" pitchFamily="34" charset="-34"/>
                <a:cs typeface="TH SarabunPSK" panose="020B0500040200020003" pitchFamily="34" charset="-34"/>
                <a:hlinkClick r:id="rId3"/>
              </a:rPr>
              <a:t>h</a:t>
            </a:r>
            <a:endParaRPr lang="th-TH" sz="1400" spc="-4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Rectangle 25">
            <a:extLst>
              <a:ext uri="{FF2B5EF4-FFF2-40B4-BE49-F238E27FC236}">
                <a16:creationId xmlns:a16="http://schemas.microsoft.com/office/drawing/2014/main" id="{455427D7-D099-E468-12DB-E3214A09B075}"/>
              </a:ext>
            </a:extLst>
          </p:cNvPr>
          <p:cNvSpPr/>
          <p:nvPr/>
        </p:nvSpPr>
        <p:spPr>
          <a:xfrm>
            <a:off x="5835674" y="6407141"/>
            <a:ext cx="4163704" cy="447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 6 เดือน และ 12 เดือน ของปีงบประมาณ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01BCE87-6DB4-26EE-0366-6817B3D5C21E}"/>
              </a:ext>
            </a:extLst>
          </p:cNvPr>
          <p:cNvCxnSpPr>
            <a:cxnSpLocks/>
          </p:cNvCxnSpPr>
          <p:nvPr/>
        </p:nvCxnSpPr>
        <p:spPr>
          <a:xfrm flipV="1">
            <a:off x="9839919" y="5117675"/>
            <a:ext cx="298440" cy="1761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40A2682-11C0-3322-ED44-DFBD1C896349}"/>
              </a:ext>
            </a:extLst>
          </p:cNvPr>
          <p:cNvSpPr/>
          <p:nvPr/>
        </p:nvSpPr>
        <p:spPr>
          <a:xfrm>
            <a:off x="183368" y="634962"/>
            <a:ext cx="6667210" cy="3277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9. ร้อยละของพื้นที่บริหารจัดการน้ำในเขตชลประทานได้รับน้ำตามปริมาณน้ำต้นทุนที่มีในแต่ละปี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9" name="ตาราง 9">
            <a:extLst>
              <a:ext uri="{FF2B5EF4-FFF2-40B4-BE49-F238E27FC236}">
                <a16:creationId xmlns:a16="http://schemas.microsoft.com/office/drawing/2014/main" id="{CB118F95-6C3E-8BED-D545-EF8AB70B1D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35167"/>
              </p:ext>
            </p:extLst>
          </p:nvPr>
        </p:nvGraphicFramePr>
        <p:xfrm>
          <a:off x="105454" y="902541"/>
          <a:ext cx="9226248" cy="2708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26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883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2349432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นิยาม </a:t>
                      </a:r>
                      <a:r>
                        <a:rPr lang="en-US" sz="1600" b="1" spc="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การวัดจำนวนพื้นที่เพาะปลูก ได้แก่ นาข้าว พืชผัก พืชไร่ ผลไม้ ไม้ยืนต้น รวมทั้งพื้นที่บ่อปลาบ่อกุ้งที่ทำการผลิตสินค้าการเกษตรในเขตชลประทาน ทั้งในช่วงฤดูแล้งและฤดูฝน (ช่วงการเก็บข้อมูล 1 พ.ย.-30 ก.ย. ปีถัดไป) เปรียบเทียบกับค่าเป้าหมายพื้นที่เพาะปลูกที่ตั้งไว้ตามปริมาณน้ำต้นทุนที่มีของฤดูแล้ง และฤดูฝน ในแต่ละปี</a:t>
                      </a:r>
                      <a:endParaRPr lang="en-US" sz="1600" b="0" spc="0" baseline="0" dirty="0">
                        <a:solidFill>
                          <a:prstClr val="black"/>
                        </a:solidFill>
                        <a:latin typeface="TH Sarabun PSK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ประโยชน์ที่จะได้รับ </a:t>
                      </a:r>
                      <a:r>
                        <a:rPr lang="en-US" sz="1600" b="1" spc="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เกษตรกรในเขตพื้นที่ชลประทานได้รับการจัดสรรน้ำทำการเกษตรตามแผนการเพาะปลูกและปริมาณน้ำต้นทุนทีมีในช่วงฤดูแล้วและฤดูฝนของแต่ละปีอย่างทั่วถึงและพอเพียง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สูตรการคำนวณ </a:t>
                      </a:r>
                      <a:r>
                        <a:rPr lang="en-US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0" u="none" spc="-4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600" b="0" u="none" spc="-4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u="none" spc="-4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               รอบ 12 เดือน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u="none" spc="-4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</a:t>
                      </a:r>
                      <a:endParaRPr lang="en-US" sz="1800" b="0" u="none" spc="-4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Table 10">
            <a:extLst>
              <a:ext uri="{FF2B5EF4-FFF2-40B4-BE49-F238E27FC236}">
                <a16:creationId xmlns:a16="http://schemas.microsoft.com/office/drawing/2014/main" id="{7DDA74E6-5A78-66C6-6AD8-90213B493C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349102"/>
              </p:ext>
            </p:extLst>
          </p:nvPr>
        </p:nvGraphicFramePr>
        <p:xfrm>
          <a:off x="225366" y="3748217"/>
          <a:ext cx="6580078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94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27368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514350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2405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14399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5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endParaRPr lang="en-US" sz="15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56341">
                <a:tc>
                  <a:txBody>
                    <a:bodyPr/>
                    <a:lstStyle/>
                    <a:p>
                      <a:pPr marL="85725" indent="0" algn="l" fontAlgn="t">
                        <a:tabLst>
                          <a:tab pos="1885950" algn="l"/>
                        </a:tabLst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ฤดูแล้ง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พื้นที่ชลประทานตามเป้าหมายที่กำหนดไว้ (ล้านไร่) </a:t>
                      </a:r>
                    </a:p>
                    <a:p>
                      <a:pPr marL="85725" indent="455613" algn="l" fontAlgn="t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พื้นที่ทำการผลิตสินค้าเกษตรในเขตชลประทาน (ล้านไร่) (ณ 31 มี.ค.)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6.64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10.15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11.34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12.62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15.75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15.33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13.66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14.30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15.98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15.21</a:t>
                      </a:r>
                      <a:endParaRPr lang="en-US" sz="1400" spc="-3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0908792"/>
                  </a:ext>
                </a:extLst>
              </a:tr>
              <a:tr h="235839">
                <a:tc>
                  <a:txBody>
                    <a:bodyPr/>
                    <a:lstStyle/>
                    <a:p>
                      <a:pPr marL="85725" marR="0" lvl="0" indent="7938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ผลการดำเนินการ (รอบ 6 เดือน ณ 31 มี.ค.)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52.86</a:t>
                      </a:r>
                      <a:endParaRPr lang="en-US" sz="15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11.29</a:t>
                      </a:r>
                      <a:endParaRPr lang="en-US" sz="15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-2.67</a:t>
                      </a:r>
                      <a:endParaRPr lang="en-US" sz="15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4.69</a:t>
                      </a:r>
                      <a:endParaRPr lang="en-US" sz="15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-4.82</a:t>
                      </a:r>
                      <a:endParaRPr lang="en-US" sz="1500" spc="-3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6166105"/>
                  </a:ext>
                </a:extLst>
              </a:tr>
              <a:tr h="235839">
                <a:tc>
                  <a:txBody>
                    <a:bodyPr/>
                    <a:lstStyle/>
                    <a:p>
                      <a:pPr marL="85725" indent="0" algn="l" fontAlgn="t">
                        <a:tabLst>
                          <a:tab pos="1885950" algn="l"/>
                        </a:tabLst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ฤดูแล้ง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พื้นที่ทำการผลิตสินค้าเกษตรในเขตชลประทาน (ล้านไร่) (ณ 30 เม.ย.)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10.56</a:t>
                      </a:r>
                      <a:endParaRPr lang="en-US" sz="15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13.67</a:t>
                      </a:r>
                      <a:endParaRPr lang="en-US" sz="15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16.18</a:t>
                      </a:r>
                      <a:endParaRPr lang="en-US" sz="15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14.82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15.78</a:t>
                      </a:r>
                      <a:endParaRPr lang="en-US" sz="1500" spc="-3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149669"/>
                  </a:ext>
                </a:extLst>
              </a:tr>
              <a:tr h="235839">
                <a:tc>
                  <a:txBody>
                    <a:bodyPr/>
                    <a:lstStyle/>
                    <a:p>
                      <a:pPr marL="85725" indent="0" algn="l" fontAlgn="t">
                        <a:tabLst>
                          <a:tab pos="1885950" algn="l"/>
                        </a:tabLst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ฤดูฝน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พื้นที่ชลประทานตามเป้าหมายที่กำหนดไว้ (ล้านไร่) </a:t>
                      </a:r>
                    </a:p>
                    <a:p>
                      <a:pPr marL="85725" indent="455613" algn="l" fontAlgn="t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พื้นที่ทำการผลิตสินค้าเกษตรในเขตชลประทาน (ล้านไร่)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27.63</a:t>
                      </a:r>
                      <a:endParaRPr lang="en-US" sz="15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20.55</a:t>
                      </a:r>
                      <a:endParaRPr lang="en-US" sz="15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27.63</a:t>
                      </a:r>
                      <a:endParaRPr lang="en-US" sz="15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22.37</a:t>
                      </a:r>
                      <a:endParaRPr lang="en-US" sz="15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22.73</a:t>
                      </a:r>
                    </a:p>
                    <a:p>
                      <a:pPr algn="ctr"/>
                      <a:r>
                        <a:rPr lang="th-TH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21.75</a:t>
                      </a:r>
                      <a:endParaRPr lang="en-US" sz="15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25.88</a:t>
                      </a:r>
                    </a:p>
                    <a:p>
                      <a:pPr algn="ctr"/>
                      <a:r>
                        <a:rPr lang="en-US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21.51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23.0322.44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5897016"/>
                  </a:ext>
                </a:extLst>
              </a:tr>
              <a:tr h="214399"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th-TH" sz="1400" b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ผลการดำเนินการ (รอบ 12 เดือน)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16.71</a:t>
                      </a:r>
                      <a:endParaRPr lang="en-US" sz="15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-0.79</a:t>
                      </a:r>
                      <a:endParaRPr lang="en-US" sz="15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-4.20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-1.91</a:t>
                      </a:r>
                      <a:endParaRPr lang="en-US" sz="15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1217198"/>
                  </a:ext>
                </a:extLst>
              </a:tr>
            </a:tbl>
          </a:graphicData>
        </a:graphic>
      </p:graphicFrame>
      <p:graphicFrame>
        <p:nvGraphicFramePr>
          <p:cNvPr id="18" name="Table 14">
            <a:extLst>
              <a:ext uri="{FF2B5EF4-FFF2-40B4-BE49-F238E27FC236}">
                <a16:creationId xmlns:a16="http://schemas.microsoft.com/office/drawing/2014/main" id="{E4979117-3676-A897-462F-5A941A474C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896108"/>
              </p:ext>
            </p:extLst>
          </p:nvPr>
        </p:nvGraphicFramePr>
        <p:xfrm>
          <a:off x="6786214" y="3752721"/>
          <a:ext cx="1835270" cy="112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7635">
                  <a:extLst>
                    <a:ext uri="{9D8B030D-6E8A-4147-A177-3AD203B41FA5}">
                      <a16:colId xmlns:a16="http://schemas.microsoft.com/office/drawing/2014/main" val="3265148951"/>
                    </a:ext>
                  </a:extLst>
                </a:gridCol>
                <a:gridCol w="917635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</a:tblGrid>
              <a:tr h="292662">
                <a:tc gridSpan="2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98313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9752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endParaRPr lang="en-US" sz="1400" b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xx</a:t>
                      </a:r>
                    </a:p>
                    <a:p>
                      <a:pPr algn="ctr"/>
                      <a:endParaRPr lang="th-TH" sz="14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44" name="Rectangle 17">
            <a:extLst>
              <a:ext uri="{FF2B5EF4-FFF2-40B4-BE49-F238E27FC236}">
                <a16:creationId xmlns:a16="http://schemas.microsoft.com/office/drawing/2014/main" id="{FD1BC489-9AE0-4A92-BCF9-C4D31460BE4F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20">
            <a:extLst>
              <a:ext uri="{FF2B5EF4-FFF2-40B4-BE49-F238E27FC236}">
                <a16:creationId xmlns:a16="http://schemas.microsoft.com/office/drawing/2014/main" id="{C53F2B5C-A06F-4A18-A8E6-5FF64EB46C3F}"/>
              </a:ext>
            </a:extLst>
          </p:cNvPr>
          <p:cNvSpPr txBox="1"/>
          <p:nvPr/>
        </p:nvSpPr>
        <p:spPr>
          <a:xfrm>
            <a:off x="-7692" y="27162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 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17" name="Group 2">
            <a:extLst>
              <a:ext uri="{FF2B5EF4-FFF2-40B4-BE49-F238E27FC236}">
                <a16:creationId xmlns:a16="http://schemas.microsoft.com/office/drawing/2014/main" id="{979EE470-5D8C-7198-479D-54EDB8D25BD7}"/>
              </a:ext>
            </a:extLst>
          </p:cNvPr>
          <p:cNvGrpSpPr/>
          <p:nvPr/>
        </p:nvGrpSpPr>
        <p:grpSpPr>
          <a:xfrm>
            <a:off x="8523157" y="629200"/>
            <a:ext cx="764577" cy="577368"/>
            <a:chOff x="1587592" y="1899324"/>
            <a:chExt cx="490134" cy="289957"/>
          </a:xfrm>
        </p:grpSpPr>
        <p:pic>
          <p:nvPicPr>
            <p:cNvPr id="19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916F7BD-E809-229D-2612-7E00195DDE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6">
              <a:extLst>
                <a:ext uri="{FF2B5EF4-FFF2-40B4-BE49-F238E27FC236}">
                  <a16:creationId xmlns:a16="http://schemas.microsoft.com/office/drawing/2014/main" id="{8D4217F7-344F-D7F5-775B-3C22AEB49691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224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7F24155A-B0F6-D76D-2DDE-87894BE85D0E}"/>
              </a:ext>
            </a:extLst>
          </p:cNvPr>
          <p:cNvSpPr/>
          <p:nvPr/>
        </p:nvSpPr>
        <p:spPr>
          <a:xfrm>
            <a:off x="48129" y="6399977"/>
            <a:ext cx="4754361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สำนักบริหารจัดการน้ำและอุทกวิทยา กรมชลประทาน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" name="Rectangle 41">
            <a:extLst>
              <a:ext uri="{FF2B5EF4-FFF2-40B4-BE49-F238E27FC236}">
                <a16:creationId xmlns:a16="http://schemas.microsoft.com/office/drawing/2014/main" id="{1B23A250-5135-C7A1-C184-3BE8C9BCC286}"/>
              </a:ext>
            </a:extLst>
          </p:cNvPr>
          <p:cNvSpPr/>
          <p:nvPr/>
        </p:nvSpPr>
        <p:spPr>
          <a:xfrm>
            <a:off x="6826512" y="4943912"/>
            <a:ext cx="2950480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28650" algn="l"/>
              </a:tabLst>
              <a:defRPr/>
            </a:pP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ะสามารถทราบพื้นที่ชลประทานตามเป้าหมายที่กำหนดไว้ตามปริมาณน้ำต้นทุนที่มีหรือที่ได้รับในฤดูแล้ง ได้ในเดือนตุลาคม 2568 และ ฤดูฝน ในเดือน เมษายน 2569 เนื่องจากคณะทำงานการวางแผนเพาะปลูกพืชฤดูแล้ง ต้องวิเคราะห์สถานการณ์ที่เกี่ยวข้องกับการเพาะปลูก พืชฤดูแล้ง/ฤดูฝน ศักยภาพน้ำ ความเหมาะสมของพื้นที่ พันธุ์ข้าว แนวโน้มการตลาด และโครงการต่าง ๆ ของรัฐบาล</a:t>
            </a:r>
            <a:endParaRPr kumimoji="0" lang="th-TH" sz="13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41" name="รูปภาพ 4">
            <a:extLst>
              <a:ext uri="{FF2B5EF4-FFF2-40B4-BE49-F238E27FC236}">
                <a16:creationId xmlns:a16="http://schemas.microsoft.com/office/drawing/2014/main" id="{A8D72F2E-6A08-4830-A093-CAD6FA8C65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6468" y="2138673"/>
            <a:ext cx="5510891" cy="403550"/>
          </a:xfrm>
          <a:prstGeom prst="rect">
            <a:avLst/>
          </a:prstGeom>
        </p:spPr>
      </p:pic>
      <p:cxnSp>
        <p:nvCxnSpPr>
          <p:cNvPr id="23" name="ตัวเชื่อมต่อตรง 22">
            <a:extLst>
              <a:ext uri="{FF2B5EF4-FFF2-40B4-BE49-F238E27FC236}">
                <a16:creationId xmlns:a16="http://schemas.microsoft.com/office/drawing/2014/main" id="{D183173A-5C21-4D75-ADA2-CC9A2853AB3B}"/>
              </a:ext>
            </a:extLst>
          </p:cNvPr>
          <p:cNvCxnSpPr/>
          <p:nvPr/>
        </p:nvCxnSpPr>
        <p:spPr>
          <a:xfrm>
            <a:off x="2485270" y="2340448"/>
            <a:ext cx="381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รูปภาพ 6">
            <a:extLst>
              <a:ext uri="{FF2B5EF4-FFF2-40B4-BE49-F238E27FC236}">
                <a16:creationId xmlns:a16="http://schemas.microsoft.com/office/drawing/2014/main" id="{1613EF77-32D5-4F70-914E-02E9D468CC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7985" y="2637540"/>
            <a:ext cx="5674178" cy="840352"/>
          </a:xfrm>
          <a:prstGeom prst="rect">
            <a:avLst/>
          </a:prstGeom>
        </p:spPr>
      </p:pic>
      <p:sp>
        <p:nvSpPr>
          <p:cNvPr id="45" name="TextBox 9">
            <a:extLst>
              <a:ext uri="{FF2B5EF4-FFF2-40B4-BE49-F238E27FC236}">
                <a16:creationId xmlns:a16="http://schemas.microsoft.com/office/drawing/2014/main" id="{26F586CA-0C4D-42F4-B65D-C92336575F0D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48" name="Picture 1">
            <a:extLst>
              <a:ext uri="{FF2B5EF4-FFF2-40B4-BE49-F238E27FC236}">
                <a16:creationId xmlns:a16="http://schemas.microsoft.com/office/drawing/2014/main" id="{2E85395E-9C74-44DE-9C5C-E2CFEDA2423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745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35945562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801C0-E89B-A111-3861-9D5431C23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1B61BEBF-A820-22AD-5914-45B38A5B1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94FFE4E-F14A-7DF9-BBBA-BC9BD93F82D7}"/>
              </a:ext>
            </a:extLst>
          </p:cNvPr>
          <p:cNvGrpSpPr/>
          <p:nvPr/>
        </p:nvGrpSpPr>
        <p:grpSpPr>
          <a:xfrm>
            <a:off x="8133877" y="765861"/>
            <a:ext cx="724349" cy="427588"/>
            <a:chOff x="1562731" y="1899324"/>
            <a:chExt cx="545361" cy="289957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EA17210-ADC9-29D7-C9FD-36F5393007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C01947D-EBFB-0C85-81F0-31AEA918204F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61A352DC-EC2B-79AE-34A0-F1528CAC00D5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30" name="Rectangle 25">
            <a:extLst>
              <a:ext uri="{FF2B5EF4-FFF2-40B4-BE49-F238E27FC236}">
                <a16:creationId xmlns:a16="http://schemas.microsoft.com/office/drawing/2014/main" id="{137E3D26-EC9D-E07C-A2A9-C2457C830221}"/>
              </a:ext>
            </a:extLst>
          </p:cNvPr>
          <p:cNvSpPr/>
          <p:nvPr/>
        </p:nvSpPr>
        <p:spPr>
          <a:xfrm>
            <a:off x="5939913" y="6394067"/>
            <a:ext cx="4163704" cy="447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 6 เดือน และ 12 เดือน ของปีงบประมาณ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972342-B478-D6BA-80DE-050DFE2E22DF}"/>
              </a:ext>
            </a:extLst>
          </p:cNvPr>
          <p:cNvSpPr/>
          <p:nvPr/>
        </p:nvSpPr>
        <p:spPr>
          <a:xfrm>
            <a:off x="111165" y="645020"/>
            <a:ext cx="7016664" cy="3277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 New" panose="020B0500040200020003" pitchFamily="34" charset="-34"/>
              </a:rPr>
              <a:t>ตัวชี้วัด 9.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ร้อยละของพื้นที่บริหารจัดการน้ำในเขตชลประทานได้รับน้ำตามปริมาณน้ำต้นทุนที่มีในแต่ละปี (ต่อ)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 PSK"/>
              <a:ea typeface="+mn-ea"/>
              <a:cs typeface="TH Sarabun New" panose="020B0500040200020003" pitchFamily="34" charset="-34"/>
            </a:endParaRPr>
          </a:p>
        </p:txBody>
      </p:sp>
      <p:sp>
        <p:nvSpPr>
          <p:cNvPr id="49" name="Google Shape;266;p8">
            <a:extLst>
              <a:ext uri="{FF2B5EF4-FFF2-40B4-BE49-F238E27FC236}">
                <a16:creationId xmlns:a16="http://schemas.microsoft.com/office/drawing/2014/main" id="{F7C72897-1CD2-4A54-B6A9-CF3EA3DA9B01}"/>
              </a:ext>
            </a:extLst>
          </p:cNvPr>
          <p:cNvSpPr/>
          <p:nvPr/>
        </p:nvSpPr>
        <p:spPr>
          <a:xfrm>
            <a:off x="111165" y="951357"/>
            <a:ext cx="7647115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800" b="1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Sarabun"/>
              </a:rPr>
              <a:t>+/- 0.79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800" b="0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Sarabun"/>
              </a:rPr>
              <a:t>+/- ......... 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50" name="Table 15">
            <a:extLst>
              <a:ext uri="{FF2B5EF4-FFF2-40B4-BE49-F238E27FC236}">
                <a16:creationId xmlns:a16="http://schemas.microsoft.com/office/drawing/2014/main" id="{4450A47F-2868-4AFC-ABD2-141ACA8FF8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6282283"/>
              </p:ext>
            </p:extLst>
          </p:nvPr>
        </p:nvGraphicFramePr>
        <p:xfrm>
          <a:off x="238518" y="2894057"/>
          <a:ext cx="5603232" cy="1506626"/>
        </p:xfrm>
        <a:graphic>
          <a:graphicData uri="http://schemas.openxmlformats.org/drawingml/2006/table">
            <a:tbl>
              <a:tblPr firstRow="1" bandRow="1"/>
              <a:tblGrid>
                <a:gridCol w="1867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77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77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+/- 4.20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+/- 2.30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+/- 0.79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(3 ปี ย้อนหลัง) 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5993026"/>
                  </a:ext>
                </a:extLst>
              </a:tr>
            </a:tbl>
          </a:graphicData>
        </a:graphic>
      </p:graphicFrame>
      <p:graphicFrame>
        <p:nvGraphicFramePr>
          <p:cNvPr id="51" name="Table 15">
            <a:extLst>
              <a:ext uri="{FF2B5EF4-FFF2-40B4-BE49-F238E27FC236}">
                <a16:creationId xmlns:a16="http://schemas.microsoft.com/office/drawing/2014/main" id="{D58B871A-8A8E-42AE-91EE-DE63D34FA4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971191"/>
              </p:ext>
            </p:extLst>
          </p:nvPr>
        </p:nvGraphicFramePr>
        <p:xfrm>
          <a:off x="206403" y="1337205"/>
          <a:ext cx="5603232" cy="1440590"/>
        </p:xfrm>
        <a:graphic>
          <a:graphicData uri="http://schemas.openxmlformats.org/drawingml/2006/table">
            <a:tbl>
              <a:tblPr firstRow="1" bandRow="1"/>
              <a:tblGrid>
                <a:gridCol w="1867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77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77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707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+/-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4.82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+/-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4.06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+/-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2.67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(3 ปี ย้อนหลัง) 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8198949"/>
                  </a:ext>
                </a:extLst>
              </a:tr>
            </a:tbl>
          </a:graphicData>
        </a:graphic>
      </p:graphicFrame>
      <p:graphicFrame>
        <p:nvGraphicFramePr>
          <p:cNvPr id="52" name="Table 15">
            <a:extLst>
              <a:ext uri="{FF2B5EF4-FFF2-40B4-BE49-F238E27FC236}">
                <a16:creationId xmlns:a16="http://schemas.microsoft.com/office/drawing/2014/main" id="{A49C3386-F282-40BB-A8B9-8437311171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795878"/>
              </p:ext>
            </p:extLst>
          </p:nvPr>
        </p:nvGraphicFramePr>
        <p:xfrm>
          <a:off x="6093582" y="3027045"/>
          <a:ext cx="5819775" cy="1321723"/>
        </p:xfrm>
        <a:graphic>
          <a:graphicData uri="http://schemas.openxmlformats.org/drawingml/2006/table">
            <a:tbl>
              <a:tblPr firstRow="1" bandRow="1"/>
              <a:tblGrid>
                <a:gridCol w="1939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9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9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+/- .......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(3 ปี ย้อนหลัง) 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+/- .......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+/- .......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3" name="Table 15">
            <a:extLst>
              <a:ext uri="{FF2B5EF4-FFF2-40B4-BE49-F238E27FC236}">
                <a16:creationId xmlns:a16="http://schemas.microsoft.com/office/drawing/2014/main" id="{F1931794-B7DF-4BE0-8126-5772A7DE8B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047164"/>
              </p:ext>
            </p:extLst>
          </p:nvPr>
        </p:nvGraphicFramePr>
        <p:xfrm>
          <a:off x="6096000" y="1430485"/>
          <a:ext cx="5889597" cy="1321723"/>
        </p:xfrm>
        <a:graphic>
          <a:graphicData uri="http://schemas.openxmlformats.org/drawingml/2006/table">
            <a:tbl>
              <a:tblPr firstRow="1" bandRow="1"/>
              <a:tblGrid>
                <a:gridCol w="1963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31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31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+/- .......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(3 ปี ย้อนหลัง) 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+/- .......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+/- .......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4" name="Rectangle 41">
            <a:extLst>
              <a:ext uri="{FF2B5EF4-FFF2-40B4-BE49-F238E27FC236}">
                <a16:creationId xmlns:a16="http://schemas.microsoft.com/office/drawing/2014/main" id="{EEE24BBC-D543-4C2D-BC9C-1212E2D5002B}"/>
              </a:ext>
            </a:extLst>
          </p:cNvPr>
          <p:cNvSpPr/>
          <p:nvPr/>
        </p:nvSpPr>
        <p:spPr>
          <a:xfrm>
            <a:off x="6095999" y="4485012"/>
            <a:ext cx="5819775" cy="792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1. </a:t>
            </a:r>
            <a:r>
              <a:rPr kumimoji="0" lang="th-TH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เป้าหมายรอบ 6 และ 12 เดือน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ของปีงบประมาณ พ.ศ. 2570 จะสามารถกำหนดได้ เมื่อมีผลการดำเนินงานของปีงบประมาณ 2569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Rectangle 17">
            <a:extLst>
              <a:ext uri="{FF2B5EF4-FFF2-40B4-BE49-F238E27FC236}">
                <a16:creationId xmlns:a16="http://schemas.microsoft.com/office/drawing/2014/main" id="{7E6D4FA7-17C3-4820-9415-7B4133F75773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AB512C9-5766-4AF1-90C8-D3DA34249696}"/>
              </a:ext>
            </a:extLst>
          </p:cNvPr>
          <p:cNvSpPr txBox="1"/>
          <p:nvPr/>
        </p:nvSpPr>
        <p:spPr>
          <a:xfrm>
            <a:off x="-7692" y="27162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 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13784C-6104-52D0-CCC4-1FE53155DD15}"/>
              </a:ext>
            </a:extLst>
          </p:cNvPr>
          <p:cNvSpPr/>
          <p:nvPr/>
        </p:nvSpPr>
        <p:spPr>
          <a:xfrm>
            <a:off x="130277" y="6380445"/>
            <a:ext cx="4754361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สำนักบริหารจัดการน้ำและอุทกวิทยา กรมชลประทาน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9" name="Group 13">
            <a:extLst>
              <a:ext uri="{FF2B5EF4-FFF2-40B4-BE49-F238E27FC236}">
                <a16:creationId xmlns:a16="http://schemas.microsoft.com/office/drawing/2014/main" id="{7FEB5558-5859-4501-9F6C-61685015D790}"/>
              </a:ext>
            </a:extLst>
          </p:cNvPr>
          <p:cNvGrpSpPr/>
          <p:nvPr/>
        </p:nvGrpSpPr>
        <p:grpSpPr>
          <a:xfrm>
            <a:off x="0" y="4409677"/>
            <a:ext cx="6825344" cy="2208297"/>
            <a:chOff x="-554291" y="4689158"/>
            <a:chExt cx="11901551" cy="2195815"/>
          </a:xfrm>
        </p:grpSpPr>
        <p:sp>
          <p:nvSpPr>
            <p:cNvPr id="23" name="TextBox 14">
              <a:extLst>
                <a:ext uri="{FF2B5EF4-FFF2-40B4-BE49-F238E27FC236}">
                  <a16:creationId xmlns:a16="http://schemas.microsoft.com/office/drawing/2014/main" id="{14E97C3A-74E5-47AC-B3A7-5E83D79461FE}"/>
                </a:ext>
              </a:extLst>
            </p:cNvPr>
            <p:cNvSpPr txBox="1"/>
            <p:nvPr/>
          </p:nvSpPr>
          <p:spPr>
            <a:xfrm>
              <a:off x="-554291" y="4689158"/>
              <a:ext cx="11901551" cy="2195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11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</a:t>
              </a:r>
              <a:r>
                <a:rPr lang="th-TH" sz="1400" b="1" u="sng" dirty="0">
                  <a:latin typeface="TH Sarabun PSK"/>
                  <a:ea typeface="Tahoma" panose="020B0604030504040204" pitchFamily="34" charset="0"/>
                  <a:cs typeface="TH SarabunPSK" panose="020B0500040200020003" pitchFamily="34" charset="-34"/>
                </a:rPr>
                <a:t>ข้อเสนอประกอบการกำหนดเป้าหมาย</a:t>
              </a:r>
              <a:endParaRPr lang="th-TH" sz="1100" b="1" u="sng" dirty="0">
                <a:latin typeface="TH Sarabun PSK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lvl="0" fontAlgn="b">
                <a:defRPr/>
              </a:pPr>
              <a:r>
                <a:rPr lang="th-TH" sz="1200" b="1" dirty="0">
                  <a:latin typeface="TH Sarabun PSK"/>
                  <a:ea typeface="Tahoma" panose="020B0604030504040204" pitchFamily="34" charset="0"/>
                  <a:cs typeface="Tahoma" panose="020B0604030504040204" pitchFamily="34" charset="0"/>
                </a:rPr>
                <a:t>	</a:t>
              </a:r>
              <a:r>
                <a:rPr lang="th-TH" sz="1400" dirty="0">
                  <a:latin typeface="TH Sarabun PSK"/>
                  <a:ea typeface="Tahoma" panose="020B0604030504040204" pitchFamily="34" charset="0"/>
                  <a:cs typeface="TH SarabunPSK" panose="020B0500040200020003" pitchFamily="34" charset="-34"/>
                </a:rPr>
                <a:t>รอบ 6 – 7 เดือน ขอปรับสูตรการคำนวณ (เนื่องจากยังไม่ถึงช่วงฤดูฝน) โดยใช้สูตรดังนี้</a:t>
              </a:r>
              <a:endParaRPr lang="th-TH" sz="1050" dirty="0">
                <a:latin typeface="TH Sarabun PSK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lvl="0" fontAlgn="b">
                <a:defRPr/>
              </a:pPr>
              <a:endParaRPr lang="th-TH"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lvl="0" fontAlgn="b">
                <a:defRPr/>
              </a:pPr>
              <a:endParaRPr lang="th-TH"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lvl="0" fontAlgn="b">
                <a:defRPr/>
              </a:pPr>
              <a:endParaRPr lang="th-TH"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lvl="0" fontAlgn="b">
                <a:defRPr/>
              </a:pPr>
              <a:r>
                <a:rPr lang="th-TH" sz="105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	</a:t>
              </a:r>
              <a:r>
                <a:rPr lang="th-TH" sz="1400" dirty="0">
                  <a:latin typeface="TH Sarabun PSK"/>
                  <a:ea typeface="Tahoma" panose="020B0604030504040204" pitchFamily="34" charset="0"/>
                  <a:cs typeface="TH SarabunPSK" panose="020B0500040200020003" pitchFamily="34" charset="-34"/>
                </a:rPr>
                <a:t>รอบ 8 – 12 เดือน ใช้สูตรเดิมตามที่เสนอไว้</a:t>
              </a:r>
              <a:endParaRPr lang="th-TH" sz="1050" dirty="0">
                <a:latin typeface="TH Sarabun PSK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endParaRPr lang="th-TH" sz="16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endParaRPr lang="th-TH" sz="16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endParaRPr lang="th-TH" sz="16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endParaRPr lang="en-US" sz="16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4" name="รูปภาพ 4">
              <a:extLst>
                <a:ext uri="{FF2B5EF4-FFF2-40B4-BE49-F238E27FC236}">
                  <a16:creationId xmlns:a16="http://schemas.microsoft.com/office/drawing/2014/main" id="{9E82E578-7976-46F0-9B1A-2C582332FA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0035" y="5177195"/>
              <a:ext cx="9609501" cy="401269"/>
            </a:xfrm>
            <a:prstGeom prst="rect">
              <a:avLst/>
            </a:prstGeom>
          </p:spPr>
        </p:pic>
        <p:pic>
          <p:nvPicPr>
            <p:cNvPr id="25" name="รูปภาพ 6">
              <a:extLst>
                <a:ext uri="{FF2B5EF4-FFF2-40B4-BE49-F238E27FC236}">
                  <a16:creationId xmlns:a16="http://schemas.microsoft.com/office/drawing/2014/main" id="{C4A3E012-8FA5-47C0-B6FA-EF696982E1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035" y="5822011"/>
              <a:ext cx="9894229" cy="835602"/>
            </a:xfrm>
            <a:prstGeom prst="rect">
              <a:avLst/>
            </a:prstGeom>
          </p:spPr>
        </p:pic>
      </p:grpSp>
      <p:sp>
        <p:nvSpPr>
          <p:cNvPr id="26" name="TextBox 9">
            <a:extLst>
              <a:ext uri="{FF2B5EF4-FFF2-40B4-BE49-F238E27FC236}">
                <a16:creationId xmlns:a16="http://schemas.microsoft.com/office/drawing/2014/main" id="{D8CC6BD7-88A9-4534-83E8-D82302C4AE81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7" name="Picture 1">
            <a:extLst>
              <a:ext uri="{FF2B5EF4-FFF2-40B4-BE49-F238E27FC236}">
                <a16:creationId xmlns:a16="http://schemas.microsoft.com/office/drawing/2014/main" id="{5A6343B2-44FB-43B6-A6B4-AA457BC9A72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745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2142600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7">
            <a:extLst>
              <a:ext uri="{FF2B5EF4-FFF2-40B4-BE49-F238E27FC236}">
                <a16:creationId xmlns:a16="http://schemas.microsoft.com/office/drawing/2014/main" id="{1324A75F-DF51-42C9-B5DD-ED1FAF902574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714F1D-6B6D-0122-80A5-C8E0CF4F1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02DCA-EE48-4B4A-8E17-334B23E08C1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447732A-16A7-E921-ABEC-9106B3E106B9}"/>
              </a:ext>
            </a:extLst>
          </p:cNvPr>
          <p:cNvSpPr/>
          <p:nvPr/>
        </p:nvSpPr>
        <p:spPr>
          <a:xfrm>
            <a:off x="123081" y="517018"/>
            <a:ext cx="789671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9. ร้อยละของพื้นที่บริหารจัดการน้ำในเขตชลประทานได้รับน้ำตามปริมาณน้ำต้นทุนที่มีในแต่ละปี (ต่อ)</a:t>
            </a:r>
          </a:p>
        </p:txBody>
      </p:sp>
      <p:graphicFrame>
        <p:nvGraphicFramePr>
          <p:cNvPr id="18" name="Table 12">
            <a:extLst>
              <a:ext uri="{FF2B5EF4-FFF2-40B4-BE49-F238E27FC236}">
                <a16:creationId xmlns:a16="http://schemas.microsoft.com/office/drawing/2014/main" id="{68EC9457-A69D-4388-AEFE-D0986BD73F78}"/>
              </a:ext>
            </a:extLst>
          </p:cNvPr>
          <p:cNvGraphicFramePr>
            <a:graphicFrameLocks noGrp="1"/>
          </p:cNvGraphicFramePr>
          <p:nvPr/>
        </p:nvGraphicFramePr>
        <p:xfrm>
          <a:off x="123081" y="1012361"/>
          <a:ext cx="11987881" cy="5638800"/>
        </p:xfrm>
        <a:graphic>
          <a:graphicData uri="http://schemas.openxmlformats.org/drawingml/2006/table">
            <a:tbl>
              <a:tblPr firstRow="1" bandRow="1"/>
              <a:tblGrid>
                <a:gridCol w="389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33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dirty="0">
                          <a:latin typeface="TH SarabunPSK"/>
                          <a:ea typeface="Tahoma"/>
                          <a:cs typeface="TH SarabunPSK"/>
                        </a:rPr>
                        <a:t>กิจกรรม</a:t>
                      </a:r>
                      <a:endParaRPr lang="th-TH" sz="18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/>
                          <a:ea typeface="Tahoma"/>
                          <a:cs typeface="TH SarabunPSK"/>
                        </a:rPr>
                        <a:t>1</a:t>
                      </a:r>
                      <a:endParaRPr lang="th-TH" sz="1600" b="0" i="0" u="none" strike="noStrike" kern="12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lvl="0" indent="0">
                        <a:lnSpc>
                          <a:spcPct val="80000"/>
                        </a:lnSpc>
                        <a:tabLst>
                          <a:tab pos="895350" algn="l"/>
                        </a:tabLst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คณะทำงานวางแผนการเพาะปลูกพืชฤดูแล้ง พิจารณาวิเคราะห์สถานการณ์ที่เกี่ยวข้องกับการเพาะปลูก พืชฤดูแล้ง ศักยภาพน้ำ ความเหมาะสมของพื้นที่ พันธุ์ข้าว แนวโน้มการตลา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และโครงการต่าง ๆ ของรัฐบาล ที่จะดำเนินการในช่วงฤดูแล้ง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80000"/>
                        </a:lnSpc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จัดทำแผนการบริหารจัดการน้ำแบบยั่งยืน โดยจัดสรรน้ำให้สอดคล้องกับ ปริมาณน้ำต้นทุนในอ่างเก็บน้ำ เพื่อสนับสนุนการใช้น้ำทุกกิจกรรมในพื้นที่ต่าง ๆ อย่างทั่วถึงและพอเพียงสำหรับการอุปโภค-บริโภค การรักษาระบบนิเวศ การสำรองน้ำไว้ใช้ในช่วงต้นฤดูฝน เกษตรกรรม และอุตสาหกรรม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783007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โครงการชลประทาน จังหวัด โครงการส่งน้ำและบำรุงรักษาในพื้นที่ สำรวจข้อมูลพื้นที่เพาะปลูกและกิจกรรมการเกษตรในเขตชลประทานช่วงฤดูแล้ง และรายงานผ่านระบบฐานข้อมูลรายงานผลการเพาะปลูกพืชรายสัปดาห์ด้วยระบบออนไลน์ (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wuse.rid.go.th)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รายงานผลการดำเนินงานรอบ 6 เดือน ให้ผู้บริหารทราบ 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0125139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วางแผนการบริหารจัดการน้ำแบบยั่งยืน โดยจัดสรรน้ำให้สอดคล้องกับ ปริมาณน้ำต้นทุนในอ่างเก็บน้ำ เพื่อสนับสนุนการใช้น้ำทุกกิจกรรมในพื้นที่ต่าง ๆ อย่างทั่วถึงและเป็นธรรม โดยอาศัยน้ำฝนเป็นหลัก และสนับสนุนน้ำชลประทานเสริมในช่วงต้นฤดูฝน และ/หรือช่วงที่เกิดฝนทิ้งช่วง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แนะนำให้เกษตรกรปลูกเมื่อกรมอุตุนิยมวิทยาประกาศเข้าสู่ฤดูฝน มีฝนตกสม่ำเสมอและมีปริมาณน้ำ</a:t>
                      </a:r>
                      <a:b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ในพื้นที่เพียงพอ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โครงการชลประทานจังหวัด โครงการส่งน้ำและบำรุงรักษาในพื้นที่ สำรวจข้อมูลพื้นที่เพาะปลูกและกิจกรรมการเกษตรในเขตชลประทานช่วงฤดูแล้ง ช่วงฤดูฝน และรายงานผ่านระบบฐานข้อมูลรายงานผลการเพาะปลูกพืชรายสัปดาห์ด้วยระบบออนไลน์ (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wuse.rid.go.th)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09029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รายงานผลการดำเนินงานรอบ 12 เดือนให้ผู้บริหารทราบ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336987"/>
                  </a:ext>
                </a:extLst>
              </a:tr>
            </a:tbl>
          </a:graphicData>
        </a:graphic>
      </p:graphicFrame>
      <p:cxnSp>
        <p:nvCxnSpPr>
          <p:cNvPr id="16" name="ลูกศรเชื่อมต่อแบบตรง 4">
            <a:extLst>
              <a:ext uri="{FF2B5EF4-FFF2-40B4-BE49-F238E27FC236}">
                <a16:creationId xmlns:a16="http://schemas.microsoft.com/office/drawing/2014/main" id="{7C0BEC8C-A80B-488A-997D-A6919CA412F6}"/>
              </a:ext>
            </a:extLst>
          </p:cNvPr>
          <p:cNvCxnSpPr>
            <a:cxnSpLocks/>
          </p:cNvCxnSpPr>
          <p:nvPr/>
        </p:nvCxnSpPr>
        <p:spPr>
          <a:xfrm>
            <a:off x="6248856" y="2031363"/>
            <a:ext cx="50715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4">
            <a:extLst>
              <a:ext uri="{FF2B5EF4-FFF2-40B4-BE49-F238E27FC236}">
                <a16:creationId xmlns:a16="http://schemas.microsoft.com/office/drawing/2014/main" id="{88A2585F-7928-491B-BAD5-AC0C223183C8}"/>
              </a:ext>
            </a:extLst>
          </p:cNvPr>
          <p:cNvCxnSpPr>
            <a:cxnSpLocks/>
          </p:cNvCxnSpPr>
          <p:nvPr/>
        </p:nvCxnSpPr>
        <p:spPr>
          <a:xfrm>
            <a:off x="6248856" y="2782478"/>
            <a:ext cx="50715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4">
            <a:extLst>
              <a:ext uri="{FF2B5EF4-FFF2-40B4-BE49-F238E27FC236}">
                <a16:creationId xmlns:a16="http://schemas.microsoft.com/office/drawing/2014/main" id="{7D1DAD71-8425-4E0E-A266-4BE0DDB09B35}"/>
              </a:ext>
            </a:extLst>
          </p:cNvPr>
          <p:cNvCxnSpPr>
            <a:cxnSpLocks/>
          </p:cNvCxnSpPr>
          <p:nvPr/>
        </p:nvCxnSpPr>
        <p:spPr>
          <a:xfrm>
            <a:off x="6756006" y="3533591"/>
            <a:ext cx="242330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ลูกศรเชื่อมต่อแบบตรง 4">
            <a:extLst>
              <a:ext uri="{FF2B5EF4-FFF2-40B4-BE49-F238E27FC236}">
                <a16:creationId xmlns:a16="http://schemas.microsoft.com/office/drawing/2014/main" id="{F87E8855-A6A9-48B3-91B7-B673C1FFD411}"/>
              </a:ext>
            </a:extLst>
          </p:cNvPr>
          <p:cNvCxnSpPr>
            <a:cxnSpLocks/>
          </p:cNvCxnSpPr>
          <p:nvPr/>
        </p:nvCxnSpPr>
        <p:spPr>
          <a:xfrm>
            <a:off x="9159521" y="3958135"/>
            <a:ext cx="50715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ลูกศรเชื่อมต่อแบบตรง 4">
            <a:extLst>
              <a:ext uri="{FF2B5EF4-FFF2-40B4-BE49-F238E27FC236}">
                <a16:creationId xmlns:a16="http://schemas.microsoft.com/office/drawing/2014/main" id="{016F6735-5772-46F0-A1AD-7E187CCFA3BF}"/>
              </a:ext>
            </a:extLst>
          </p:cNvPr>
          <p:cNvCxnSpPr>
            <a:cxnSpLocks/>
          </p:cNvCxnSpPr>
          <p:nvPr/>
        </p:nvCxnSpPr>
        <p:spPr>
          <a:xfrm>
            <a:off x="9179309" y="4524192"/>
            <a:ext cx="50715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ลูกศรเชื่อมต่อแบบตรง 4">
            <a:extLst>
              <a:ext uri="{FF2B5EF4-FFF2-40B4-BE49-F238E27FC236}">
                <a16:creationId xmlns:a16="http://schemas.microsoft.com/office/drawing/2014/main" id="{B826DFA1-B68C-4C60-BCBE-A7B54AC4608C}"/>
              </a:ext>
            </a:extLst>
          </p:cNvPr>
          <p:cNvCxnSpPr>
            <a:cxnSpLocks/>
          </p:cNvCxnSpPr>
          <p:nvPr/>
        </p:nvCxnSpPr>
        <p:spPr>
          <a:xfrm>
            <a:off x="9686459" y="5209992"/>
            <a:ext cx="94813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ลูกศรเชื่อมต่อแบบตรง 4">
            <a:extLst>
              <a:ext uri="{FF2B5EF4-FFF2-40B4-BE49-F238E27FC236}">
                <a16:creationId xmlns:a16="http://schemas.microsoft.com/office/drawing/2014/main" id="{FADE7F8C-66AD-48F8-8DEB-0EEE85B828CE}"/>
              </a:ext>
            </a:extLst>
          </p:cNvPr>
          <p:cNvCxnSpPr>
            <a:cxnSpLocks/>
          </p:cNvCxnSpPr>
          <p:nvPr/>
        </p:nvCxnSpPr>
        <p:spPr>
          <a:xfrm>
            <a:off x="9179309" y="5884907"/>
            <a:ext cx="293165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ลูกศรเชื่อมต่อแบบตรง 4">
            <a:extLst>
              <a:ext uri="{FF2B5EF4-FFF2-40B4-BE49-F238E27FC236}">
                <a16:creationId xmlns:a16="http://schemas.microsoft.com/office/drawing/2014/main" id="{901E14D3-95D7-4783-9546-8ACFF955D250}"/>
              </a:ext>
            </a:extLst>
          </p:cNvPr>
          <p:cNvCxnSpPr>
            <a:cxnSpLocks/>
          </p:cNvCxnSpPr>
          <p:nvPr/>
        </p:nvCxnSpPr>
        <p:spPr>
          <a:xfrm>
            <a:off x="11603812" y="6445067"/>
            <a:ext cx="50715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4">
            <a:extLst>
              <a:ext uri="{FF2B5EF4-FFF2-40B4-BE49-F238E27FC236}">
                <a16:creationId xmlns:a16="http://schemas.microsoft.com/office/drawing/2014/main" id="{7C6915A8-1728-4426-9BD4-E8B2901498F8}"/>
              </a:ext>
            </a:extLst>
          </p:cNvPr>
          <p:cNvSpPr/>
          <p:nvPr/>
        </p:nvSpPr>
        <p:spPr>
          <a:xfrm>
            <a:off x="81038" y="723282"/>
            <a:ext cx="2149948" cy="3277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sp>
        <p:nvSpPr>
          <p:cNvPr id="19" name="Slide Number Placeholder 3">
            <a:extLst>
              <a:ext uri="{FF2B5EF4-FFF2-40B4-BE49-F238E27FC236}">
                <a16:creationId xmlns:a16="http://schemas.microsoft.com/office/drawing/2014/main" id="{7C5091C1-DE6F-4C30-A8AA-A4DEB2CE00B0}"/>
              </a:ext>
            </a:extLst>
          </p:cNvPr>
          <p:cNvSpPr txBox="1">
            <a:spLocks/>
          </p:cNvSpPr>
          <p:nvPr/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3" name="สี่เหลี่ยมผืนผ้า 45">
            <a:extLst>
              <a:ext uri="{FF2B5EF4-FFF2-40B4-BE49-F238E27FC236}">
                <a16:creationId xmlns:a16="http://schemas.microsoft.com/office/drawing/2014/main" id="{13ECBD86-2732-4A00-A9C2-BB1327B645B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21" name="TextBox 9">
            <a:extLst>
              <a:ext uri="{FF2B5EF4-FFF2-40B4-BE49-F238E27FC236}">
                <a16:creationId xmlns:a16="http://schemas.microsoft.com/office/drawing/2014/main" id="{BB610F7E-CB33-460E-9CE5-377917FDA235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2" name="Picture 1">
            <a:extLst>
              <a:ext uri="{FF2B5EF4-FFF2-40B4-BE49-F238E27FC236}">
                <a16:creationId xmlns:a16="http://schemas.microsoft.com/office/drawing/2014/main" id="{A949470D-AF5A-4697-88D6-F9150A74CB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745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2454063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E3A525-ADD8-BE76-1778-2C7F72A078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F4564510-E10E-AD9F-C9BF-3768A87A6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6AF1A33-165D-64F8-B199-36938F31B1A9}"/>
              </a:ext>
            </a:extLst>
          </p:cNvPr>
          <p:cNvGrpSpPr/>
          <p:nvPr/>
        </p:nvGrpSpPr>
        <p:grpSpPr>
          <a:xfrm>
            <a:off x="9775002" y="559515"/>
            <a:ext cx="2359277" cy="2310818"/>
            <a:chOff x="9775002" y="675128"/>
            <a:chExt cx="2359277" cy="1820965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2982493E-C18A-DF88-D76B-E488083CB0D7}"/>
                </a:ext>
              </a:extLst>
            </p:cNvPr>
            <p:cNvSpPr/>
            <p:nvPr/>
          </p:nvSpPr>
          <p:spPr>
            <a:xfrm>
              <a:off x="9775002" y="675128"/>
              <a:ext cx="2333640" cy="1452761"/>
            </a:xfrm>
            <a:prstGeom prst="roundRect">
              <a:avLst>
                <a:gd name="adj" fmla="val 12443"/>
              </a:avLst>
            </a:prstGeom>
            <a:solidFill>
              <a:srgbClr val="FFCC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9CE8E1D-FD44-35D6-E601-B61D10731C42}"/>
                </a:ext>
              </a:extLst>
            </p:cNvPr>
            <p:cNvSpPr txBox="1"/>
            <p:nvPr/>
          </p:nvSpPr>
          <p:spPr>
            <a:xfrm>
              <a:off x="9809628" y="710989"/>
              <a:ext cx="2324651" cy="1785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 New" panose="020B0500040200020003" pitchFamily="34" charset="-34"/>
                </a:rPr>
                <a:t>แผนแม่บทฯ และแผนแม่บทย่อยฯ ที่เกี่ยวข้อง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แผนแม่บทฯ </a:t>
              </a: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 New" panose="020B0500040200020003" pitchFamily="34" charset="-34"/>
                </a:rPr>
                <a:t>การบริหารจัดการทรัพยากรน้ำ 20 ปี พ.ศ. 2566 - 2580</a:t>
              </a:r>
              <a:endParaRPr kumimoji="0" lang="th-TH" sz="16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 New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แผนแม่บทย่อยฯ </a:t>
              </a:r>
              <a:r>
                <a:rPr kumimoji="0" lang="en-US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19.</a:t>
              </a:r>
              <a:r>
                <a:rPr kumimoji="0" lang="th-TH" sz="16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 New" panose="020B0500040200020003" pitchFamily="34" charset="-34"/>
                </a:rPr>
                <a:t>1 แผนการพัฒนาการบริหารจัดการน้ำเชิงลุ่มน้ำทั้งระบบเพื่อเพิ่มควรามมั่นคงด้านน้ำของประเทศ</a:t>
              </a:r>
              <a:endParaRPr kumimoji="0" lang="th-TH" sz="18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 New" panose="020B0500040200020003" pitchFamily="34" charset="-34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61481CA-EAC5-903E-20DE-5CD0D20254D9}"/>
              </a:ext>
            </a:extLst>
          </p:cNvPr>
          <p:cNvGrpSpPr/>
          <p:nvPr/>
        </p:nvGrpSpPr>
        <p:grpSpPr>
          <a:xfrm>
            <a:off x="9798228" y="2414576"/>
            <a:ext cx="2333640" cy="701898"/>
            <a:chOff x="9772608" y="2530886"/>
            <a:chExt cx="2310363" cy="631500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19E6569A-7B4B-03E9-E943-4808E07D654E}"/>
                </a:ext>
              </a:extLst>
            </p:cNvPr>
            <p:cNvSpPr txBox="1"/>
            <p:nvPr/>
          </p:nvSpPr>
          <p:spPr>
            <a:xfrm>
              <a:off x="9772608" y="2530886"/>
              <a:ext cx="2310363" cy="6315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D16E6D85-67E8-FE88-26E4-77705A580EB2}"/>
                </a:ext>
              </a:extLst>
            </p:cNvPr>
            <p:cNvSpPr txBox="1"/>
            <p:nvPr/>
          </p:nvSpPr>
          <p:spPr>
            <a:xfrm>
              <a:off x="9870809" y="2560090"/>
              <a:ext cx="2139059" cy="4042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rPr>
                <a:t>Pillar</a:t>
              </a: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rPr>
                <a:t> 3 การจัดการน้ำท่วมและอุทกภัย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858A486-5F6D-19C1-8169-AD277D62F1F0}"/>
              </a:ext>
            </a:extLst>
          </p:cNvPr>
          <p:cNvGrpSpPr/>
          <p:nvPr/>
        </p:nvGrpSpPr>
        <p:grpSpPr>
          <a:xfrm>
            <a:off x="9762399" y="3495654"/>
            <a:ext cx="2310361" cy="939139"/>
            <a:chOff x="9840008" y="3339524"/>
            <a:chExt cx="2247377" cy="714649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21AADA-F62C-847C-6AAB-DC67637561BA}"/>
                </a:ext>
              </a:extLst>
            </p:cNvPr>
            <p:cNvSpPr/>
            <p:nvPr/>
          </p:nvSpPr>
          <p:spPr>
            <a:xfrm>
              <a:off x="9840008" y="3339524"/>
              <a:ext cx="2242963" cy="71464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D763B5D-9192-A2B7-AE35-0BB5CF33EBC8}"/>
                </a:ext>
              </a:extLst>
            </p:cNvPr>
            <p:cNvSpPr txBox="1"/>
            <p:nvPr/>
          </p:nvSpPr>
          <p:spPr>
            <a:xfrm>
              <a:off x="9865670" y="3431699"/>
              <a:ext cx="2221715" cy="6089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ระบุหัวข้อย่อยภายใต้ 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</a:t>
              </a:r>
              <a:endPara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3.1 เพิ่มประสิทธิภาพการระบายน้ำ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3.3 การจัดการน้ำพื้นที่น้ำท่วม/พื้นที่ชะลอน้ำ</a:t>
              </a:r>
            </a:p>
          </p:txBody>
        </p:sp>
      </p:grpSp>
      <p:sp>
        <p:nvSpPr>
          <p:cNvPr id="43" name="Arrow: Down 42">
            <a:extLst>
              <a:ext uri="{FF2B5EF4-FFF2-40B4-BE49-F238E27FC236}">
                <a16:creationId xmlns:a16="http://schemas.microsoft.com/office/drawing/2014/main" id="{37DB2EE9-7A37-30BB-496F-2A1D278A14A0}"/>
              </a:ext>
            </a:extLst>
          </p:cNvPr>
          <p:cNvSpPr/>
          <p:nvPr/>
        </p:nvSpPr>
        <p:spPr>
          <a:xfrm>
            <a:off x="10736594" y="3203138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0" name="Arrow: Down 59">
            <a:extLst>
              <a:ext uri="{FF2B5EF4-FFF2-40B4-BE49-F238E27FC236}">
                <a16:creationId xmlns:a16="http://schemas.microsoft.com/office/drawing/2014/main" id="{667D4017-1BFF-AEDB-C04A-99425F3A8369}"/>
              </a:ext>
            </a:extLst>
          </p:cNvPr>
          <p:cNvSpPr/>
          <p:nvPr/>
        </p:nvSpPr>
        <p:spPr>
          <a:xfrm>
            <a:off x="10749016" y="4474191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81FEF3AF-CED5-2B14-22B4-4A0B4FA365AE}"/>
              </a:ext>
            </a:extLst>
          </p:cNvPr>
          <p:cNvGrpSpPr/>
          <p:nvPr/>
        </p:nvGrpSpPr>
        <p:grpSpPr>
          <a:xfrm>
            <a:off x="9800453" y="4749808"/>
            <a:ext cx="2299732" cy="1512816"/>
            <a:chOff x="9736320" y="3339523"/>
            <a:chExt cx="2299732" cy="995207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4776AA43-4536-5564-AE82-0AD31D597FCD}"/>
                </a:ext>
              </a:extLst>
            </p:cNvPr>
            <p:cNvSpPr/>
            <p:nvPr/>
          </p:nvSpPr>
          <p:spPr>
            <a:xfrm>
              <a:off x="9736320" y="3339523"/>
              <a:ext cx="2299732" cy="9952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7A8B7B85-877D-FCFD-E1A8-F5E167163C21}"/>
                </a:ext>
              </a:extLst>
            </p:cNvPr>
            <p:cNvSpPr txBox="1"/>
            <p:nvPr/>
          </p:nvSpPr>
          <p:spPr>
            <a:xfrm>
              <a:off x="9788144" y="3391359"/>
              <a:ext cx="2211085" cy="8665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ตัวชี้วัดบูรณาการหลายหน่วย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</a:t>
              </a: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92E44901-97F4-D95F-952D-00431655D242}"/>
              </a:ext>
            </a:extLst>
          </p:cNvPr>
          <p:cNvGrpSpPr/>
          <p:nvPr/>
        </p:nvGrpSpPr>
        <p:grpSpPr>
          <a:xfrm>
            <a:off x="5703333" y="592701"/>
            <a:ext cx="724349" cy="427588"/>
            <a:chOff x="1562731" y="1899324"/>
            <a:chExt cx="545361" cy="289957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A1E25091-9F03-2F28-F490-3EF660BFE7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A855220-5D9A-FB98-EC3F-BDF667F91A8F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49CD9FCE-7180-84D2-D487-3C0A0B53B0A0}"/>
              </a:ext>
            </a:extLst>
          </p:cNvPr>
          <p:cNvSpPr txBox="1"/>
          <p:nvPr/>
        </p:nvSpPr>
        <p:spPr>
          <a:xfrm>
            <a:off x="0" y="-38389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KPIs: Agenda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การบริหารจัดการและอนุรักษ์ฟื้นฟูน้ำทั้งระบบ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0FF5DEB9-68D2-4600-B23B-43FB825EF06D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พ.ร.บ. งบประมาณรายจ่ายประจำปีงบประมาณ พ.ศ. 2569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52404B3-77CF-6DCB-4FC5-8BD8AD63E806}"/>
              </a:ext>
            </a:extLst>
          </p:cNvPr>
          <p:cNvSpPr/>
          <p:nvPr/>
        </p:nvSpPr>
        <p:spPr>
          <a:xfrm>
            <a:off x="74086" y="539972"/>
            <a:ext cx="5509842" cy="4585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ร้อยละของพื้นที่การเกษตรที่ได้รับการป้องกันความเสียหายจากอุทกภัย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0" name="Rectangle 25">
            <a:extLst>
              <a:ext uri="{FF2B5EF4-FFF2-40B4-BE49-F238E27FC236}">
                <a16:creationId xmlns:a16="http://schemas.microsoft.com/office/drawing/2014/main" id="{F12D6A61-0FED-F23D-FC92-B29ABC92FCAD}"/>
              </a:ext>
            </a:extLst>
          </p:cNvPr>
          <p:cNvSpPr/>
          <p:nvPr/>
        </p:nvSpPr>
        <p:spPr>
          <a:xfrm>
            <a:off x="5703333" y="6582731"/>
            <a:ext cx="4163704" cy="447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 6 เดือน และ 12 เดือน ของปีงบประมาณ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5F6758F-22B8-0612-783F-B7FF96A34505}"/>
              </a:ext>
            </a:extLst>
          </p:cNvPr>
          <p:cNvCxnSpPr>
            <a:cxnSpLocks/>
          </p:cNvCxnSpPr>
          <p:nvPr/>
        </p:nvCxnSpPr>
        <p:spPr>
          <a:xfrm flipV="1">
            <a:off x="9897418" y="4828604"/>
            <a:ext cx="298440" cy="1761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ตาราง 9">
            <a:extLst>
              <a:ext uri="{FF2B5EF4-FFF2-40B4-BE49-F238E27FC236}">
                <a16:creationId xmlns:a16="http://schemas.microsoft.com/office/drawing/2014/main" id="{6A7FDEDE-26F3-F902-F727-B36B7BC67B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9393"/>
              </p:ext>
            </p:extLst>
          </p:nvPr>
        </p:nvGraphicFramePr>
        <p:xfrm>
          <a:off x="101640" y="902724"/>
          <a:ext cx="9558372" cy="15186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583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561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คำอธิบาย 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183335">
                <a:tc>
                  <a:txBody>
                    <a:bodyPr/>
                    <a:lstStyle/>
                    <a:p>
                      <a:pPr marL="180975" marR="0" lvl="0" indent="-180975" algn="thaiDist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นิยาม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การป้องกันบรรเทาหรือลดการสูญเสียจากการเกิดอุทกภัยในพื้นที่การเกษตร เป็นการพัฒนาปรับปรุงเพิ่มประสิทธิภาพการระบายน้ำ ตลอดจนพัฒนาระบบระบายน้ำ  โดยมีการก่อสร้างและปรับปรุงโครงการ เช่น ระบบระบายน้ำและอาคารประกอบ อาคารระบายน้ำ ประตูระบายน้ำ และ คันกันน้ำ เป็นต้น (ได้รับงบประมาณรายจ่าย ประจำปี พ.ศ. 2569 และ 2570)</a:t>
                      </a:r>
                    </a:p>
                    <a:p>
                      <a:pPr marL="180975" marR="0" lvl="0" indent="-180975" algn="thaiDist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ขอบเขตการประเมิน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พื้นที่การเกษตรที่ได้รับการป้องกันความเสียหายจากอุทกภัยจากการดำเนินโครงการป้องกันและบรรเทาภัยจากน้ำ </a:t>
                      </a: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180975" marR="0" lvl="0" indent="-180975" algn="thaiDist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วิธีการจัดเก็บข้อมูล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ใช้ระบบติดตาม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Cen-Project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(ระบบงานกลางของกรมชลประทาน) รวบรวมข้อมูลจากหน่วยนำส่งผลผลิตและประมวลผล</a:t>
                      </a:r>
                    </a:p>
                    <a:p>
                      <a:pPr marL="180975" marR="0" lvl="0" indent="-180975" algn="thaiDist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982663" algn="l"/>
                        </a:tabLst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สูตรการคำนวณ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ของผลรวมของจำนวนพื้นที่การเกษตรที่ได้รับการป้องกันความเสียหายจากอุทกภัยจากการดำเนินโครงการป้องกันและบรรเทาภัยจากน้ำของกรมชลประทาน ณ สิ้นปีงบประมาณเทียบกับค่าเป้าหมาย (ไร่)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e 21">
            <a:extLst>
              <a:ext uri="{FF2B5EF4-FFF2-40B4-BE49-F238E27FC236}">
                <a16:creationId xmlns:a16="http://schemas.microsoft.com/office/drawing/2014/main" id="{81E9C568-F0BC-7A3B-47B9-0BF53BB2A0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189072"/>
              </p:ext>
            </p:extLst>
          </p:nvPr>
        </p:nvGraphicFramePr>
        <p:xfrm>
          <a:off x="128638" y="4660892"/>
          <a:ext cx="5625485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60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446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75679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836797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84552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906977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400" b="1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endParaRPr lang="en-US" sz="1400" b="1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="1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endParaRPr lang="en-US" sz="1400" b="1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="1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400" b="1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9518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 (ไร่)</a:t>
                      </a:r>
                      <a:endParaRPr lang="en-US" sz="140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731,988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422,673</a:t>
                      </a:r>
                      <a:endParaRPr lang="th-TH" sz="140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296,185</a:t>
                      </a:r>
                      <a:endParaRPr lang="th-TH" sz="140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192,662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436,639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18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ผลการดำเนินงาน(ไร่)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670,029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372,075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223,486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152,732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296,113 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17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91.54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88.03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75.45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79.27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67.82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2" name="Table 44">
            <a:extLst>
              <a:ext uri="{FF2B5EF4-FFF2-40B4-BE49-F238E27FC236}">
                <a16:creationId xmlns:a16="http://schemas.microsoft.com/office/drawing/2014/main" id="{A5BD81A0-B0B8-DE88-07E5-32F0571BCA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6656660"/>
              </p:ext>
            </p:extLst>
          </p:nvPr>
        </p:nvGraphicFramePr>
        <p:xfrm>
          <a:off x="5754123" y="4660892"/>
          <a:ext cx="3218891" cy="933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0080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58571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4133"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 – 2571 (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55614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238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192,662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436,639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229,496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394,712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264,600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1" name="Rectangle 20">
            <a:extLst>
              <a:ext uri="{FF2B5EF4-FFF2-40B4-BE49-F238E27FC236}">
                <a16:creationId xmlns:a16="http://schemas.microsoft.com/office/drawing/2014/main" id="{DF0E7B13-436C-4581-81BD-5B8E32C6B407}"/>
              </a:ext>
            </a:extLst>
          </p:cNvPr>
          <p:cNvSpPr/>
          <p:nvPr/>
        </p:nvSpPr>
        <p:spPr>
          <a:xfrm>
            <a:off x="152932" y="2479380"/>
            <a:ext cx="2076209" cy="2646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sz="160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79.27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DB60CD6-B3E6-41F0-8D23-5AD037F5D736}"/>
              </a:ext>
            </a:extLst>
          </p:cNvPr>
          <p:cNvSpPr/>
          <p:nvPr/>
        </p:nvSpPr>
        <p:spPr>
          <a:xfrm>
            <a:off x="5805947" y="5700822"/>
            <a:ext cx="4469171" cy="620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เป้าหมายปีงบประมาณ 2569-2571 อ้างอิงจากเล่ม พ.ร.บ. 2569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ทั้งนี้ อยู่ระหว่างการพิจารณางบประมาณ พ.ศ. 2570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7" name="Rectangle 17">
            <a:extLst>
              <a:ext uri="{FF2B5EF4-FFF2-40B4-BE49-F238E27FC236}">
                <a16:creationId xmlns:a16="http://schemas.microsoft.com/office/drawing/2014/main" id="{65574A83-8296-4F65-8FED-D01A5A71E124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20">
            <a:extLst>
              <a:ext uri="{FF2B5EF4-FFF2-40B4-BE49-F238E27FC236}">
                <a16:creationId xmlns:a16="http://schemas.microsoft.com/office/drawing/2014/main" id="{D8B88BE3-BF45-45F9-A423-CD4CBBAB50C7}"/>
              </a:ext>
            </a:extLst>
          </p:cNvPr>
          <p:cNvSpPr txBox="1"/>
          <p:nvPr/>
        </p:nvSpPr>
        <p:spPr>
          <a:xfrm>
            <a:off x="-7692" y="27162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 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8" name="Group 2">
            <a:extLst>
              <a:ext uri="{FF2B5EF4-FFF2-40B4-BE49-F238E27FC236}">
                <a16:creationId xmlns:a16="http://schemas.microsoft.com/office/drawing/2014/main" id="{A12EBD75-BE79-CEFE-8D15-4A366E6EBEEF}"/>
              </a:ext>
            </a:extLst>
          </p:cNvPr>
          <p:cNvGrpSpPr/>
          <p:nvPr/>
        </p:nvGrpSpPr>
        <p:grpSpPr>
          <a:xfrm>
            <a:off x="8677535" y="564463"/>
            <a:ext cx="764577" cy="577368"/>
            <a:chOff x="1587592" y="1899324"/>
            <a:chExt cx="490134" cy="289957"/>
          </a:xfrm>
        </p:grpSpPr>
        <p:pic>
          <p:nvPicPr>
            <p:cNvPr id="1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1DB649E-F4D9-EDB4-19E7-04A4D7BA6E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6">
              <a:extLst>
                <a:ext uri="{FF2B5EF4-FFF2-40B4-BE49-F238E27FC236}">
                  <a16:creationId xmlns:a16="http://schemas.microsoft.com/office/drawing/2014/main" id="{4FF169B7-C2E0-A251-F732-4EB709CAB1B5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224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5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2A9DD2AE-367C-B34C-AB48-837EE8A1C067}"/>
              </a:ext>
            </a:extLst>
          </p:cNvPr>
          <p:cNvSpPr/>
          <p:nvPr/>
        </p:nvSpPr>
        <p:spPr>
          <a:xfrm>
            <a:off x="101640" y="6355393"/>
            <a:ext cx="4754361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กองแผนงาน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กรมชลประทาน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1" name="ตาราง 4">
            <a:extLst>
              <a:ext uri="{FF2B5EF4-FFF2-40B4-BE49-F238E27FC236}">
                <a16:creationId xmlns:a16="http://schemas.microsoft.com/office/drawing/2014/main" id="{E6B13CE8-D9B4-5C22-EEED-1FB01F07E4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300971"/>
              </p:ext>
            </p:extLst>
          </p:nvPr>
        </p:nvGraphicFramePr>
        <p:xfrm>
          <a:off x="126917" y="2830006"/>
          <a:ext cx="5408154" cy="1768336"/>
        </p:xfrm>
        <a:graphic>
          <a:graphicData uri="http://schemas.openxmlformats.org/drawingml/2006/table">
            <a:tbl>
              <a:tblPr/>
              <a:tblGrid>
                <a:gridCol w="2292009">
                  <a:extLst>
                    <a:ext uri="{9D8B030D-6E8A-4147-A177-3AD203B41FA5}">
                      <a16:colId xmlns:a16="http://schemas.microsoft.com/office/drawing/2014/main" val="2164533220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3474488304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1851406142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1125137103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355228762"/>
                    </a:ext>
                  </a:extLst>
                </a:gridCol>
                <a:gridCol w="623229">
                  <a:extLst>
                    <a:ext uri="{9D8B030D-6E8A-4147-A177-3AD203B41FA5}">
                      <a16:colId xmlns:a16="http://schemas.microsoft.com/office/drawing/2014/main" val="1504305673"/>
                    </a:ext>
                  </a:extLst>
                </a:gridCol>
              </a:tblGrid>
              <a:tr h="32432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r>
                        <a:rPr lang="th-TH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รอบ 6 เดือน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407571"/>
                  </a:ext>
                </a:extLst>
              </a:tr>
              <a:tr h="26093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822339"/>
                  </a:ext>
                </a:extLst>
              </a:tr>
              <a:tr h="33098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</a:t>
                      </a:r>
                      <a: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โครงการทั้งหมดที่มีการจัดซื้อจัดจ้าง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(โครงการ)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0150601"/>
                  </a:ext>
                </a:extLst>
              </a:tr>
              <a:tr h="33642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</a:t>
                      </a:r>
                      <a: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โครงการที่สามารถทำข้อผูกพัน</a:t>
                      </a:r>
                      <a:b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ในกระบวนการจัดซื้อจัดจ้าง (โครงการ)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5672157"/>
                  </a:ext>
                </a:extLst>
              </a:tr>
              <a:tr h="3143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98.18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96.41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95.65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96.15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96.03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755901"/>
                  </a:ext>
                </a:extLst>
              </a:tr>
            </a:tbl>
          </a:graphicData>
        </a:graphic>
      </p:graphicFrame>
      <p:sp>
        <p:nvSpPr>
          <p:cNvPr id="44" name="TextBox 9">
            <a:extLst>
              <a:ext uri="{FF2B5EF4-FFF2-40B4-BE49-F238E27FC236}">
                <a16:creationId xmlns:a16="http://schemas.microsoft.com/office/drawing/2014/main" id="{B9F26E7E-C49C-49C5-83EB-89D15F72DF33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45" name="Picture 1">
            <a:extLst>
              <a:ext uri="{FF2B5EF4-FFF2-40B4-BE49-F238E27FC236}">
                <a16:creationId xmlns:a16="http://schemas.microsoft.com/office/drawing/2014/main" id="{3FFE8D99-4121-4897-856E-39A2ABE9BC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745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25696835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18A7EBB0-91E7-42BE-843F-4B20865A8EEF}"/>
              </a:ext>
            </a:extLst>
          </p:cNvPr>
          <p:cNvSpPr/>
          <p:nvPr/>
        </p:nvSpPr>
        <p:spPr>
          <a:xfrm>
            <a:off x="220044" y="6186835"/>
            <a:ext cx="8321528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lvl="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กองแผนงาน กรมชลประทาน     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 6 เดือน และ 12 เดือน ของปีงบประมาณ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Google Shape;266;p8">
            <a:extLst>
              <a:ext uri="{FF2B5EF4-FFF2-40B4-BE49-F238E27FC236}">
                <a16:creationId xmlns:a16="http://schemas.microsoft.com/office/drawing/2014/main" id="{7D05C36B-8125-04FD-696C-E1B135E0F8E7}"/>
              </a:ext>
            </a:extLst>
          </p:cNvPr>
          <p:cNvSpPr/>
          <p:nvPr/>
        </p:nvSpPr>
        <p:spPr>
          <a:xfrm>
            <a:off x="156322" y="771736"/>
            <a:ext cx="7647115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lang="th-TH" sz="1800" b="1" kern="0" dirty="0">
                <a:solidFill>
                  <a:srgbClr val="0000FF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ร้อยละ 79.27 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lang="th-TH" sz="1800" b="1" kern="0" dirty="0">
                <a:solidFill>
                  <a:prstClr val="black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ร้อยละ .....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B8DFECE-C509-C93C-AB3B-DF7B5A3A9FD5}"/>
              </a:ext>
            </a:extLst>
          </p:cNvPr>
          <p:cNvSpPr/>
          <p:nvPr/>
        </p:nvSpPr>
        <p:spPr>
          <a:xfrm>
            <a:off x="124794" y="579251"/>
            <a:ext cx="11064264" cy="32778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892175" marR="0" lvl="0" indent="-892175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10. ร้อยละของพื้นที่การเกษตรที่ได้รับการป้องกันความเสียหายจากอุทกภัย (ต่อ)</a:t>
            </a:r>
          </a:p>
        </p:txBody>
      </p:sp>
      <p:sp>
        <p:nvSpPr>
          <p:cNvPr id="17" name="Google Shape;253;p8">
            <a:extLst>
              <a:ext uri="{FF2B5EF4-FFF2-40B4-BE49-F238E27FC236}">
                <a16:creationId xmlns:a16="http://schemas.microsoft.com/office/drawing/2014/main" id="{31BEB330-FF85-B9C7-1CA3-5C294CEAD06E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พ.ร.บ. งบประมาณรายจ่ายประจำปีงบประมาณ พ.ศ. 2569 	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</a:t>
            </a:r>
          </a:p>
        </p:txBody>
      </p:sp>
      <p:sp>
        <p:nvSpPr>
          <p:cNvPr id="9" name="Rectangle 34">
            <a:extLst>
              <a:ext uri="{FF2B5EF4-FFF2-40B4-BE49-F238E27FC236}">
                <a16:creationId xmlns:a16="http://schemas.microsoft.com/office/drawing/2014/main" id="{625BE9AC-C911-BFBC-1876-D4B30CFE16E2}"/>
              </a:ext>
            </a:extLst>
          </p:cNvPr>
          <p:cNvSpPr/>
          <p:nvPr/>
        </p:nvSpPr>
        <p:spPr>
          <a:xfrm>
            <a:off x="10367359" y="61180"/>
            <a:ext cx="1450210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กรมชลประทาน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59A7CD3E-2DE1-0465-3D78-DFE5BA7C93CE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E0229BE3-8EE1-3020-4880-00D4484DCC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22" name="Rectangle 17">
            <a:extLst>
              <a:ext uri="{FF2B5EF4-FFF2-40B4-BE49-F238E27FC236}">
                <a16:creationId xmlns:a16="http://schemas.microsoft.com/office/drawing/2014/main" id="{679FBF60-4039-487B-B15E-B753E764D9DD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0">
            <a:extLst>
              <a:ext uri="{FF2B5EF4-FFF2-40B4-BE49-F238E27FC236}">
                <a16:creationId xmlns:a16="http://schemas.microsoft.com/office/drawing/2014/main" id="{482B4A73-F39D-4E69-9E19-3A8AA52E8157}"/>
              </a:ext>
            </a:extLst>
          </p:cNvPr>
          <p:cNvSpPr txBox="1"/>
          <p:nvPr/>
        </p:nvSpPr>
        <p:spPr>
          <a:xfrm>
            <a:off x="-7692" y="27162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 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18" name="Table 15">
            <a:extLst>
              <a:ext uri="{FF2B5EF4-FFF2-40B4-BE49-F238E27FC236}">
                <a16:creationId xmlns:a16="http://schemas.microsoft.com/office/drawing/2014/main" id="{B8115720-75B2-45F1-AF85-EEFCA59828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275326"/>
              </p:ext>
            </p:extLst>
          </p:nvPr>
        </p:nvGraphicFramePr>
        <p:xfrm>
          <a:off x="151860" y="4104641"/>
          <a:ext cx="5944140" cy="1445666"/>
        </p:xfrm>
        <a:graphic>
          <a:graphicData uri="http://schemas.openxmlformats.org/drawingml/2006/table">
            <a:tbl>
              <a:tblPr firstRow="1" bandRow="1"/>
              <a:tblGrid>
                <a:gridCol w="1279056">
                  <a:extLst>
                    <a:ext uri="{9D8B030D-6E8A-4147-A177-3AD203B41FA5}">
                      <a16:colId xmlns:a16="http://schemas.microsoft.com/office/drawing/2014/main" val="1042996514"/>
                    </a:ext>
                  </a:extLst>
                </a:gridCol>
                <a:gridCol w="1344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45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65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พิจารณาผลการดำเนินงาน 3 ปีย้อนหลัง (2566 – 2568)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u="none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ผลการดำเนินงาน 3 ปีย้อนหลัง ขึ้นๆ ลงๆ 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ร้อยละ 67.82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 74.18</a:t>
                      </a:r>
                      <a:endParaRPr lang="th-TH" sz="1600" b="1" dirty="0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 79.27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743">
                <a:tc vMerge="1">
                  <a:txBody>
                    <a:bodyPr/>
                    <a:lstStyle/>
                    <a:p>
                      <a:pPr algn="ctr"/>
                      <a:endParaRPr lang="th-TH" sz="1400" b="0" dirty="0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ผลการดำเนินงานที่ต่ำสุด</a:t>
                      </a:r>
                    </a:p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 </a:t>
                      </a:r>
                    </a:p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 </a:t>
                      </a:r>
                    </a:p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5221955"/>
                  </a:ext>
                </a:extLst>
              </a:tr>
            </a:tbl>
          </a:graphicData>
        </a:graphic>
      </p:graphicFrame>
      <p:graphicFrame>
        <p:nvGraphicFramePr>
          <p:cNvPr id="20" name="Table 15">
            <a:extLst>
              <a:ext uri="{FF2B5EF4-FFF2-40B4-BE49-F238E27FC236}">
                <a16:creationId xmlns:a16="http://schemas.microsoft.com/office/drawing/2014/main" id="{1EB6EE8E-0D78-4F15-AC1A-AA4F8BA2D1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100158"/>
              </p:ext>
            </p:extLst>
          </p:nvPr>
        </p:nvGraphicFramePr>
        <p:xfrm>
          <a:off x="6175273" y="3246666"/>
          <a:ext cx="5944140" cy="2558069"/>
        </p:xfrm>
        <a:graphic>
          <a:graphicData uri="http://schemas.openxmlformats.org/drawingml/2006/table">
            <a:tbl>
              <a:tblPr firstRow="1" bandRow="1"/>
              <a:tblGrid>
                <a:gridCol w="1279056">
                  <a:extLst>
                    <a:ext uri="{9D8B030D-6E8A-4147-A177-3AD203B41FA5}">
                      <a16:colId xmlns:a16="http://schemas.microsoft.com/office/drawing/2014/main" val="1042996514"/>
                    </a:ext>
                  </a:extLst>
                </a:gridCol>
                <a:gridCol w="1344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45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65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พิจารณาผลการดำเนินงาน 3 ปีย้อนหลัง (2567 – 2569)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u="none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ผลการดำเนินงาน 3 ปีย้อนหลัง ขึ้นๆ ลงๆ 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ร้อยละ...</a:t>
                      </a:r>
                      <a:b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</a:b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ผลการดำเนินงานที่ต่ำสุด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ร้อยละ...</a:t>
                      </a:r>
                      <a:b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  <a:endParaRPr lang="en-US" sz="1400" b="0" kern="1200" baseline="0" dirty="0">
                        <a:solidFill>
                          <a:schemeClr val="tx1"/>
                        </a:solidFill>
                        <a:effectLst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ร้อยละ...</a:t>
                      </a:r>
                      <a:b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 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+ 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interval</a:t>
                      </a:r>
                    </a:p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หรือ</a:t>
                      </a:r>
                    </a:p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  <a:endParaRPr lang="en-US" sz="1400" b="0" kern="1200" baseline="0" dirty="0">
                        <a:solidFill>
                          <a:schemeClr val="tx1"/>
                        </a:solidFill>
                        <a:effectLst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ผลการดำเนินงาน 3 ปีย้อนหลังดีขึ้นเรื่อยๆ </a:t>
                      </a:r>
                      <a:endParaRPr lang="th-TH" sz="1400" b="0" dirty="0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ร้อยละ...</a:t>
                      </a:r>
                      <a:b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 </a:t>
                      </a:r>
                    </a:p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ร้อยละ...</a:t>
                      </a:r>
                    </a:p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 </a:t>
                      </a:r>
                    </a:p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ร้อยละ...</a:t>
                      </a:r>
                    </a:p>
                    <a:p>
                      <a:pPr algn="ctr"/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interval</a:t>
                      </a:r>
                      <a:endParaRPr lang="th-TH" sz="1400" b="0" kern="1200" baseline="0" dirty="0">
                        <a:solidFill>
                          <a:schemeClr val="tx1"/>
                        </a:solidFill>
                        <a:effectLst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490948"/>
                  </a:ext>
                </a:extLst>
              </a:tr>
            </a:tbl>
          </a:graphicData>
        </a:graphic>
      </p:graphicFrame>
      <p:graphicFrame>
        <p:nvGraphicFramePr>
          <p:cNvPr id="21" name="Table 15">
            <a:extLst>
              <a:ext uri="{FF2B5EF4-FFF2-40B4-BE49-F238E27FC236}">
                <a16:creationId xmlns:a16="http://schemas.microsoft.com/office/drawing/2014/main" id="{84525B41-9E5A-45C0-B05D-9D8805646B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125208"/>
              </p:ext>
            </p:extLst>
          </p:nvPr>
        </p:nvGraphicFramePr>
        <p:xfrm>
          <a:off x="151860" y="1116446"/>
          <a:ext cx="5945199" cy="2697949"/>
        </p:xfrm>
        <a:graphic>
          <a:graphicData uri="http://schemas.openxmlformats.org/drawingml/2006/table">
            <a:tbl>
              <a:tblPr firstRow="1" bandRow="1"/>
              <a:tblGrid>
                <a:gridCol w="1981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7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7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เกณฑ์การประเมินปี 2569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พิจารณาจากโครงการที่มีการจัดซื้อจัดจ้าง (กรณีงานจ้างเหมา) ซึ่งสามารถก่อหนี้ผูกพันตามมาตรการเร่งรัด  การเบิกจ่ายงบประมาณและการใช้จ่ายภาครัฐ ประจำปีงบประมาณ พ.ศ. 2569 จำนวน 84 โครงการ    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จาก 155 โครงการ</a:t>
                      </a:r>
                      <a:endParaRPr lang="th-TH" sz="1600" b="1" u="none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16510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 80  โครงการ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81  โครงการ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84 โครงการ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ร้อยละการก่อหนี้ผูกพันที่ต่ำที่สุด 3 ปีย้อนหลัง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x</a:t>
                      </a: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จำนวนโครงการที่มีการจัดซื้อจัดจ้างทั้งหมด ปี 69</a:t>
                      </a:r>
                    </a:p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95.65% x 84)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ร้อยละการก่อหนี้ผูกพันเฉลี่ย 3 ปีย้อนหลัง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x</a:t>
                      </a: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จำนวนโครงการที่มีการจัดซื้อจัดจ้างทั้งหมด ปี 69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95.94% x 84)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จำนวนโครงการที่มีการจัดซื้อจัดจ้างทั้งหมด ปี 69</a:t>
                      </a:r>
                    </a:p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* สามารถทำข้อผูกพัน ในกระบวนการจัดซื้อจัดจ้าง ได้ตามเกณฑ์ที่รัฐบาลกำหนด ร้อยละ 100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774633"/>
                  </a:ext>
                </a:extLst>
              </a:tr>
            </a:tbl>
          </a:graphicData>
        </a:graphic>
      </p:graphicFrame>
      <p:graphicFrame>
        <p:nvGraphicFramePr>
          <p:cNvPr id="23" name="Table 15">
            <a:extLst>
              <a:ext uri="{FF2B5EF4-FFF2-40B4-BE49-F238E27FC236}">
                <a16:creationId xmlns:a16="http://schemas.microsoft.com/office/drawing/2014/main" id="{B2E31FF8-3383-420E-83FB-61BE01409F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943910"/>
              </p:ext>
            </p:extLst>
          </p:nvPr>
        </p:nvGraphicFramePr>
        <p:xfrm>
          <a:off x="6174214" y="1116446"/>
          <a:ext cx="5945199" cy="2074134"/>
        </p:xfrm>
        <a:graphic>
          <a:graphicData uri="http://schemas.openxmlformats.org/drawingml/2006/table">
            <a:tbl>
              <a:tblPr firstRow="1" bandRow="1"/>
              <a:tblGrid>
                <a:gridCol w="1981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7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7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พิจารณาจากโครงการที่มีการจัดซื้อจัดจ้าง (กรณีงานจ้างเหมา) ซึ่งสามารถก่อหนี้ผูกพันตามมาตรการเร่งรัด  การเบิกจ่ายงบประมาณและการใช้จ่ายภาครัฐ ประจำปีงบประมาณ พ.ศ. 2570 </a:t>
                      </a:r>
                      <a:endParaRPr lang="th-TH" sz="1600" b="1" u="none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.......โครงการ</a:t>
                      </a:r>
                    </a:p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(ร้อยละการก่อหนี้ผูกพันที่ต่ำที่สุด 3 ปีย้อนหลัง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x</a:t>
                      </a: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จำนวนโครงการที่มีการจัดซื้อจัดจ้างทั้งหมด ปี 70)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.......โครงการ</a:t>
                      </a:r>
                    </a:p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(ร้อยละการก่อหนี้ผูกพันเฉลี่ย 3 ปีย้อนหลัง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x</a:t>
                      </a: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จำนวนโครงการที่มีการจัดซื้อจัดจ้างทั้งหมด ปี 70)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678180" algn="l"/>
                        </a:tabLs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.......โครงการ</a:t>
                      </a:r>
                    </a:p>
                    <a:p>
                      <a:pPr marL="165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78180" algn="l"/>
                        </a:tabLst>
                        <a:defRPr/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(จำนวนโครงการที่มีการจัดซื้อจัดจ้างทั้งหมด ปี 70) * สามารถทำข้อผูกพัน ในกระบวนการจัดซื้อจัดจ้าง ได้ตามเกณฑ์ที่รัฐบาลกำหนด ร้อยละ 100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" name="Rectangle 41">
            <a:extLst>
              <a:ext uri="{FF2B5EF4-FFF2-40B4-BE49-F238E27FC236}">
                <a16:creationId xmlns:a16="http://schemas.microsoft.com/office/drawing/2014/main" id="{8970170E-4B56-4129-8D97-599FFD11EE4A}"/>
              </a:ext>
            </a:extLst>
          </p:cNvPr>
          <p:cNvSpPr/>
          <p:nvPr/>
        </p:nvSpPr>
        <p:spPr>
          <a:xfrm>
            <a:off x="6016728" y="5761935"/>
            <a:ext cx="6231090" cy="447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1.  </a:t>
            </a:r>
            <a:r>
              <a:rPr kumimoji="0" lang="th-TH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เป้าหมายรอบ 12 เดือน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ของปีงบประมาณ พ.ศ. 2570 จะสามารถกำหนดได้ เมื่อมีผลการดำเนินงานของปีงบประมาณ 2569                 </a:t>
            </a:r>
          </a:p>
        </p:txBody>
      </p:sp>
      <p:sp>
        <p:nvSpPr>
          <p:cNvPr id="19" name="TextBox 9">
            <a:extLst>
              <a:ext uri="{FF2B5EF4-FFF2-40B4-BE49-F238E27FC236}">
                <a16:creationId xmlns:a16="http://schemas.microsoft.com/office/drawing/2014/main" id="{6815C903-BEDB-4B57-976F-B810E00F432E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6" name="Picture 1">
            <a:extLst>
              <a:ext uri="{FF2B5EF4-FFF2-40B4-BE49-F238E27FC236}">
                <a16:creationId xmlns:a16="http://schemas.microsoft.com/office/drawing/2014/main" id="{7C617B55-3403-4DAF-9201-05F28142EC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745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19505281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447732A-16A7-E921-ABEC-9106B3E106B9}"/>
              </a:ext>
            </a:extLst>
          </p:cNvPr>
          <p:cNvSpPr/>
          <p:nvPr/>
        </p:nvSpPr>
        <p:spPr>
          <a:xfrm>
            <a:off x="123081" y="517018"/>
            <a:ext cx="6397905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10. ร้อยละของพื้นที่การเกษตรที่ได้รับการป้องกันความเสียหายจากอุทกภัย (ต่อ)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832D2C6-97B1-21EA-5C54-12878E909BAB}"/>
              </a:ext>
            </a:extLst>
          </p:cNvPr>
          <p:cNvSpPr/>
          <p:nvPr/>
        </p:nvSpPr>
        <p:spPr>
          <a:xfrm>
            <a:off x="102061" y="806945"/>
            <a:ext cx="237757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graphicFrame>
        <p:nvGraphicFramePr>
          <p:cNvPr id="20" name="Table 12">
            <a:extLst>
              <a:ext uri="{FF2B5EF4-FFF2-40B4-BE49-F238E27FC236}">
                <a16:creationId xmlns:a16="http://schemas.microsoft.com/office/drawing/2014/main" id="{20E00CE1-FC99-4030-BFE8-0430B12392B9}"/>
              </a:ext>
            </a:extLst>
          </p:cNvPr>
          <p:cNvGraphicFramePr>
            <a:graphicFrameLocks noGrp="1"/>
          </p:cNvGraphicFramePr>
          <p:nvPr/>
        </p:nvGraphicFramePr>
        <p:xfrm>
          <a:off x="284505" y="1160888"/>
          <a:ext cx="11622989" cy="5001768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8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/>
                          <a:ea typeface="Tahoma"/>
                          <a:cs typeface="TH SarabunPSK"/>
                        </a:rPr>
                        <a:t>1</a:t>
                      </a:r>
                      <a:endParaRPr lang="th-TH" sz="18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95350" algn="l"/>
                        </a:tabLst>
                        <a:defRPr/>
                      </a:pPr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่ายทอดค่าเป้าหมายตัวชี้วัดร้อยละพื้นที่การเกษตรที่ได้รับการป้องกันความเสียหายจากอุทกภัยที่ดำเนินการในปีงบประมาณ 2568 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โครงการป้องกันและบรรเทาภัยจากน้ำ) ให้หน่วยปฏิบัติในพื้นที่ทราบ 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ประชุมติดตามความก้าวหน้าผลการปฏิบัติงานผลการปฏิบัติงาน พร้อมปัญหาอุปสรรค (ไตรมาสที่ 1 -2)</a:t>
                      </a:r>
                    </a:p>
                    <a:p>
                      <a:pPr marL="0" lvl="0" indent="0">
                        <a:lnSpc>
                          <a:spcPct val="80000"/>
                        </a:lnSpc>
                        <a:tabLst/>
                        <a:defRPr/>
                      </a:pP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รายงานผลความก้าวหน้าผลการดำเนินงาน ปัญหาอุปสรรค ให้ผู้บริหาร และหน่วยงานที่เกี่ยวข้องทราบ เช่น สำนักงบประมาณ </a:t>
                      </a:r>
                      <a:r>
                        <a:rPr lang="th-TH" sz="1800" dirty="0">
                          <a:latin typeface="TH Sarabun PSK"/>
                          <a:cs typeface="TH SarabunPSK" panose="020B0500040200020003" pitchFamily="34" charset="-34"/>
                        </a:rPr>
                        <a:t>สำนักงานสภาพัฒนาการเศรษฐกิจและสังคมแห่งชาติ 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(รอบ 6 เดือน)</a:t>
                      </a:r>
                      <a:endParaRPr lang="th-TH" sz="18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ทบทวนค่าเป้าหมายตัวชี้วัด</a:t>
                      </a:r>
                      <a:r>
                        <a:rPr lang="th-TH" sz="180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ร้อยละพื้นที่การเกษตรที่ได้รับการป้องกันความเสียหายจากอุทกภัย </a:t>
                      </a:r>
                      <a:r>
                        <a:rPr lang="th-TH" sz="18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และเร่งรัดการดำเนินงานของโครงการที่มีความเสี่ยงและความล่าช้า </a:t>
                      </a:r>
                      <a:r>
                        <a:rPr lang="th-TH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(ไตรมาสที่ 3 - 4)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รายงานผลความก้าวหน้าผลการดำเนินงาน ปัญหาอุปสรรค ให้ผู้บริหาร และหน่วยงานที่เกี่ยวข้องทราบ เช่น สำนักงบประมาณ</a:t>
                      </a:r>
                      <a:r>
                        <a:rPr lang="th-TH" sz="1800" dirty="0">
                          <a:latin typeface="TH Sarabun PSK"/>
                          <a:cs typeface="TH SarabunPSK" panose="020B0500040200020003" pitchFamily="34" charset="-34"/>
                        </a:rPr>
                        <a:t>สำนักงานสภาพัฒนาการเศรษฐกิจและสังคมแห่งชาติ 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(รอบ 12 เดือน)</a:t>
                      </a:r>
                      <a:endParaRPr lang="th-TH" sz="18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0529412"/>
                  </a:ext>
                </a:extLst>
              </a:tr>
            </a:tbl>
          </a:graphicData>
        </a:graphic>
      </p:graphicFrame>
      <p:cxnSp>
        <p:nvCxnSpPr>
          <p:cNvPr id="14" name="ลูกศรเชื่อมต่อแบบตรง 4">
            <a:extLst>
              <a:ext uri="{FF2B5EF4-FFF2-40B4-BE49-F238E27FC236}">
                <a16:creationId xmlns:a16="http://schemas.microsoft.com/office/drawing/2014/main" id="{33BF0D4A-C3C8-4CD9-801F-E3F14BA953A8}"/>
              </a:ext>
            </a:extLst>
          </p:cNvPr>
          <p:cNvCxnSpPr>
            <a:cxnSpLocks/>
          </p:cNvCxnSpPr>
          <p:nvPr/>
        </p:nvCxnSpPr>
        <p:spPr>
          <a:xfrm>
            <a:off x="5221590" y="2441854"/>
            <a:ext cx="114534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4">
            <a:extLst>
              <a:ext uri="{FF2B5EF4-FFF2-40B4-BE49-F238E27FC236}">
                <a16:creationId xmlns:a16="http://schemas.microsoft.com/office/drawing/2014/main" id="{C047B8AF-4A7E-4EEA-B134-599566060B43}"/>
              </a:ext>
            </a:extLst>
          </p:cNvPr>
          <p:cNvCxnSpPr>
            <a:cxnSpLocks/>
          </p:cNvCxnSpPr>
          <p:nvPr/>
        </p:nvCxnSpPr>
        <p:spPr>
          <a:xfrm>
            <a:off x="6366933" y="3225625"/>
            <a:ext cx="218243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ลูกศรเชื่อมต่อแบบตรง 4">
            <a:extLst>
              <a:ext uri="{FF2B5EF4-FFF2-40B4-BE49-F238E27FC236}">
                <a16:creationId xmlns:a16="http://schemas.microsoft.com/office/drawing/2014/main" id="{1424B823-30D3-498B-9C55-003252B7BF60}"/>
              </a:ext>
            </a:extLst>
          </p:cNvPr>
          <p:cNvCxnSpPr>
            <a:cxnSpLocks/>
          </p:cNvCxnSpPr>
          <p:nvPr/>
        </p:nvCxnSpPr>
        <p:spPr>
          <a:xfrm>
            <a:off x="8026400" y="4074711"/>
            <a:ext cx="5229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ลูกศรเชื่อมต่อแบบตรง 4">
            <a:extLst>
              <a:ext uri="{FF2B5EF4-FFF2-40B4-BE49-F238E27FC236}">
                <a16:creationId xmlns:a16="http://schemas.microsoft.com/office/drawing/2014/main" id="{3C7A5BAF-6973-4B6C-880D-A4BA874FDD37}"/>
              </a:ext>
            </a:extLst>
          </p:cNvPr>
          <p:cNvCxnSpPr>
            <a:cxnSpLocks/>
          </p:cNvCxnSpPr>
          <p:nvPr/>
        </p:nvCxnSpPr>
        <p:spPr>
          <a:xfrm>
            <a:off x="8549363" y="5043539"/>
            <a:ext cx="283516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ลูกศรเชื่อมต่อแบบตรง 4">
            <a:extLst>
              <a:ext uri="{FF2B5EF4-FFF2-40B4-BE49-F238E27FC236}">
                <a16:creationId xmlns:a16="http://schemas.microsoft.com/office/drawing/2014/main" id="{23818EE5-582D-4AC2-B2AF-E6C4297D979A}"/>
              </a:ext>
            </a:extLst>
          </p:cNvPr>
          <p:cNvCxnSpPr>
            <a:cxnSpLocks/>
          </p:cNvCxnSpPr>
          <p:nvPr/>
        </p:nvCxnSpPr>
        <p:spPr>
          <a:xfrm>
            <a:off x="11384531" y="5870853"/>
            <a:ext cx="5229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7">
            <a:extLst>
              <a:ext uri="{FF2B5EF4-FFF2-40B4-BE49-F238E27FC236}">
                <a16:creationId xmlns:a16="http://schemas.microsoft.com/office/drawing/2014/main" id="{DF4011E9-3889-46DB-BFD3-66C9D85C51C6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lide Number Placeholder 3">
            <a:extLst>
              <a:ext uri="{FF2B5EF4-FFF2-40B4-BE49-F238E27FC236}">
                <a16:creationId xmlns:a16="http://schemas.microsoft.com/office/drawing/2014/main" id="{4423C34A-BA08-45AF-A534-6F34806C4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8" name="สี่เหลี่ยมผืนผ้า 45">
            <a:extLst>
              <a:ext uri="{FF2B5EF4-FFF2-40B4-BE49-F238E27FC236}">
                <a16:creationId xmlns:a16="http://schemas.microsoft.com/office/drawing/2014/main" id="{DF9F79A3-DF84-4AE5-A845-281053767A79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3" name="TextBox 9">
            <a:extLst>
              <a:ext uri="{FF2B5EF4-FFF2-40B4-BE49-F238E27FC236}">
                <a16:creationId xmlns:a16="http://schemas.microsoft.com/office/drawing/2014/main" id="{31D8632F-84C8-416F-86D4-B62E2A638593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19" name="Picture 1">
            <a:extLst>
              <a:ext uri="{FF2B5EF4-FFF2-40B4-BE49-F238E27FC236}">
                <a16:creationId xmlns:a16="http://schemas.microsoft.com/office/drawing/2014/main" id="{3AD772C8-AD33-4544-9425-BD6D6D2735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745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17998053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76168-6599-2981-B220-337F29D3F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5257A03-967E-BA1E-0D74-ACB9D5600D43}"/>
              </a:ext>
            </a:extLst>
          </p:cNvPr>
          <p:cNvSpPr/>
          <p:nvPr/>
        </p:nvSpPr>
        <p:spPr>
          <a:xfrm>
            <a:off x="163952" y="720183"/>
            <a:ext cx="8468927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11. ระดับความสำเร็จในการปรับปรุงแก้ไขกฎกระทรวงการอนุญาตการใช้น้ำประเภทที่สองและประเภทที่สาม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64BE1C8-4958-8DE2-62FE-9D1819DDF6A1}"/>
              </a:ext>
            </a:extLst>
          </p:cNvPr>
          <p:cNvSpPr/>
          <p:nvPr/>
        </p:nvSpPr>
        <p:spPr>
          <a:xfrm>
            <a:off x="115236" y="1240085"/>
            <a:ext cx="9150356" cy="1680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4863" marR="0" lvl="0" indent="-8048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1. กฎกระทรวงการอนุญาตการใช้น้ำประเภทที่สองและประเภทที่สาม พ.ศ. 2567 ออกโดยอาศัยอำนาจตามความในมาตรา 5 วรรคหนึ่ง และมาตรา  45 วรรคหนึ่ง แห่งพระราชบัญญัติทรัพยากรน้ำ พ.ศ. 2561 รัฐมนตรีว่าการกระทรวงเกษตรและสหกรณ์ร่วมกับรัฐมนตรีว่าการกระทรวงทรัพยากรธรรมชาติและสิ่งแวดล้อมมีอำนาจออกกฎกระทรวงดังกล่าว ในการพิจารณาอนุญาตการใช้น้ำ กำหนดให้อธิบดีต้องแจ้งผลการพิจารณาไปยังผู้ขอรับใบอนุญาตภายใน 30 วัน นับแต่วันที่ได้รับคำขอรับใบอนุญาตพร้อมด้วยแผนการบริหารจัดการน้ำและเอกสารหรือหลักฐานถูกต้องแล้ว ซึ่งการดำเนินการดังกล่าว มีขั้นตอน กระบวนการ และหน่วยงานที่เกี่ยวข้องแตกต่างกัน ใช้ระยะเวลาในการดำเนินงานมากกว่า 30 วัน ดังนั้น ระยะเวลาที่กำหนดจึงไม่สอดคล้องกับระยะเวลา  ในการปฏิบัติงานตามความเป็นจริง หน่วยงานที่เกี่ยวข้องจึงต้องพิจารณาทบทวนปรับปรุงแก้ไขให้กฎหมายดังกล่าวให้สามารถใช้บังคับได้อย่างมีประสิทธิภาพ </a:t>
            </a:r>
          </a:p>
          <a:p>
            <a:pPr marL="804863" lvl="0" indent="4763" algn="thaiDist">
              <a:lnSpc>
                <a:spcPct val="80000"/>
              </a:lnSpc>
              <a:defRPr/>
            </a:pP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สำนักงานทรัพยากรน้ำแห่งชาติ (สทนช.) ซึ่งเป็นหน่วยงานเจ้าภาพ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Agenda 1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การบริหารจัดการและอนุรักษ์ฟื้นฟูน้ำทั้งระบบ กำหนดให้กรมชลประทานวัดผลในการดำเนินงานด้านที่ 5 การบริหารจัดการ การปรับปรุง ทบทวนกฎหมาย กฎระเบียบ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E0FF0AE-D480-D3BF-194B-9EC81E592162}"/>
              </a:ext>
            </a:extLst>
          </p:cNvPr>
          <p:cNvSpPr/>
          <p:nvPr/>
        </p:nvSpPr>
        <p:spPr>
          <a:xfrm>
            <a:off x="208309" y="3375148"/>
            <a:ext cx="9581662" cy="286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คำสั่งแต่งตั้งคณะทำงานเพื่อพิจารณาทบทวน ปรับปรุงแก้ไข กฎกระทรวงฯ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0EAF0B9-4DDD-EA00-99B5-C3571A994D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978113"/>
              </p:ext>
            </p:extLst>
          </p:nvPr>
        </p:nvGraphicFramePr>
        <p:xfrm>
          <a:off x="277707" y="3735713"/>
          <a:ext cx="9362088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656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01656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01656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01656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01656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601656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0165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1899926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165518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595390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300772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300772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7697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latinLnBrk="0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รับนโยบายจากรายงานสรุปผลการประเมินผลสัมฤทธิ์</a:t>
                      </a:r>
                      <a:b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ทางกฎหมาย </a:t>
                      </a:r>
                      <a:endParaRPr lang="th-TH" sz="1600" b="0" i="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latinLnBrk="0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(พ.ร.บ.ทรัพยากรน้ำพ.ศ. 2561)</a:t>
                      </a:r>
                      <a:endParaRPr lang="th-TH" sz="1600" b="0" i="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latinLnBrk="0"/>
                      <a:r>
                        <a:rPr lang="th-TH" sz="16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แต่งตั้งคณะทำงานเพื่อพิจารณาทบทวน ปรับปรุงแก้ไขกฎกระทรวงฯ</a:t>
                      </a:r>
                      <a:endParaRPr lang="th-TH" sz="1600" b="0" i="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เสนอเข้าคณะรัฐมนตรี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A5787DC-9410-37C4-B559-12CF4E92519D}"/>
              </a:ext>
            </a:extLst>
          </p:cNvPr>
          <p:cNvGrpSpPr/>
          <p:nvPr/>
        </p:nvGrpSpPr>
        <p:grpSpPr>
          <a:xfrm>
            <a:off x="9775002" y="623526"/>
            <a:ext cx="2372012" cy="1514261"/>
            <a:chOff x="9775002" y="654977"/>
            <a:chExt cx="2372012" cy="1514261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16289B9F-6781-CB5E-017B-A15D8C7FBA60}"/>
                </a:ext>
              </a:extLst>
            </p:cNvPr>
            <p:cNvSpPr/>
            <p:nvPr/>
          </p:nvSpPr>
          <p:spPr>
            <a:xfrm>
              <a:off x="9775002" y="675128"/>
              <a:ext cx="2333640" cy="1452761"/>
            </a:xfrm>
            <a:prstGeom prst="roundRect">
              <a:avLst>
                <a:gd name="adj" fmla="val 12443"/>
              </a:avLst>
            </a:prstGeom>
            <a:solidFill>
              <a:srgbClr val="FFCC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53B35DA-F707-89D8-420F-C7578541F43E}"/>
                </a:ext>
              </a:extLst>
            </p:cNvPr>
            <p:cNvSpPr txBox="1"/>
            <p:nvPr/>
          </p:nvSpPr>
          <p:spPr>
            <a:xfrm>
              <a:off x="9822363" y="654977"/>
              <a:ext cx="2324651" cy="15142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แผนแม่บทฯ และแผนแม่บทย่อยฯ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ที่เกี่ยวข้อง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แผนแม่บทฯ </a:t>
              </a:r>
              <a:r>
                <a:rPr kumimoji="0" lang="th-TH" sz="14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ประเด็นที่ 19 การบริหารจัดการน้ำทั้งระบบ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แผนแม่บทย่อยฯ 19.2 </a:t>
              </a:r>
              <a:r>
                <a:rPr kumimoji="0" lang="th-TH" sz="1400" b="0" i="0" u="none" strike="noStrike" kern="0" cap="none" spc="-2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การเพิ่มผลิตภาพของน้ำทั้งระบบในการใช้น้ำอย่างประหยัด รู้คุณค่า และสร้างมูลค่าเพิ่มจากการใช้น้ำให้ทัดเทียมกับระดับสากล</a:t>
              </a:r>
              <a:endParaRPr kumimoji="0" lang="th-TH" sz="14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83F2426-EBBE-6DAB-ED25-8B1AF1D926E2}"/>
              </a:ext>
            </a:extLst>
          </p:cNvPr>
          <p:cNvGrpSpPr/>
          <p:nvPr/>
        </p:nvGrpSpPr>
        <p:grpSpPr>
          <a:xfrm>
            <a:off x="9704743" y="2194764"/>
            <a:ext cx="2420314" cy="631500"/>
            <a:chOff x="9702349" y="2530886"/>
            <a:chExt cx="2420314" cy="631500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1A1B02B4-EACD-68AB-B3FD-7E5155F7D02F}"/>
                </a:ext>
              </a:extLst>
            </p:cNvPr>
            <p:cNvSpPr txBox="1"/>
            <p:nvPr/>
          </p:nvSpPr>
          <p:spPr>
            <a:xfrm>
              <a:off x="9772608" y="2530886"/>
              <a:ext cx="2310363" cy="6315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C913F5C-436E-10FC-795F-C3661B8DA231}"/>
                </a:ext>
              </a:extLst>
            </p:cNvPr>
            <p:cNvSpPr txBox="1"/>
            <p:nvPr/>
          </p:nvSpPr>
          <p:spPr>
            <a:xfrm>
              <a:off x="9702349" y="2629891"/>
              <a:ext cx="2420314" cy="4370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แผนแม่บทการบริหารจัดการทรัพยากรน้ำ 20 ปี พ.ศ. 2566 - 2580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C9769C-A717-B786-175D-B3CD138873C0}"/>
              </a:ext>
            </a:extLst>
          </p:cNvPr>
          <p:cNvGrpSpPr/>
          <p:nvPr/>
        </p:nvGrpSpPr>
        <p:grpSpPr>
          <a:xfrm>
            <a:off x="9761989" y="3196568"/>
            <a:ext cx="2305823" cy="939139"/>
            <a:chOff x="9840008" y="3339524"/>
            <a:chExt cx="2242963" cy="714649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433C63C-DC28-CD41-B1B7-7EF05D6E6CEE}"/>
                </a:ext>
              </a:extLst>
            </p:cNvPr>
            <p:cNvSpPr/>
            <p:nvPr/>
          </p:nvSpPr>
          <p:spPr>
            <a:xfrm>
              <a:off x="9840008" y="3339524"/>
              <a:ext cx="2242963" cy="71464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8EA83C4-7F9B-5CA5-184A-1350AC0BE4F5}"/>
                </a:ext>
              </a:extLst>
            </p:cNvPr>
            <p:cNvSpPr txBox="1"/>
            <p:nvPr/>
          </p:nvSpPr>
          <p:spPr>
            <a:xfrm>
              <a:off x="9842337" y="3474925"/>
              <a:ext cx="2221715" cy="4777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ด้านที่ 5 การบริหารจัดการ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การปรับปรุง ทบทวนกฎหมาย กฎระเบียบ</a:t>
              </a:r>
            </a:p>
          </p:txBody>
        </p:sp>
      </p:grpSp>
      <p:sp>
        <p:nvSpPr>
          <p:cNvPr id="43" name="Arrow: Down 42">
            <a:extLst>
              <a:ext uri="{FF2B5EF4-FFF2-40B4-BE49-F238E27FC236}">
                <a16:creationId xmlns:a16="http://schemas.microsoft.com/office/drawing/2014/main" id="{26A41B54-7973-2F8B-6D48-CE6E32C2EB45}"/>
              </a:ext>
            </a:extLst>
          </p:cNvPr>
          <p:cNvSpPr/>
          <p:nvPr/>
        </p:nvSpPr>
        <p:spPr>
          <a:xfrm>
            <a:off x="10749016" y="2913706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0" name="Arrow: Down 59">
            <a:extLst>
              <a:ext uri="{FF2B5EF4-FFF2-40B4-BE49-F238E27FC236}">
                <a16:creationId xmlns:a16="http://schemas.microsoft.com/office/drawing/2014/main" id="{3B874C94-91C4-6248-4061-192AF6D04BDE}"/>
              </a:ext>
            </a:extLst>
          </p:cNvPr>
          <p:cNvSpPr/>
          <p:nvPr/>
        </p:nvSpPr>
        <p:spPr>
          <a:xfrm>
            <a:off x="10749016" y="4242230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8E0EFB7A-6DBF-5095-F27C-7B3BB0729E0A}"/>
              </a:ext>
            </a:extLst>
          </p:cNvPr>
          <p:cNvGrpSpPr/>
          <p:nvPr/>
        </p:nvGrpSpPr>
        <p:grpSpPr>
          <a:xfrm>
            <a:off x="9761989" y="4540225"/>
            <a:ext cx="2299734" cy="1550878"/>
            <a:chOff x="9736318" y="3339523"/>
            <a:chExt cx="2299734" cy="1020246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455EAE0-5E17-7CF7-E9B3-D8E35E1AA936}"/>
                </a:ext>
              </a:extLst>
            </p:cNvPr>
            <p:cNvSpPr/>
            <p:nvPr/>
          </p:nvSpPr>
          <p:spPr>
            <a:xfrm>
              <a:off x="9736320" y="3339523"/>
              <a:ext cx="2299732" cy="9952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A6A26980-CECC-224B-B17F-A881EB9986B4}"/>
                </a:ext>
              </a:extLst>
            </p:cNvPr>
            <p:cNvSpPr txBox="1"/>
            <p:nvPr/>
          </p:nvSpPr>
          <p:spPr>
            <a:xfrm>
              <a:off x="9736318" y="3379809"/>
              <a:ext cx="2286374" cy="9799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 </a:t>
              </a: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ตัวชี้วัดบูรณาการหลายหน่วย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บูรณาการร่วมกันระหว่างกระทรวงเกษตรและสหกรณ์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(กรมชลประทาน) กับกระทรวงทรัพยากรธรรมชาติและสิ่งแวดล้อม(กรมทรัพยากรน้ำ)</a:t>
              </a:r>
            </a:p>
          </p:txBody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28A1B350-AF40-45F2-F17A-BEE2D928CE29}"/>
              </a:ext>
            </a:extLst>
          </p:cNvPr>
          <p:cNvSpPr/>
          <p:nvPr/>
        </p:nvSpPr>
        <p:spPr>
          <a:xfrm>
            <a:off x="0" y="6096524"/>
            <a:ext cx="7200000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…………………………………………………………………….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157D0F-9B5C-F38D-648C-D00B857B3EBB}"/>
              </a:ext>
            </a:extLst>
          </p:cNvPr>
          <p:cNvSpPr txBox="1"/>
          <p:nvPr/>
        </p:nvSpPr>
        <p:spPr>
          <a:xfrm>
            <a:off x="115236" y="-50863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KPIs: Agenda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การบริหารจัดการและอนุรักษ์ฟื้นฟูน้ำทั้งระบบ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DF015813-D467-7DB1-426B-EE416DFA9721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33" name="Rectangle 28">
            <a:extLst>
              <a:ext uri="{FF2B5EF4-FFF2-40B4-BE49-F238E27FC236}">
                <a16:creationId xmlns:a16="http://schemas.microsoft.com/office/drawing/2014/main" id="{FB34F1C6-E666-444A-AC4F-4E57C7E4A4F0}"/>
              </a:ext>
            </a:extLst>
          </p:cNvPr>
          <p:cNvSpPr/>
          <p:nvPr/>
        </p:nvSpPr>
        <p:spPr>
          <a:xfrm>
            <a:off x="0" y="6342007"/>
            <a:ext cx="4754361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สำนักกฎหมายและที่ดิน กรมชลประทาน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25">
            <a:extLst>
              <a:ext uri="{FF2B5EF4-FFF2-40B4-BE49-F238E27FC236}">
                <a16:creationId xmlns:a16="http://schemas.microsoft.com/office/drawing/2014/main" id="{C3C522F3-9EF5-45FE-982F-174349FD5E70}"/>
              </a:ext>
            </a:extLst>
          </p:cNvPr>
          <p:cNvSpPr/>
          <p:nvPr/>
        </p:nvSpPr>
        <p:spPr>
          <a:xfrm>
            <a:off x="5626267" y="6359535"/>
            <a:ext cx="4163704" cy="447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 6 เดือน และ 12 เดือน ของปีงบประมาณ</a:t>
            </a:r>
          </a:p>
        </p:txBody>
      </p:sp>
      <p:sp>
        <p:nvSpPr>
          <p:cNvPr id="47" name="Rectangle 17">
            <a:extLst>
              <a:ext uri="{FF2B5EF4-FFF2-40B4-BE49-F238E27FC236}">
                <a16:creationId xmlns:a16="http://schemas.microsoft.com/office/drawing/2014/main" id="{E7DE23C3-6CFD-4744-9863-3EACCA8AF00F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20">
            <a:extLst>
              <a:ext uri="{FF2B5EF4-FFF2-40B4-BE49-F238E27FC236}">
                <a16:creationId xmlns:a16="http://schemas.microsoft.com/office/drawing/2014/main" id="{59A8C824-F602-41D1-9B05-84C2EC3292C5}"/>
              </a:ext>
            </a:extLst>
          </p:cNvPr>
          <p:cNvSpPr txBox="1"/>
          <p:nvPr/>
        </p:nvSpPr>
        <p:spPr>
          <a:xfrm>
            <a:off x="-7692" y="27162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 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8D2DA6E-6B0C-C52E-9487-3171E43F955C}"/>
              </a:ext>
            </a:extLst>
          </p:cNvPr>
          <p:cNvGrpSpPr/>
          <p:nvPr/>
        </p:nvGrpSpPr>
        <p:grpSpPr>
          <a:xfrm>
            <a:off x="9013582" y="633880"/>
            <a:ext cx="737739" cy="446944"/>
            <a:chOff x="664410" y="1805427"/>
            <a:chExt cx="545361" cy="289957"/>
          </a:xfrm>
        </p:grpSpPr>
        <p:pic>
          <p:nvPicPr>
            <p:cNvPr id="2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E6EA2403-C0D7-F0AE-5A71-50C70BA713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46853" y="1805427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FA78DEA-BCD7-52BC-04E0-3C9C0DAB58B1}"/>
                </a:ext>
              </a:extLst>
            </p:cNvPr>
            <p:cNvSpPr txBox="1"/>
            <p:nvPr/>
          </p:nvSpPr>
          <p:spPr>
            <a:xfrm>
              <a:off x="664410" y="1911942"/>
              <a:ext cx="545361" cy="159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ใหม่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B33F8942-8CEF-F87B-E4EE-17811EC8D4F5}"/>
              </a:ext>
            </a:extLst>
          </p:cNvPr>
          <p:cNvGrpSpPr/>
          <p:nvPr/>
        </p:nvGrpSpPr>
        <p:grpSpPr>
          <a:xfrm>
            <a:off x="8378774" y="616485"/>
            <a:ext cx="764577" cy="577368"/>
            <a:chOff x="1587592" y="1899324"/>
            <a:chExt cx="490134" cy="289957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997E7842-A5CE-60F5-789E-96383D9AC4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FBD3383-A9DB-07F6-F766-F012FB2E6E58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224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3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1" name="TextBox 9">
            <a:extLst>
              <a:ext uri="{FF2B5EF4-FFF2-40B4-BE49-F238E27FC236}">
                <a16:creationId xmlns:a16="http://schemas.microsoft.com/office/drawing/2014/main" id="{012C7B0A-CE39-40A3-ADB4-6F5E164EBDA0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44" name="Picture 1">
            <a:extLst>
              <a:ext uri="{FF2B5EF4-FFF2-40B4-BE49-F238E27FC236}">
                <a16:creationId xmlns:a16="http://schemas.microsoft.com/office/drawing/2014/main" id="{D1DF2226-6E64-4014-9235-FFD0916418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745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20841106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18A7EBB0-91E7-42BE-843F-4B20865A8EEF}"/>
              </a:ext>
            </a:extLst>
          </p:cNvPr>
          <p:cNvSpPr/>
          <p:nvPr/>
        </p:nvSpPr>
        <p:spPr>
          <a:xfrm>
            <a:off x="220044" y="6186835"/>
            <a:ext cx="9616126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สำนักกฎหมายและที่ดิน กรมชลประทาน                              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6 และ 12 เดือน ของ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ปีงบประมาณ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Google Shape;266;p8">
            <a:extLst>
              <a:ext uri="{FF2B5EF4-FFF2-40B4-BE49-F238E27FC236}">
                <a16:creationId xmlns:a16="http://schemas.microsoft.com/office/drawing/2014/main" id="{7D05C36B-8125-04FD-696C-E1B135E0F8E7}"/>
              </a:ext>
            </a:extLst>
          </p:cNvPr>
          <p:cNvSpPr/>
          <p:nvPr/>
        </p:nvSpPr>
        <p:spPr>
          <a:xfrm>
            <a:off x="205545" y="868756"/>
            <a:ext cx="1106426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สรุปรายงานผลรับฟังความเห็นจากหน่วยงาน</a:t>
            </a:r>
            <a:r>
              <a:rPr kumimoji="0" lang="th-TH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ปฏิบั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ติในกรมชลประทาน และ</a:t>
            </a: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เสนอเข้าคณะรัฐมนตรี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5980E040-C977-9ABA-9E2E-73F997F290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2849797"/>
              </p:ext>
            </p:extLst>
          </p:nvPr>
        </p:nvGraphicFramePr>
        <p:xfrm>
          <a:off x="284493" y="3439150"/>
          <a:ext cx="5755110" cy="1565563"/>
        </p:xfrm>
        <a:graphic>
          <a:graphicData uri="http://schemas.openxmlformats.org/drawingml/2006/table">
            <a:tbl>
              <a:tblPr firstRow="1" bandRow="1"/>
              <a:tblGrid>
                <a:gridCol w="1918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83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ประชุมหารือเพื่อสรุปผล ปัญหา อุปสรรคจากการปฏิบัติงานในพื้นที่ และหาแนวทางปรับปรุงแก้ไข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สรุปกรอบแนวทางการปรับปรุงแก้ไขกฎกระทรวงฯ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คำสั่งแต่งตั้งคณะทำงานเพื่อพิจารณาทบทวน ปรับปรุงแก้ไขกฎกระทรวงฯ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AB8DFECE-C509-C93C-AB3B-DF7B5A3A9FD5}"/>
              </a:ext>
            </a:extLst>
          </p:cNvPr>
          <p:cNvSpPr/>
          <p:nvPr/>
        </p:nvSpPr>
        <p:spPr>
          <a:xfrm>
            <a:off x="179731" y="613976"/>
            <a:ext cx="11064264" cy="3539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892175" lvl="0" indent="-892175" defTabSz="342900" fontAlgn="t">
              <a:lnSpc>
                <a:spcPct val="80000"/>
              </a:lnSpc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11. ระดับความสำเร็จในการปรับปรุงแก้ไขกฎกระทรวงการอนุญาตการใช้น้ำประเภทที่สองและประเภทที่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 (ต่อ)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" name="Table 15">
            <a:extLst>
              <a:ext uri="{FF2B5EF4-FFF2-40B4-BE49-F238E27FC236}">
                <a16:creationId xmlns:a16="http://schemas.microsoft.com/office/drawing/2014/main" id="{A4A3305C-F75F-3ADA-5147-CBB8EB98BCEA}"/>
              </a:ext>
            </a:extLst>
          </p:cNvPr>
          <p:cNvGraphicFramePr>
            <a:graphicFrameLocks noGrp="1"/>
          </p:cNvGraphicFramePr>
          <p:nvPr/>
        </p:nvGraphicFramePr>
        <p:xfrm>
          <a:off x="284493" y="1231586"/>
          <a:ext cx="5755110" cy="2083723"/>
        </p:xfrm>
        <a:graphic>
          <a:graphicData uri="http://schemas.openxmlformats.org/drawingml/2006/table">
            <a:tbl>
              <a:tblPr firstRow="1" bandRow="1"/>
              <a:tblGrid>
                <a:gridCol w="1918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83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รายงานสรุปข้อมูล ปัญหาอุปสรรค ของกฎกระทรวงการอนุญาตการใช้น้ำประเภทที่สอง และประเภทที่สาม พ.ศ. 2567 ในเบื้องต้น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บันทึกขอทราบสภาพปัญหา อุปสรรค และความเห็นจากหน่วยงานผู้ปฏิบัติภายในกรมชลประทาน เพื่อให้ทราบปัญหา และอุปสรรคที่เกิดขึ้นในพื้นที่จากผลการบังคับใช้กฎกระทรวงการอนุญาตการใช้น้ำประเภทที่สองและประเภทที่สาม พ.ศ. 2567 </a:t>
                      </a: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สรุปรายงานผลรับฟังความเห็นจากหน่วยงานผู้ปฏิบัติในกรมชลประทาน</a:t>
                      </a:r>
                      <a:endParaRPr lang="th-TH" sz="14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Google Shape;253;p8">
            <a:extLst>
              <a:ext uri="{FF2B5EF4-FFF2-40B4-BE49-F238E27FC236}">
                <a16:creationId xmlns:a16="http://schemas.microsoft.com/office/drawing/2014/main" id="{31BEB330-FF85-B9C7-1CA3-5C294CEAD06E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</a:t>
            </a:r>
          </a:p>
        </p:txBody>
      </p:sp>
      <p:graphicFrame>
        <p:nvGraphicFramePr>
          <p:cNvPr id="11" name="Table 15">
            <a:extLst>
              <a:ext uri="{FF2B5EF4-FFF2-40B4-BE49-F238E27FC236}">
                <a16:creationId xmlns:a16="http://schemas.microsoft.com/office/drawing/2014/main" id="{07B0A68F-01B0-D7E3-8CEE-3DE3335E9B1E}"/>
              </a:ext>
            </a:extLst>
          </p:cNvPr>
          <p:cNvGraphicFramePr>
            <a:graphicFrameLocks noGrp="1"/>
          </p:cNvGraphicFramePr>
          <p:nvPr/>
        </p:nvGraphicFramePr>
        <p:xfrm>
          <a:off x="6195840" y="3464227"/>
          <a:ext cx="5755110" cy="2053243"/>
        </p:xfrm>
        <a:graphic>
          <a:graphicData uri="http://schemas.openxmlformats.org/drawingml/2006/table">
            <a:tbl>
              <a:tblPr firstRow="1" bandRow="1"/>
              <a:tblGrid>
                <a:gridCol w="1918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83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การเสนอ (ร่าง) กฎกระทรวงการอนุญาตการใช้น้ำประเภทที่สองและประเภทที่สาม พ.ศ. 2567 ฯ ต่อคณะอนุกรรมการกลั่นกรองพิจารณากฎหมายคณะกรรมการทรัพยากรน้ำแห่งชาติ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พิจารณาให้ความเห็น (ร่าง) กฎกระทรวงการอนุญาตการใช้น้ำประเภทที่สองและประเภทที่สาม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พ.ศ. 2567 (ฉบับที่ ..) พ.ศ. .....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เสนอ (ร่าง) กฎกระทรวงการอนุญาตการใช้น้ำประเภทที่สองและประเภทที่สาม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พ.ศ. 2567 (ฉบับที่ ..) พ.ศ. ..... เข้าคณะรัฐมนตรี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Table 15">
            <a:extLst>
              <a:ext uri="{FF2B5EF4-FFF2-40B4-BE49-F238E27FC236}">
                <a16:creationId xmlns:a16="http://schemas.microsoft.com/office/drawing/2014/main" id="{EEC48EC3-5C0B-D3EB-815B-673D065040E9}"/>
              </a:ext>
            </a:extLst>
          </p:cNvPr>
          <p:cNvGraphicFramePr>
            <a:graphicFrameLocks noGrp="1"/>
          </p:cNvGraphicFramePr>
          <p:nvPr/>
        </p:nvGraphicFramePr>
        <p:xfrm>
          <a:off x="6195840" y="1218533"/>
          <a:ext cx="5790615" cy="1809403"/>
        </p:xfrm>
        <a:graphic>
          <a:graphicData uri="http://schemas.openxmlformats.org/drawingml/2006/table">
            <a:tbl>
              <a:tblPr firstRow="1" bandRow="1"/>
              <a:tblGrid>
                <a:gridCol w="19478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78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50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8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u="none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7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รายงานความก้าวหน้าการดำเนินงานให้ผู้บริหารเพื่อทราบ 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ประชุมหารือร่วมกัน</a:t>
                      </a:r>
                      <a:r>
                        <a:rPr lang="th-TH" sz="1600" b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ในการปรับปรุงแก้ไขกฎกระทรวง</a:t>
                      </a: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ระหว่างหน่วยงานที่เกี่ยวข้อง ได้แก่ </a:t>
                      </a:r>
                      <a:br>
                        <a:rPr lang="th-TH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600" dirty="0" err="1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ชป</a:t>
                      </a: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. ทน. ทบ.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h-TH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จัดทำ (ร่าง)กฎกระทรวงการอนุญาตการใช้น้ำประเภทที่สองและประเภทที่สาม พ.ศ. 2567 (ฉบับที่..) พ.ศ. ....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h-TH" sz="16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Rectangle 34">
            <a:extLst>
              <a:ext uri="{FF2B5EF4-FFF2-40B4-BE49-F238E27FC236}">
                <a16:creationId xmlns:a16="http://schemas.microsoft.com/office/drawing/2014/main" id="{625BE9AC-C911-BFBC-1876-D4B30CFE16E2}"/>
              </a:ext>
            </a:extLst>
          </p:cNvPr>
          <p:cNvSpPr/>
          <p:nvPr/>
        </p:nvSpPr>
        <p:spPr>
          <a:xfrm>
            <a:off x="10367359" y="61180"/>
            <a:ext cx="1450210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กรมชลประทาน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59A7CD3E-2DE1-0465-3D78-DFE5BA7C93CE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E0229BE3-8EE1-3020-4880-00D4484DCC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22" name="Rectangle 17">
            <a:extLst>
              <a:ext uri="{FF2B5EF4-FFF2-40B4-BE49-F238E27FC236}">
                <a16:creationId xmlns:a16="http://schemas.microsoft.com/office/drawing/2014/main" id="{679FBF60-4039-487B-B15E-B753E764D9DD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0">
            <a:extLst>
              <a:ext uri="{FF2B5EF4-FFF2-40B4-BE49-F238E27FC236}">
                <a16:creationId xmlns:a16="http://schemas.microsoft.com/office/drawing/2014/main" id="{482B4A73-F39D-4E69-9E19-3A8AA52E8157}"/>
              </a:ext>
            </a:extLst>
          </p:cNvPr>
          <p:cNvSpPr txBox="1"/>
          <p:nvPr/>
        </p:nvSpPr>
        <p:spPr>
          <a:xfrm>
            <a:off x="-31025" y="27162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 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8" name="TextBox 9">
            <a:extLst>
              <a:ext uri="{FF2B5EF4-FFF2-40B4-BE49-F238E27FC236}">
                <a16:creationId xmlns:a16="http://schemas.microsoft.com/office/drawing/2014/main" id="{F985CB65-7F3F-4994-A11A-95DEDA7837BC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19" name="Picture 1">
            <a:extLst>
              <a:ext uri="{FF2B5EF4-FFF2-40B4-BE49-F238E27FC236}">
                <a16:creationId xmlns:a16="http://schemas.microsoft.com/office/drawing/2014/main" id="{2E1F06EE-579E-4165-B254-2E37472C6B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4412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16742608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714F1D-6B6D-0122-80A5-C8E0CF4F1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02DCA-EE48-4B4A-8E17-334B23E08C1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สี่เหลี่ยมผืนผ้า 45">
            <a:extLst>
              <a:ext uri="{FF2B5EF4-FFF2-40B4-BE49-F238E27FC236}">
                <a16:creationId xmlns:a16="http://schemas.microsoft.com/office/drawing/2014/main" id="{E9F6FF93-AC10-E6C3-BE9B-86D5B00EE325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447732A-16A7-E921-ABEC-9106B3E106B9}"/>
              </a:ext>
            </a:extLst>
          </p:cNvPr>
          <p:cNvSpPr/>
          <p:nvPr/>
        </p:nvSpPr>
        <p:spPr>
          <a:xfrm>
            <a:off x="123081" y="517018"/>
            <a:ext cx="8624477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11 ระดับความสำเร็จในการปรับปรุงแก้ไขกฎกระทรวงการอนุญาตการใช้น้ำประเภทที่สองและประเภทที่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 (ต่อ)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8" name="Table 12">
            <a:extLst>
              <a:ext uri="{FF2B5EF4-FFF2-40B4-BE49-F238E27FC236}">
                <a16:creationId xmlns:a16="http://schemas.microsoft.com/office/drawing/2014/main" id="{68EC9457-A69D-4388-AEFE-D0986BD73F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734159"/>
              </p:ext>
            </p:extLst>
          </p:nvPr>
        </p:nvGraphicFramePr>
        <p:xfrm>
          <a:off x="123081" y="1174408"/>
          <a:ext cx="11987881" cy="3925280"/>
        </p:xfrm>
        <a:graphic>
          <a:graphicData uri="http://schemas.openxmlformats.org/drawingml/2006/table">
            <a:tbl>
              <a:tblPr firstRow="1" bandRow="1"/>
              <a:tblGrid>
                <a:gridCol w="389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33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dirty="0">
                          <a:latin typeface="TH SarabunPSK"/>
                          <a:ea typeface="Tahoma"/>
                          <a:cs typeface="TH SarabunPSK"/>
                        </a:rPr>
                        <a:t>กิจกรรม</a:t>
                      </a:r>
                      <a:endParaRPr lang="th-TH" sz="18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/>
                          <a:ea typeface="Tahoma"/>
                          <a:cs typeface="TH SarabunPSK"/>
                        </a:rPr>
                        <a:t>1</a:t>
                      </a:r>
                      <a:endParaRPr lang="th-TH" sz="1800" b="0" i="0" u="none" strike="noStrike" kern="12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lvl="0" indent="0">
                        <a:lnSpc>
                          <a:spcPct val="80000"/>
                        </a:lnSpc>
                        <a:tabLst>
                          <a:tab pos="895350" algn="l"/>
                        </a:tabLst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ศึกษาข้อมูล ปัญหาอุปสรรค ของกฎกระทรวงการอนุญาตการใช้น้ำประเภทที่สอง และประเภทที่สาม พ.ศ. 2567 ในเบื้องต้น</a:t>
                      </a:r>
                      <a:endParaRPr lang="th-TH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จัดทำบันทึกขอทราบสภาพปัญหา อุปสรรค และความเห็นจากหน่วยงานผู้ปฏิบัติภายในกรมชลประทาน เพื่อให้ทราบปัญหา และอุปสรรคที่เกิดขึ้นในพื้นที่จากผลการบังคับใช้กฎกระทรวงการอนุญาตการใช้น้ำประเภทที่สองและประเภทที่สาม พ.ศ. 2567 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783007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สรุปรายงานผลรับฟังความเห็นจากหน่วยงานผู้ปฏิบัติในกรมชลประทาน</a:t>
                      </a:r>
                      <a:endParaRPr lang="th-TH" sz="18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ประชุมหารือเพื่อสรุปผล ปัญหา อุปสรรคจากการปฏิบัติงานในพื้นที่ และหาแนวทางปรับปรุงแก้ไข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0125139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สรุปกรอบแนวทางการปรับปรุงแก้ไขกฎกระทรวงฯ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จัดทำคำสั่งแต่งตั้งคณะทำงานเพื่อพิจารณาทบทวน ปรับปรุงแก้ไข กฎกระทรวงฯ</a:t>
                      </a:r>
                      <a:endParaRPr lang="th-TH" sz="18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8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cxnSp>
        <p:nvCxnSpPr>
          <p:cNvPr id="16" name="ลูกศรเชื่อมต่อแบบตรง 4">
            <a:extLst>
              <a:ext uri="{FF2B5EF4-FFF2-40B4-BE49-F238E27FC236}">
                <a16:creationId xmlns:a16="http://schemas.microsoft.com/office/drawing/2014/main" id="{7C0BEC8C-A80B-488A-997D-A6919CA412F6}"/>
              </a:ext>
            </a:extLst>
          </p:cNvPr>
          <p:cNvCxnSpPr>
            <a:cxnSpLocks/>
          </p:cNvCxnSpPr>
          <p:nvPr/>
        </p:nvCxnSpPr>
        <p:spPr>
          <a:xfrm>
            <a:off x="6286743" y="2104920"/>
            <a:ext cx="93852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4">
            <a:extLst>
              <a:ext uri="{FF2B5EF4-FFF2-40B4-BE49-F238E27FC236}">
                <a16:creationId xmlns:a16="http://schemas.microsoft.com/office/drawing/2014/main" id="{88A2585F-7928-491B-BAD5-AC0C223183C8}"/>
              </a:ext>
            </a:extLst>
          </p:cNvPr>
          <p:cNvCxnSpPr>
            <a:cxnSpLocks/>
          </p:cNvCxnSpPr>
          <p:nvPr/>
        </p:nvCxnSpPr>
        <p:spPr>
          <a:xfrm>
            <a:off x="7133760" y="2826538"/>
            <a:ext cx="110567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4">
            <a:extLst>
              <a:ext uri="{FF2B5EF4-FFF2-40B4-BE49-F238E27FC236}">
                <a16:creationId xmlns:a16="http://schemas.microsoft.com/office/drawing/2014/main" id="{7D1DAD71-8425-4E0E-A266-4BE0DDB09B35}"/>
              </a:ext>
            </a:extLst>
          </p:cNvPr>
          <p:cNvCxnSpPr>
            <a:cxnSpLocks/>
          </p:cNvCxnSpPr>
          <p:nvPr/>
        </p:nvCxnSpPr>
        <p:spPr>
          <a:xfrm>
            <a:off x="8155047" y="3351509"/>
            <a:ext cx="102073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ลูกศรเชื่อมต่อแบบตรง 4">
            <a:extLst>
              <a:ext uri="{FF2B5EF4-FFF2-40B4-BE49-F238E27FC236}">
                <a16:creationId xmlns:a16="http://schemas.microsoft.com/office/drawing/2014/main" id="{F87E8855-A6A9-48B3-91B7-B673C1FFD411}"/>
              </a:ext>
            </a:extLst>
          </p:cNvPr>
          <p:cNvCxnSpPr>
            <a:cxnSpLocks/>
          </p:cNvCxnSpPr>
          <p:nvPr/>
        </p:nvCxnSpPr>
        <p:spPr>
          <a:xfrm>
            <a:off x="9175777" y="3866350"/>
            <a:ext cx="95166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ลูกศรเชื่อมต่อแบบตรง 4">
            <a:extLst>
              <a:ext uri="{FF2B5EF4-FFF2-40B4-BE49-F238E27FC236}">
                <a16:creationId xmlns:a16="http://schemas.microsoft.com/office/drawing/2014/main" id="{016F6735-5772-46F0-A1AD-7E187CCFA3BF}"/>
              </a:ext>
            </a:extLst>
          </p:cNvPr>
          <p:cNvCxnSpPr>
            <a:cxnSpLocks/>
          </p:cNvCxnSpPr>
          <p:nvPr/>
        </p:nvCxnSpPr>
        <p:spPr>
          <a:xfrm>
            <a:off x="10127442" y="4397280"/>
            <a:ext cx="100230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ลูกศรเชื่อมต่อแบบตรง 4">
            <a:extLst>
              <a:ext uri="{FF2B5EF4-FFF2-40B4-BE49-F238E27FC236}">
                <a16:creationId xmlns:a16="http://schemas.microsoft.com/office/drawing/2014/main" id="{B826DFA1-B68C-4C60-BCBE-A7B54AC4608C}"/>
              </a:ext>
            </a:extLst>
          </p:cNvPr>
          <p:cNvCxnSpPr>
            <a:cxnSpLocks/>
          </p:cNvCxnSpPr>
          <p:nvPr/>
        </p:nvCxnSpPr>
        <p:spPr>
          <a:xfrm>
            <a:off x="11129745" y="4791936"/>
            <a:ext cx="94813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4">
            <a:extLst>
              <a:ext uri="{FF2B5EF4-FFF2-40B4-BE49-F238E27FC236}">
                <a16:creationId xmlns:a16="http://schemas.microsoft.com/office/drawing/2014/main" id="{7C6915A8-1728-4426-9BD4-E8B2901498F8}"/>
              </a:ext>
            </a:extLst>
          </p:cNvPr>
          <p:cNvSpPr/>
          <p:nvPr/>
        </p:nvSpPr>
        <p:spPr>
          <a:xfrm>
            <a:off x="81038" y="885329"/>
            <a:ext cx="2149948" cy="3277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sp>
        <p:nvSpPr>
          <p:cNvPr id="13" name="TextBox 9">
            <a:extLst>
              <a:ext uri="{FF2B5EF4-FFF2-40B4-BE49-F238E27FC236}">
                <a16:creationId xmlns:a16="http://schemas.microsoft.com/office/drawing/2014/main" id="{1A347281-8E26-4BFF-95D0-8AE6B6DC9B41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CE91237C-9EDF-4B82-A4C6-A8A0E21D16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745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15353367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714F1D-6B6D-0122-80A5-C8E0CF4F1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02DCA-EE48-4B4A-8E17-334B23E08C1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สี่เหลี่ยมผืนผ้า 45">
            <a:extLst>
              <a:ext uri="{FF2B5EF4-FFF2-40B4-BE49-F238E27FC236}">
                <a16:creationId xmlns:a16="http://schemas.microsoft.com/office/drawing/2014/main" id="{E9F6FF93-AC10-E6C3-BE9B-86D5B00EE325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447732A-16A7-E921-ABEC-9106B3E106B9}"/>
              </a:ext>
            </a:extLst>
          </p:cNvPr>
          <p:cNvSpPr/>
          <p:nvPr/>
        </p:nvSpPr>
        <p:spPr>
          <a:xfrm>
            <a:off x="123081" y="517018"/>
            <a:ext cx="8624477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11 ระดับความสำเร็จในการปรับปรุงแก้ไขกฎกระทรวงการอนุญาตการใช้น้ำประเภทที่สองและประเภทที่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 (ต่อ)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8" name="Table 12">
            <a:extLst>
              <a:ext uri="{FF2B5EF4-FFF2-40B4-BE49-F238E27FC236}">
                <a16:creationId xmlns:a16="http://schemas.microsoft.com/office/drawing/2014/main" id="{68EC9457-A69D-4388-AEFE-D0986BD73F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813698"/>
              </p:ext>
            </p:extLst>
          </p:nvPr>
        </p:nvGraphicFramePr>
        <p:xfrm>
          <a:off x="123081" y="1012361"/>
          <a:ext cx="11987881" cy="3384260"/>
        </p:xfrm>
        <a:graphic>
          <a:graphicData uri="http://schemas.openxmlformats.org/drawingml/2006/table">
            <a:tbl>
              <a:tblPr firstRow="1" bandRow="1"/>
              <a:tblGrid>
                <a:gridCol w="389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33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8879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dirty="0">
                          <a:latin typeface="TH SarabunPSK"/>
                          <a:ea typeface="Tahoma"/>
                          <a:cs typeface="TH SarabunPSK"/>
                        </a:rPr>
                        <a:t>กิจกรรม</a:t>
                      </a:r>
                      <a:endParaRPr lang="th-TH" sz="18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ปีงบประมาณ พ.ศ. 2570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/>
                          <a:ea typeface="Tahoma"/>
                          <a:cs typeface="TH SarabunPSK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/>
                          <a:ea typeface="Tahoma"/>
                          <a:cs typeface="TH SarabunPSK"/>
                        </a:rPr>
                        <a:t>1</a:t>
                      </a:r>
                      <a:endParaRPr lang="th-TH" sz="1800" b="0" i="0" u="none" strike="noStrike" kern="12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/>
                        <a:ea typeface="Tahoma"/>
                        <a:cs typeface="TH SarabunPSK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รายงานความก้าวหน้าการดำเนินงานให้ผู้บริหารเพื่อทราบ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ประชุมหารือร่วมกัน</a:t>
                      </a:r>
                      <a:r>
                        <a:rPr lang="th-TH" sz="1600" b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ในการปรับปรุงแก้ไขกฎกระทรวง</a:t>
                      </a:r>
                      <a:r>
                        <a:rPr lang="th-TH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ระหว่างหน่วยงานที่เกี่ยวข้อง ได้แก่ </a:t>
                      </a:r>
                      <a:r>
                        <a:rPr lang="th-TH" sz="16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ชป</a:t>
                      </a:r>
                      <a:r>
                        <a:rPr lang="th-TH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 ทน ทบ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783007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+mn-cs"/>
                        </a:rPr>
                        <a:t>จัดทำ (ร่าง)กฎกระทรวงการอนุญาตการใช้น้ำประเภทที่สองและประเภทที่สาม พ.ศ. 2567 (ฉบับที่..) </a:t>
                      </a: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+mn-cs"/>
                        </a:rPr>
                        <a:t>พ.ศ. ....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การเสนอ (ร่าง) กฎกระทรวง</a:t>
                      </a:r>
                      <a:r>
                        <a:rPr lang="th-TH" sz="1600" dirty="0">
                          <a:effectLst/>
                          <a:latin typeface="TH SarabunIT๙" panose="020B0500040200020003" pitchFamily="34" charset="-34"/>
                          <a:ea typeface="Calibri" panose="020F0502020204030204" pitchFamily="34" charset="0"/>
                          <a:cs typeface="+mn-cs"/>
                        </a:rPr>
                        <a:t>การอนุญาตการใช้น้ำประเภทที่สองและประเภทที่สาม พ.ศ. 2567 </a:t>
                      </a:r>
                      <a:r>
                        <a:rPr lang="th-TH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ฯ ต่อคณะอนุกรรมการกลั่นกรองพิจารณากฎหมายคณะกรรมการทรัพยากรน้ำแห่งชาติ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0125139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พิจารณาให้ความเห็น (ร่าง) กฎกระทรวงการอนุญาตการใช้น้ำประเภทที่สองและประเภทที่สาม </a:t>
                      </a: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พ.ศ. 2567 (ฉบับที่ ..) พ.ศ. .....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/>
                          <a:ea typeface="Tahoma"/>
                          <a:cs typeface="TH SarabunPSK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เสนอ (ร่าง) กฎกระทรวงการอนุญาตการใช้น้ำประเภทที่สองและประเภทที่สาม </a:t>
                      </a: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IT๙" panose="020B0500040200020003" pitchFamily="34" charset="-34"/>
                        </a:rPr>
                        <a:t>พ.ศ. 2567 (ฉบับที่ ..) พ.ศ. ..... เข้าคณะรัฐมนตรี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cxnSp>
        <p:nvCxnSpPr>
          <p:cNvPr id="16" name="ลูกศรเชื่อมต่อแบบตรง 4">
            <a:extLst>
              <a:ext uri="{FF2B5EF4-FFF2-40B4-BE49-F238E27FC236}">
                <a16:creationId xmlns:a16="http://schemas.microsoft.com/office/drawing/2014/main" id="{7C0BEC8C-A80B-488A-997D-A6919CA412F6}"/>
              </a:ext>
            </a:extLst>
          </p:cNvPr>
          <p:cNvCxnSpPr>
            <a:cxnSpLocks/>
          </p:cNvCxnSpPr>
          <p:nvPr/>
        </p:nvCxnSpPr>
        <p:spPr>
          <a:xfrm>
            <a:off x="6286743" y="1942873"/>
            <a:ext cx="93852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4">
            <a:extLst>
              <a:ext uri="{FF2B5EF4-FFF2-40B4-BE49-F238E27FC236}">
                <a16:creationId xmlns:a16="http://schemas.microsoft.com/office/drawing/2014/main" id="{88A2585F-7928-491B-BAD5-AC0C223183C8}"/>
              </a:ext>
            </a:extLst>
          </p:cNvPr>
          <p:cNvCxnSpPr>
            <a:cxnSpLocks/>
          </p:cNvCxnSpPr>
          <p:nvPr/>
        </p:nvCxnSpPr>
        <p:spPr>
          <a:xfrm>
            <a:off x="7225268" y="2235284"/>
            <a:ext cx="10136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4">
            <a:extLst>
              <a:ext uri="{FF2B5EF4-FFF2-40B4-BE49-F238E27FC236}">
                <a16:creationId xmlns:a16="http://schemas.microsoft.com/office/drawing/2014/main" id="{7D1DAD71-8425-4E0E-A266-4BE0DDB09B35}"/>
              </a:ext>
            </a:extLst>
          </p:cNvPr>
          <p:cNvCxnSpPr>
            <a:cxnSpLocks/>
          </p:cNvCxnSpPr>
          <p:nvPr/>
        </p:nvCxnSpPr>
        <p:spPr>
          <a:xfrm>
            <a:off x="8238931" y="2573642"/>
            <a:ext cx="936846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ลูกศรเชื่อมต่อแบบตรง 4">
            <a:extLst>
              <a:ext uri="{FF2B5EF4-FFF2-40B4-BE49-F238E27FC236}">
                <a16:creationId xmlns:a16="http://schemas.microsoft.com/office/drawing/2014/main" id="{F87E8855-A6A9-48B3-91B7-B673C1FFD411}"/>
              </a:ext>
            </a:extLst>
          </p:cNvPr>
          <p:cNvCxnSpPr>
            <a:cxnSpLocks/>
          </p:cNvCxnSpPr>
          <p:nvPr/>
        </p:nvCxnSpPr>
        <p:spPr>
          <a:xfrm>
            <a:off x="9175777" y="3058215"/>
            <a:ext cx="95166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ลูกศรเชื่อมต่อแบบตรง 4">
            <a:extLst>
              <a:ext uri="{FF2B5EF4-FFF2-40B4-BE49-F238E27FC236}">
                <a16:creationId xmlns:a16="http://schemas.microsoft.com/office/drawing/2014/main" id="{016F6735-5772-46F0-A1AD-7E187CCFA3BF}"/>
              </a:ext>
            </a:extLst>
          </p:cNvPr>
          <p:cNvCxnSpPr>
            <a:cxnSpLocks/>
          </p:cNvCxnSpPr>
          <p:nvPr/>
        </p:nvCxnSpPr>
        <p:spPr>
          <a:xfrm>
            <a:off x="10160526" y="3655431"/>
            <a:ext cx="100230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ลูกศรเชื่อมต่อแบบตรง 4">
            <a:extLst>
              <a:ext uri="{FF2B5EF4-FFF2-40B4-BE49-F238E27FC236}">
                <a16:creationId xmlns:a16="http://schemas.microsoft.com/office/drawing/2014/main" id="{B826DFA1-B68C-4C60-BCBE-A7B54AC4608C}"/>
              </a:ext>
            </a:extLst>
          </p:cNvPr>
          <p:cNvCxnSpPr>
            <a:cxnSpLocks/>
          </p:cNvCxnSpPr>
          <p:nvPr/>
        </p:nvCxnSpPr>
        <p:spPr>
          <a:xfrm>
            <a:off x="11162829" y="4123323"/>
            <a:ext cx="94813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4">
            <a:extLst>
              <a:ext uri="{FF2B5EF4-FFF2-40B4-BE49-F238E27FC236}">
                <a16:creationId xmlns:a16="http://schemas.microsoft.com/office/drawing/2014/main" id="{7C6915A8-1728-4426-9BD4-E8B2901498F8}"/>
              </a:ext>
            </a:extLst>
          </p:cNvPr>
          <p:cNvSpPr/>
          <p:nvPr/>
        </p:nvSpPr>
        <p:spPr>
          <a:xfrm>
            <a:off x="81038" y="723282"/>
            <a:ext cx="2149948" cy="3277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sp>
        <p:nvSpPr>
          <p:cNvPr id="13" name="TextBox 9">
            <a:extLst>
              <a:ext uri="{FF2B5EF4-FFF2-40B4-BE49-F238E27FC236}">
                <a16:creationId xmlns:a16="http://schemas.microsoft.com/office/drawing/2014/main" id="{1DA3757D-3E18-4E22-A4A8-67090FB2A3FD}"/>
              </a:ext>
            </a:extLst>
          </p:cNvPr>
          <p:cNvSpPr txBox="1"/>
          <p:nvPr/>
        </p:nvSpPr>
        <p:spPr>
          <a:xfrm>
            <a:off x="6224238" y="123101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การบริหารจัดการและอนุรักษ์ฟื้นฟูน้ำทั้งระบบ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99C803B4-B7B4-4B0B-BFF9-DD41739B35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745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28333136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17">
            <a:extLst>
              <a:ext uri="{FF2B5EF4-FFF2-40B4-BE49-F238E27FC236}">
                <a16:creationId xmlns:a16="http://schemas.microsoft.com/office/drawing/2014/main" id="{336E611A-E59C-4ED1-8B1A-47B9439ABD6B}"/>
              </a:ext>
            </a:extLst>
          </p:cNvPr>
          <p:cNvSpPr/>
          <p:nvPr/>
        </p:nvSpPr>
        <p:spPr>
          <a:xfrm>
            <a:off x="-11875" y="-8326"/>
            <a:ext cx="12227937" cy="37053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F65979A-5561-4948-5037-52A674DD6A0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644497" y="5523804"/>
          <a:ext cx="4547503" cy="1005836"/>
        </p:xfrm>
        <a:graphic>
          <a:graphicData uri="http://schemas.openxmlformats.org/drawingml/2006/table">
            <a:tbl>
              <a:tblPr firstRow="1" bandRow="1"/>
              <a:tblGrid>
                <a:gridCol w="1666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78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3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เดือน) </a:t>
                      </a:r>
                      <a:endParaRPr lang="en-US" sz="1600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8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66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85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69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BDDA0CE-3982-5F0C-50F2-1D8A5732F4EF}"/>
              </a:ext>
            </a:extLst>
          </p:cNvPr>
          <p:cNvGraphicFramePr>
            <a:graphicFrameLocks noGrp="1"/>
          </p:cNvGraphicFramePr>
          <p:nvPr/>
        </p:nvGraphicFramePr>
        <p:xfrm>
          <a:off x="83455" y="5523804"/>
          <a:ext cx="7481398" cy="1003550"/>
        </p:xfrm>
        <a:graphic>
          <a:graphicData uri="http://schemas.openxmlformats.org/drawingml/2006/table">
            <a:tbl>
              <a:tblPr firstRow="1" bandRow="1"/>
              <a:tblGrid>
                <a:gridCol w="2404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4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29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เดือน)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8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spc="-1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ประชุมหารือกำหนดมาตรการติดตามผลการลดก๊าซเรือนกระจก ปี พ.ศ. 2567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อบรมการตรวจวัด รายงาน และทวนสอบการลด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ก๊าซเรือนกระจก 5 รายสาขา 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นำข้อมูลกิจกรรม ปี พ.ศ. 2567 เข้าในแบบฟอร์ม      การคำนวณการลดก๊าซเรือนกระจก 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Google Shape;254;p8">
            <a:extLst>
              <a:ext uri="{FF2B5EF4-FFF2-40B4-BE49-F238E27FC236}">
                <a16:creationId xmlns:a16="http://schemas.microsoft.com/office/drawing/2014/main" id="{7770F9C3-A9ED-799D-84CB-53D9E7E4EC64}"/>
              </a:ext>
            </a:extLst>
          </p:cNvPr>
          <p:cNvSpPr/>
          <p:nvPr/>
        </p:nvSpPr>
        <p:spPr>
          <a:xfrm>
            <a:off x="8017259" y="1260845"/>
            <a:ext cx="4174740" cy="29507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13642" y="416989"/>
            <a:ext cx="5285681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 12 : ปริมาณการลดการปล่อยก๊าซเรือนกระจก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Google Shape;136;p2">
            <a:extLst>
              <a:ext uri="{FF2B5EF4-FFF2-40B4-BE49-F238E27FC236}">
                <a16:creationId xmlns:a16="http://schemas.microsoft.com/office/drawing/2014/main" id="{46E0ED39-6DDD-DD5F-20B8-0EFAFE760EDB}"/>
              </a:ext>
            </a:extLst>
          </p:cNvPr>
          <p:cNvSpPr/>
          <p:nvPr/>
        </p:nvSpPr>
        <p:spPr>
          <a:xfrm flipH="1">
            <a:off x="4828778" y="455748"/>
            <a:ext cx="237512" cy="181316"/>
          </a:xfrm>
          <a:prstGeom prst="flowChartDelay">
            <a:avLst/>
          </a:prstGeom>
          <a:solidFill>
            <a:srgbClr val="35548A"/>
          </a:solidFill>
          <a:ln w="25400" cap="flat" cmpd="sng">
            <a:solidFill>
              <a:srgbClr val="35548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7" name="Google Shape;137;p2">
            <a:extLst>
              <a:ext uri="{FF2B5EF4-FFF2-40B4-BE49-F238E27FC236}">
                <a16:creationId xmlns:a16="http://schemas.microsoft.com/office/drawing/2014/main" id="{3B9F762B-9078-A2AC-4866-37105777DAF0}"/>
              </a:ext>
            </a:extLst>
          </p:cNvPr>
          <p:cNvSpPr/>
          <p:nvPr/>
        </p:nvSpPr>
        <p:spPr>
          <a:xfrm>
            <a:off x="5098346" y="455748"/>
            <a:ext cx="237512" cy="181316"/>
          </a:xfrm>
          <a:prstGeom prst="flowChartDelay">
            <a:avLst/>
          </a:prstGeom>
          <a:solidFill>
            <a:srgbClr val="6A8DC3"/>
          </a:solidFill>
          <a:ln w="25400" cap="flat" cmpd="sng">
            <a:solidFill>
              <a:srgbClr val="6A8DC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9" name="รูปภาพ 6" descr="logo deqp-ver">
            <a:extLst>
              <a:ext uri="{FF2B5EF4-FFF2-40B4-BE49-F238E27FC236}">
                <a16:creationId xmlns:a16="http://schemas.microsoft.com/office/drawing/2014/main" id="{DC4A173F-3EA8-EFAC-DFF8-14779122007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523" y="690564"/>
            <a:ext cx="494717" cy="493223"/>
          </a:xfrm>
          <a:prstGeom prst="rect">
            <a:avLst/>
          </a:prstGeom>
          <a:noFill/>
        </p:spPr>
      </p:pic>
      <p:sp>
        <p:nvSpPr>
          <p:cNvPr id="38" name="Google Shape;260;p8">
            <a:extLst>
              <a:ext uri="{FF2B5EF4-FFF2-40B4-BE49-F238E27FC236}">
                <a16:creationId xmlns:a16="http://schemas.microsoft.com/office/drawing/2014/main" id="{E4160954-F772-0428-E4AD-CAD4A93E51D1}"/>
              </a:ext>
            </a:extLst>
          </p:cNvPr>
          <p:cNvSpPr/>
          <p:nvPr/>
        </p:nvSpPr>
        <p:spPr>
          <a:xfrm>
            <a:off x="7902559" y="465727"/>
            <a:ext cx="1221809" cy="40006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180301</a:t>
            </a:r>
          </a:p>
        </p:txBody>
      </p:sp>
      <p:cxnSp>
        <p:nvCxnSpPr>
          <p:cNvPr id="41" name="Google Shape;268;p8">
            <a:extLst>
              <a:ext uri="{FF2B5EF4-FFF2-40B4-BE49-F238E27FC236}">
                <a16:creationId xmlns:a16="http://schemas.microsoft.com/office/drawing/2014/main" id="{715C7AE1-24B0-74BD-B9CF-AA9965ED989A}"/>
              </a:ext>
            </a:extLst>
          </p:cNvPr>
          <p:cNvCxnSpPr>
            <a:cxnSpLocks/>
          </p:cNvCxnSpPr>
          <p:nvPr/>
        </p:nvCxnSpPr>
        <p:spPr>
          <a:xfrm>
            <a:off x="9118215" y="673263"/>
            <a:ext cx="792000" cy="576000"/>
          </a:xfrm>
          <a:prstGeom prst="bentConnector2">
            <a:avLst/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A9CF79E4-D945-9B05-BE0C-4400B9A2003D}"/>
              </a:ext>
            </a:extLst>
          </p:cNvPr>
          <p:cNvSpPr txBox="1"/>
          <p:nvPr/>
        </p:nvSpPr>
        <p:spPr>
          <a:xfrm>
            <a:off x="9900717" y="657770"/>
            <a:ext cx="2268000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ปริมาณการปล่อยก๊าซเรือนกระจกโดยรวมลดลงจากกรณีปกติ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4F650AC-152B-46CC-D547-82A92E37D4BD}"/>
              </a:ext>
            </a:extLst>
          </p:cNvPr>
          <p:cNvSpPr/>
          <p:nvPr/>
        </p:nvSpPr>
        <p:spPr>
          <a:xfrm>
            <a:off x="16079" y="627084"/>
            <a:ext cx="7971821" cy="2951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14300" marR="0" lvl="0" indent="-114300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เป้าหมายการลดก๊าซเรือนกระจกของประเทศ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แบ่งเป็น 2 ระยะ ได้แก่ 1) ก่อนปี พ.ศ. 2563 (ดำเนินการปี พ.ศ. 2556-2563) เป็นเป้าหมายการดำเนินงานลดก๊าซเรือนกระจก</a:t>
            </a:r>
            <a:b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ที่เหมาะสมของประเทศ (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Nationally Appropriate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Mitigation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Action: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NAMA)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บนพื้นฐานการดำเนินการโดยสมัครใจ โดยมีเป้าหมาย ลดการปล่อยก๊าซฯ ร้อยละ 7-20 จากกรณีปกติ ภายในปี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2563 ในภาคพลังงานและขนส่ง และ 2) 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หลังปี พ.ศ. 2563 (ดำเนินการปี พ.ศ. 2564-2573) เป็นเป้าหมายตามกลไกการมีส่วนร่วมที่ประเทศกำหนด (</a:t>
            </a:r>
            <a:r>
              <a:rPr kumimoji="0" lang="en-US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Nationally Determined Contributions: NDC)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ภายใต้ความตกลงปารีส 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ฉบับปรับปรุงที่ </a:t>
            </a:r>
            <a:r>
              <a:rPr kumimoji="0" lang="en-US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โดยมีเป้าหมาย ลดการปล่อยก๊าซฯ ร้อยละ 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30-40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จากกรณีปกติ ภายในปี พ.ศ. 2573 ในภาคพลังงานและขนส่ง     ภาคกระบวนการทางอุตสาหกรรมและการใช้ผลิตภัณฑ์ ภาคของเสีย และภาคเกษตร ได้คาดการณ์การปล่อยก๊าซเรือนกระจกในประเทศไทย โดยใช้ ปี พ.ศ. 2548 (ค.ศ.2005) เป็นปีฐาน      มีการปล่อยก๊าซเรือนกระจก 279 ล้านตันคาร์บอนไดออกไซด์เทียบเท่า (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</a:t>
            </a:r>
            <a:r>
              <a:rPr kumimoji="0" lang="en-US" sz="1300" b="0" i="0" u="none" strike="noStrike" kern="1200" cap="none" spc="-2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eq)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และคาดการณ์ว่าจะมีการปล่อยก๊าซฯ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ในปี พ.ศ. 2573 (ค.ศ. 2030) เป็น 555 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</a:t>
            </a:r>
            <a:r>
              <a:rPr kumimoji="0" lang="en-US" sz="1300" b="0" i="0" u="none" strike="noStrike" kern="1200" cap="none" spc="-2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eq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ในกรณีปกติ (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Business as Usual: BAU)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14300" marR="0" lvl="0" indent="-114300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BAU : Business as usual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[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ณีฐานที่ใช้ประมาณการการปล่อยก๊าซเรือนกระจกในอนาคตในกรณีที่มนุษย์ดำเนินกิจกรรมตามปกติโดยไม่มีกิจกรรมการลดก๊าซเรือนกระจกใดๆ เพิ่มเติมเลย] เท่ากับปริมาณการปล่อย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GHG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จากการปล่อยก๊าซเรือนกระจกในปี พ.ศ. 2573 (ค.ศ. 2030) = 555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MtCO2eq</a:t>
            </a:r>
            <a:endParaRPr kumimoji="0" lang="th-TH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14300" marR="0" lvl="0" indent="-114300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แหล่งที่มาของข้อมูล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รายงานการติดตามประเมินผลการลดก๊าซเรือนกระจกจากมาตรการภาคพลังงาน กระทรวงพลังงาน รายงานการติดตามประเมินผลการลดก๊าซเรือนกระจกจากมาตรการภาคขนส่ง กระทรวงคมนาคม รายงานการติดตามประเมินผลการลดก๊าซเรือนกระจกจากมาตรการภาคกระบวนการทางอุตสาหกรรมและการใช้ผลิตภัณฑ์              ของกระทรวงอุตสาหกรรม รายงานการติดตามประเมินผลการลดก๊าซเรือนกระจกจากมาตรการภาคของเสีย กระทรวงทรัพยากรธรรมชาติและสิ่งแวดล้อม และรายงาน</a:t>
            </a:r>
            <a:b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การติดตามประเมินผลการลดก๊าซเรือนกระจกจากมาตรการภาคเกษตร กระทรวงเกษตรและสหกรณ์</a:t>
            </a:r>
          </a:p>
          <a:p>
            <a:pPr marL="114300" marR="0" lvl="0" indent="-114300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การรายงานผลการดำเนินงานลดก๊าซเรือนกระจกจะรายงานเป็นทางการ มี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Lag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Time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r>
              <a:rPr kumimoji="0" lang="th-TH" sz="13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เนื่องจากจำเป็นต้องใช้ระยะเวลาในกระบวนการติดตาม รายงานผล และทวนสอบ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Measurement Reporting and Verification : MRV)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 ซึ่งผลการลด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GHG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ต้องผ่านความเห็นชอบจากคณะทำงานฯ ระดับกระทรวง คณะทำงานการจัดทำบัญชีก๊าซเรือนกระจกและมาตรการการลดก๊าซเรือนกระจก และเสนอต่อคณะอนุกรรมการการเปลี่ยนแปลงสภาพภูมิอากาศ ด้านวิชาการและฐานข้อมูล และคณะกรรมการนโยบาย</a:t>
            </a:r>
            <a:b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การเปลี่ยนแปลงสภาพภูมิอากาศแห่งชาติ (กนภ.) เพื่อให้ได้ข้อมูลที่มีความถูกต้อง ได้รับการยอมรับตามหลักเกณฑ์มาตรฐานสากลที่กำหนด ดังนั้น ในปี พ.ศ. 256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จึงจะสามารถเริ่มรายงานผลการลดก๊าซเรือนกระจกตามกลไก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คือ ปี พ.ศ.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ได้</a:t>
            </a:r>
          </a:p>
        </p:txBody>
      </p:sp>
      <p:sp>
        <p:nvSpPr>
          <p:cNvPr id="56" name="Google Shape;271;p8">
            <a:extLst>
              <a:ext uri="{FF2B5EF4-FFF2-40B4-BE49-F238E27FC236}">
                <a16:creationId xmlns:a16="http://schemas.microsoft.com/office/drawing/2014/main" id="{23296069-A1A5-A19E-52CC-7907A9B8EAA2}"/>
              </a:ext>
            </a:extLst>
          </p:cNvPr>
          <p:cNvSpPr/>
          <p:nvPr/>
        </p:nvSpPr>
        <p:spPr>
          <a:xfrm>
            <a:off x="24788" y="6656004"/>
            <a:ext cx="2379252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ช่วงเวลารายงานผล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ทุกปีงบประมาณ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61" name="Google Shape;267;p8">
            <a:extLst>
              <a:ext uri="{FF2B5EF4-FFF2-40B4-BE49-F238E27FC236}">
                <a16:creationId xmlns:a16="http://schemas.microsoft.com/office/drawing/2014/main" id="{AE88561B-7A67-5BAC-2207-D2920FC8B048}"/>
              </a:ext>
            </a:extLst>
          </p:cNvPr>
          <p:cNvGraphicFramePr/>
          <p:nvPr>
            <p:extLst/>
          </p:nvPr>
        </p:nvGraphicFramePr>
        <p:xfrm>
          <a:off x="112476" y="3644598"/>
          <a:ext cx="7479916" cy="1654302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46383">
                  <a:extLst>
                    <a:ext uri="{9D8B030D-6E8A-4147-A177-3AD203B41FA5}">
                      <a16:colId xmlns:a16="http://schemas.microsoft.com/office/drawing/2014/main" val="2445997144"/>
                    </a:ext>
                  </a:extLst>
                </a:gridCol>
                <a:gridCol w="797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7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09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03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3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428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054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5078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/>
                    </a:p>
                  </a:txBody>
                  <a:tcPr marL="45720" marR="45720"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dirty="0"/>
                    </a:p>
                  </a:txBody>
                  <a:tcPr marL="45720" marR="45720"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endParaRPr kumimoji="0" lang="en-US" sz="1200" b="1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49.59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MtCO</a:t>
                      </a:r>
                      <a:r>
                        <a:rPr kumimoji="0" lang="en-US" sz="12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(8.94% NDC) 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65.23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(11.75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อยู่ระหว่างการพิจารณาของคณะอนุกรรมการ </a:t>
                      </a:r>
                      <a:r>
                        <a:rPr kumimoji="0" lang="en-US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CC </a:t>
                      </a:r>
                      <a:r>
                        <a:rPr kumimoji="0" lang="th-TH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ด้านวิชาการและฐานข้อมูล</a:t>
                      </a:r>
                      <a:endParaRPr kumimoji="0" lang="en-US" sz="1000" b="0" i="0" u="none" strike="noStrike" kern="1200" cap="none" spc="-6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ปี 2564 = 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60.33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10.87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% NDC)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ปี 2565 = 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60.43 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MtCO2eq </a:t>
                      </a: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10.89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% NDC)</a:t>
                      </a: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4.31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1.59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68.9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12.42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87.0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5.68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00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ผลล่าช้า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(Lag Time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</a:t>
                      </a:r>
                      <a:endParaRPr kumimoji="0" lang="en-US" sz="1200" b="1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 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2566</a:t>
                      </a:r>
                      <a:endParaRPr kumimoji="0" lang="en-US" sz="1200" b="0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en-US" sz="12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4562181"/>
                  </a:ext>
                </a:extLst>
              </a:tr>
            </a:tbl>
          </a:graphicData>
        </a:graphic>
      </p:graphicFrame>
      <p:sp>
        <p:nvSpPr>
          <p:cNvPr id="62" name="Rectangle 61">
            <a:extLst>
              <a:ext uri="{FF2B5EF4-FFF2-40B4-BE49-F238E27FC236}">
                <a16:creationId xmlns:a16="http://schemas.microsoft.com/office/drawing/2014/main" id="{0032EFB1-5326-F03F-14EF-4D2FEAE26ACF}"/>
              </a:ext>
            </a:extLst>
          </p:cNvPr>
          <p:cNvSpPr/>
          <p:nvPr/>
        </p:nvSpPr>
        <p:spPr>
          <a:xfrm>
            <a:off x="16079" y="5270548"/>
            <a:ext cx="9024629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marR="0" lvl="0" indent="-6254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6575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-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ข้อมูลพื้นฐาน ปี 2566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เป็นต้นไป เป็นค่าเป้าหมายตามแผนปฏิบัติการด้านการลดก๊าซเรือนกระจกของประเทศ ปี พ.ศ. 2564 –2573 (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Action Plan on Mitigation 2021 - 2030)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2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รายงานผลล่าช้า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(Lag Time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62;p8">
            <a:extLst>
              <a:ext uri="{FF2B5EF4-FFF2-40B4-BE49-F238E27FC236}">
                <a16:creationId xmlns:a16="http://schemas.microsoft.com/office/drawing/2014/main" id="{A69B2364-4748-91FB-EED9-DDB4B72CF9C5}"/>
              </a:ext>
            </a:extLst>
          </p:cNvPr>
          <p:cNvSpPr/>
          <p:nvPr/>
        </p:nvSpPr>
        <p:spPr>
          <a:xfrm>
            <a:off x="8672701" y="1391171"/>
            <a:ext cx="3459056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25" marR="0" lvl="0" indent="-108902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การสร้างการเติบโตบนคุณภาพชีวิต</a:t>
            </a:r>
            <a:b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ที่เป็นมิตรต่อสิ่งแวดล้อม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8" name="Google Shape;263;p8">
            <a:extLst>
              <a:ext uri="{FF2B5EF4-FFF2-40B4-BE49-F238E27FC236}">
                <a16:creationId xmlns:a16="http://schemas.microsoft.com/office/drawing/2014/main" id="{EA261B29-A595-9ECF-1A94-DDF7D7D7AEC1}"/>
              </a:ext>
            </a:extLst>
          </p:cNvPr>
          <p:cNvSpPr/>
          <p:nvPr/>
        </p:nvSpPr>
        <p:spPr>
          <a:xfrm>
            <a:off x="8672700" y="2072399"/>
            <a:ext cx="3338485" cy="258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18 การเติบโตอย่างยั่งยืน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10" name="Picture 205">
            <a:extLst>
              <a:ext uri="{FF2B5EF4-FFF2-40B4-BE49-F238E27FC236}">
                <a16:creationId xmlns:a16="http://schemas.microsoft.com/office/drawing/2014/main" id="{0AA69E14-63C3-E11B-D29A-2B2E309AA4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1904" y="1250193"/>
            <a:ext cx="670075" cy="697484"/>
          </a:xfrm>
          <a:prstGeom prst="rect">
            <a:avLst/>
          </a:prstGeom>
        </p:spPr>
      </p:pic>
      <p:pic>
        <p:nvPicPr>
          <p:cNvPr id="11" name="Picture 40" descr="18) แผนแม่บทประเด็น การเติบโตอย่างยั่งยืน – NSCR">
            <a:extLst>
              <a:ext uri="{FF2B5EF4-FFF2-40B4-BE49-F238E27FC236}">
                <a16:creationId xmlns:a16="http://schemas.microsoft.com/office/drawing/2014/main" id="{D9962F20-EEA9-FE54-6CE3-16E8D3C35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698" y="1913670"/>
            <a:ext cx="624486" cy="62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Google Shape;337;p10">
            <a:extLst>
              <a:ext uri="{FF2B5EF4-FFF2-40B4-BE49-F238E27FC236}">
                <a16:creationId xmlns:a16="http://schemas.microsoft.com/office/drawing/2014/main" id="{1A8AA2B6-FF63-A538-9667-7CFE6DDEEC97}"/>
              </a:ext>
            </a:extLst>
          </p:cNvPr>
          <p:cNvSpPr/>
          <p:nvPr/>
        </p:nvSpPr>
        <p:spPr>
          <a:xfrm>
            <a:off x="8065565" y="2485007"/>
            <a:ext cx="4150498" cy="270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แผนแม่บทย่อย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:การสร้างการเติบโตอย่างยั่งยืนบนสังคมที่เป็นมิตรต่อสภาพภูมิอากาศ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3" name="Google Shape;338;p10">
            <a:extLst>
              <a:ext uri="{FF2B5EF4-FFF2-40B4-BE49-F238E27FC236}">
                <a16:creationId xmlns:a16="http://schemas.microsoft.com/office/drawing/2014/main" id="{2977BDBE-B379-C005-7B2B-84246AE4DE48}"/>
              </a:ext>
            </a:extLst>
          </p:cNvPr>
          <p:cNvSpPr/>
          <p:nvPr/>
        </p:nvSpPr>
        <p:spPr>
          <a:xfrm>
            <a:off x="8064936" y="2687888"/>
            <a:ext cx="4095710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เป้าหมายระดับแผนแม่บทย่อย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การปล่อยก๊าซเรือนกระจกของประเทศไทยลดลง</a:t>
            </a: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14" name="Google Shape;332;p10">
            <a:extLst>
              <a:ext uri="{FF2B5EF4-FFF2-40B4-BE49-F238E27FC236}">
                <a16:creationId xmlns:a16="http://schemas.microsoft.com/office/drawing/2014/main" id="{C5FE63F1-B11E-131F-C050-62782ED0CC5B}"/>
              </a:ext>
            </a:extLst>
          </p:cNvPr>
          <p:cNvGraphicFramePr/>
          <p:nvPr/>
        </p:nvGraphicFramePr>
        <p:xfrm>
          <a:off x="8117887" y="2926809"/>
          <a:ext cx="4032000" cy="122730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2300">
                <a:tc grid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 sz="160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 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12 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20</a:t>
                      </a:r>
                      <a:endParaRPr sz="1600" u="none" strike="noStrike" cap="none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3</a:t>
                      </a: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0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4</a:t>
                      </a: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0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AF5C39CD-D850-0E4D-F734-BEAA18ADAA0A}"/>
              </a:ext>
            </a:extLst>
          </p:cNvPr>
          <p:cNvSpPr/>
          <p:nvPr/>
        </p:nvSpPr>
        <p:spPr>
          <a:xfrm>
            <a:off x="7963556" y="4190719"/>
            <a:ext cx="4174741" cy="1477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marR="0" lvl="0" indent="-6254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65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-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ข้อมูลพื้นฐาน ปี 256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-2565 เป็นผลการดำเนินงานตามเป้าหมาย 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NAMA (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เฉพาะภาคพลังงานและขนส่ง)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สำหรับปี 2566 เป็นต้นไป เป็นการดำเนินงานตามเป้าหมาย 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ซึ่งมีหลักการคำนวณแตกต่างกัน </a:t>
            </a:r>
            <a:endParaRPr kumimoji="0" lang="en-US" sz="1400" b="0" i="0" u="none" strike="noStrike" kern="1200" cap="none" spc="-3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*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ค่าเป้าหมายตามแผนปฏิบัติการด้านการลด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ก๊าซเรือนกระจกของประเทศ ปี พ.ศ. 2564 - 2573 (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Action Plan on Mitigation 2021 - 2030)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ตามมติ ครม. วันที่ 11 ธันวาคม 2567 โดยเป็นผลการลดก๊าซเรือนกระจกในปี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รายงานผลล่าช้า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(Lag Time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5" name="Google Shape;270;p8">
            <a:extLst>
              <a:ext uri="{FF2B5EF4-FFF2-40B4-BE49-F238E27FC236}">
                <a16:creationId xmlns:a16="http://schemas.microsoft.com/office/drawing/2014/main" id="{95BBD53B-F623-8C86-25AD-C875DDF6E540}"/>
              </a:ext>
            </a:extLst>
          </p:cNvPr>
          <p:cNvSpPr/>
          <p:nvPr/>
        </p:nvSpPr>
        <p:spPr>
          <a:xfrm>
            <a:off x="31553" y="6487611"/>
            <a:ext cx="4218517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ผู้รับผิดชอบการรายงานผล </a:t>
            </a:r>
            <a:r>
              <a:rPr kumimoji="0" lang="th-TH" sz="1400" b="0" i="0" u="none" strike="noStrike" kern="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กรมการเปลี่ยนแปลงสภาพภูมิอากาศและสิ่งแวดล้อม </a:t>
            </a:r>
            <a:endParaRPr kumimoji="0" sz="1400" b="0" i="0" u="none" strike="noStrike" kern="0" cap="none" spc="-1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C247DC-2CF4-54FC-177B-E98BBA34452D}"/>
              </a:ext>
            </a:extLst>
          </p:cNvPr>
          <p:cNvSpPr/>
          <p:nvPr/>
        </p:nvSpPr>
        <p:spPr>
          <a:xfrm>
            <a:off x="83117" y="3467189"/>
            <a:ext cx="6473247" cy="259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en-US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68.9</a:t>
            </a:r>
            <a:r>
              <a:rPr kumimoji="0" lang="th-TH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</a:t>
            </a:r>
            <a:r>
              <a:rPr kumimoji="0" lang="en-US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MtCO2eq (12.42% NDC) </a:t>
            </a:r>
            <a:r>
              <a:rPr kumimoji="0" lang="th-TH" sz="1600" b="1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และเป้าหมายปี 2570 </a:t>
            </a:r>
            <a:r>
              <a:rPr kumimoji="0" lang="th-TH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87.01 </a:t>
            </a:r>
            <a:r>
              <a:rPr kumimoji="0" lang="en-US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MtCO2eq (15.68% NDC)  </a:t>
            </a:r>
          </a:p>
        </p:txBody>
      </p:sp>
      <p:grpSp>
        <p:nvGrpSpPr>
          <p:cNvPr id="18" name="กลุ่ม 17">
            <a:extLst>
              <a:ext uri="{FF2B5EF4-FFF2-40B4-BE49-F238E27FC236}">
                <a16:creationId xmlns:a16="http://schemas.microsoft.com/office/drawing/2014/main" id="{38ECF102-FA47-4739-BD76-4B3578EF401F}"/>
              </a:ext>
            </a:extLst>
          </p:cNvPr>
          <p:cNvGrpSpPr/>
          <p:nvPr/>
        </p:nvGrpSpPr>
        <p:grpSpPr>
          <a:xfrm>
            <a:off x="5336043" y="142456"/>
            <a:ext cx="776349" cy="584307"/>
            <a:chOff x="5616436" y="35448"/>
            <a:chExt cx="837846" cy="676732"/>
          </a:xfrm>
        </p:grpSpPr>
        <p:pic>
          <p:nvPicPr>
            <p:cNvPr id="2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F524085-0222-C744-C8FD-CB6EAEC7D0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5616436" y="35448"/>
              <a:ext cx="837846" cy="668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0E26F04-5CCA-6D86-D5DB-324FB51F4A65}"/>
                </a:ext>
              </a:extLst>
            </p:cNvPr>
            <p:cNvSpPr/>
            <p:nvPr/>
          </p:nvSpPr>
          <p:spPr>
            <a:xfrm>
              <a:off x="5718989" y="106197"/>
              <a:ext cx="632738" cy="6059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  <a:b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3</a:t>
              </a:r>
            </a:p>
          </p:txBody>
        </p:sp>
      </p:grpSp>
      <p:sp>
        <p:nvSpPr>
          <p:cNvPr id="36" name="TextBox 9">
            <a:extLst>
              <a:ext uri="{FF2B5EF4-FFF2-40B4-BE49-F238E27FC236}">
                <a16:creationId xmlns:a16="http://schemas.microsoft.com/office/drawing/2014/main" id="{F5D45EB0-D7EA-497A-B34C-2592FE6700E7}"/>
              </a:ext>
            </a:extLst>
          </p:cNvPr>
          <p:cNvSpPr txBox="1"/>
          <p:nvPr/>
        </p:nvSpPr>
        <p:spPr>
          <a:xfrm>
            <a:off x="6210920" y="7246"/>
            <a:ext cx="531179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2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การลดการปล่อยก๊าซเรือนกระจก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35" name="Picture 1">
            <a:extLst>
              <a:ext uri="{FF2B5EF4-FFF2-40B4-BE49-F238E27FC236}">
                <a16:creationId xmlns:a16="http://schemas.microsoft.com/office/drawing/2014/main" id="{1B333538-7EB3-43CB-82E3-E4B7E47F07C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5275" y="68005"/>
            <a:ext cx="364666" cy="30670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sp>
        <p:nvSpPr>
          <p:cNvPr id="39" name="TextBox 20">
            <a:extLst>
              <a:ext uri="{FF2B5EF4-FFF2-40B4-BE49-F238E27FC236}">
                <a16:creationId xmlns:a16="http://schemas.microsoft.com/office/drawing/2014/main" id="{A53865EC-DB4E-4B3E-88DA-80F56D1F2336}"/>
              </a:ext>
            </a:extLst>
          </p:cNvPr>
          <p:cNvSpPr txBox="1"/>
          <p:nvPr/>
        </p:nvSpPr>
        <p:spPr>
          <a:xfrm>
            <a:off x="16079" y="20782"/>
            <a:ext cx="72119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 </a:t>
            </a: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812173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58">
            <a:extLst>
              <a:ext uri="{FF2B5EF4-FFF2-40B4-BE49-F238E27FC236}">
                <a16:creationId xmlns:a16="http://schemas.microsoft.com/office/drawing/2014/main" id="{F75DD0D2-60F4-AE5E-3887-7C9566F68CC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3081" y="1080674"/>
          <a:ext cx="11897717" cy="5004917"/>
        </p:xfrm>
        <a:graphic>
          <a:graphicData uri="http://schemas.openxmlformats.org/drawingml/2006/table">
            <a:tbl>
              <a:tblPr firstRow="1" bandRow="1"/>
              <a:tblGrid>
                <a:gridCol w="334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6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63690233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3216058204"/>
                    </a:ext>
                  </a:extLst>
                </a:gridCol>
              </a:tblGrid>
              <a:tr h="333332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33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ประชุมหารือกำหนดมาตรการที่จะดำเนินการติดตามผลการลด</a:t>
                      </a:r>
                      <a:b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ก๊าซเรือนกระจก รายสาขา ปี พ.ศ. 256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กับหน่วยงานที่เกี่ยวข้อง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ประชุมเชิงปฏิบัติการฯ เพื่ออบรมการตรวจวัด รายงาน และทวนสอบการลด</a:t>
                      </a:r>
                      <a:b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ก๊าซเรือนกระจก รายสาขา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*</a:t>
                      </a:r>
                      <a:endParaRPr lang="th-TH" sz="1600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หน่วยงานรับผิดชอบรายสาขา ติดตามผลการลดก๊าซเรือนกระจกรายสาขา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1619507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ประชุมคณะทำงานการจัดทำบัญชีก๊าซเรือนกระจกและมาตรการการลด</a:t>
                      </a:r>
                      <a:b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ก๊าซเรือนกระจก รายสาขา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เพื่อพิจารณาผลการลดก๊าซฯ ปี พ.ศ.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264984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หน่วยงานรับผิดชอบหลักรายสาขา จัดประชุมคณะทำงาน/คณะอนุกรรมการ ระดับกระทรวง เพื่อพิจารณาผลการลดก๊าซฯ ปี พ.ศ.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1533686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กระทรวงที่รับผิดชอบส่ง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รายงานผลการติดตามผลการลดก๊าซเรือนกระจก 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รายสาขา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พ.ศ. 256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 สส. </a:t>
                      </a:r>
                      <a:endParaRPr lang="th-TH" sz="1600" b="0" i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2130938"/>
                  </a:ext>
                </a:extLst>
              </a:tr>
              <a:tr h="4387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 ตรวจสอบ ประมวลผล และจัดทำรายงานผลการลด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ก๊าซเรือนกระจกของประเทศ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พ.ศ. 256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752325"/>
                  </a:ext>
                </a:extLst>
              </a:tr>
              <a:tr h="3333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รายงานผลการลดก๊าซเรือนกระจกของประเทศ ปี พ.ศ.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เสนอคณะอนุกรรมการการเปลี่ยนแปลงสภาพภูมิอากาศ ด้านวิชาการและฐานข้อมูล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854916"/>
                  </a:ext>
                </a:extLst>
              </a:tr>
              <a:tr h="3226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รายงานผลการลดก๊าซเรือนกระจกของประเทศ ปี พ.ศ.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เสนอคณะกรรมการนโยบายการเปลี่ยนแปลงสภาพภูมิอากาศแห่งชาติ (กนภ.)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7326877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60" name="Table 4">
            <a:extLst>
              <a:ext uri="{FF2B5EF4-FFF2-40B4-BE49-F238E27FC236}">
                <a16:creationId xmlns:a16="http://schemas.microsoft.com/office/drawing/2014/main" id="{EB6D5035-FA3F-1B66-EF68-20BCCBBAE9B7}"/>
              </a:ext>
            </a:extLst>
          </p:cNvPr>
          <p:cNvGraphicFramePr>
            <a:graphicFrameLocks noGrp="1"/>
          </p:cNvGraphicFramePr>
          <p:nvPr/>
        </p:nvGraphicFramePr>
        <p:xfrm>
          <a:off x="213931" y="671237"/>
          <a:ext cx="5000533" cy="396240"/>
        </p:xfrm>
        <a:graphic>
          <a:graphicData uri="http://schemas.openxmlformats.org/drawingml/2006/table">
            <a:tbl>
              <a:tblPr firstRow="1" bandRow="1"/>
              <a:tblGrid>
                <a:gridCol w="5000533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950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แผนการดำเนินการตามตัวชี้วัด  (ต.ค. 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 – </a:t>
                      </a: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0EA01873-DF69-9E18-AF27-20358224FD52}"/>
              </a:ext>
            </a:extLst>
          </p:cNvPr>
          <p:cNvSpPr/>
          <p:nvPr/>
        </p:nvSpPr>
        <p:spPr>
          <a:xfrm>
            <a:off x="-13647" y="-15861"/>
            <a:ext cx="11021936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5A6273-1809-737F-BCDE-C25A18753500}"/>
              </a:ext>
            </a:extLst>
          </p:cNvPr>
          <p:cNvSpPr txBox="1"/>
          <p:nvPr/>
        </p:nvSpPr>
        <p:spPr>
          <a:xfrm>
            <a:off x="123081" y="-15861"/>
            <a:ext cx="10885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9B18DC17-2862-272C-8B73-4DF43B7FF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36">
            <a:extLst>
              <a:ext uri="{FF2B5EF4-FFF2-40B4-BE49-F238E27FC236}">
                <a16:creationId xmlns:a16="http://schemas.microsoft.com/office/drawing/2014/main" id="{A663457E-BECB-5DCA-D468-E22731F322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43DC622F-AB96-4616-B426-1476B6599F9E}"/>
              </a:ext>
            </a:extLst>
          </p:cNvPr>
          <p:cNvSpPr/>
          <p:nvPr/>
        </p:nvSpPr>
        <p:spPr>
          <a:xfrm>
            <a:off x="215685" y="465516"/>
            <a:ext cx="1079436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lvl="0" indent="-985838">
              <a:lnSpc>
                <a:spcPct val="80000"/>
              </a:lnSpc>
              <a:buClr>
                <a:prstClr val="black"/>
              </a:buClr>
              <a:buSzPts val="2400"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12 :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ปริมาณการลดการปล่อยก๊าซเรือนกระจก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(ต่อ)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cxnSp>
        <p:nvCxnSpPr>
          <p:cNvPr id="21" name="Straight Connector 11">
            <a:extLst>
              <a:ext uri="{FF2B5EF4-FFF2-40B4-BE49-F238E27FC236}">
                <a16:creationId xmlns:a16="http://schemas.microsoft.com/office/drawing/2014/main" id="{29B7E930-456B-44AD-87DC-C61C2F47258E}"/>
              </a:ext>
            </a:extLst>
          </p:cNvPr>
          <p:cNvCxnSpPr>
            <a:cxnSpLocks/>
          </p:cNvCxnSpPr>
          <p:nvPr/>
        </p:nvCxnSpPr>
        <p:spPr>
          <a:xfrm>
            <a:off x="5780894" y="1981323"/>
            <a:ext cx="1044000" cy="5864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2" name="Straight Connector 14">
            <a:extLst>
              <a:ext uri="{FF2B5EF4-FFF2-40B4-BE49-F238E27FC236}">
                <a16:creationId xmlns:a16="http://schemas.microsoft.com/office/drawing/2014/main" id="{68E0834D-3476-4150-AFE5-4C2963C10D01}"/>
              </a:ext>
            </a:extLst>
          </p:cNvPr>
          <p:cNvCxnSpPr>
            <a:cxnSpLocks/>
          </p:cNvCxnSpPr>
          <p:nvPr/>
        </p:nvCxnSpPr>
        <p:spPr>
          <a:xfrm>
            <a:off x="6824894" y="2437864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3" name="Straight Connector 15">
            <a:extLst>
              <a:ext uri="{FF2B5EF4-FFF2-40B4-BE49-F238E27FC236}">
                <a16:creationId xmlns:a16="http://schemas.microsoft.com/office/drawing/2014/main" id="{9A837BE9-7769-4453-B80D-F9268ACEA30B}"/>
              </a:ext>
            </a:extLst>
          </p:cNvPr>
          <p:cNvCxnSpPr>
            <a:cxnSpLocks/>
          </p:cNvCxnSpPr>
          <p:nvPr/>
        </p:nvCxnSpPr>
        <p:spPr>
          <a:xfrm>
            <a:off x="6824894" y="2855133"/>
            <a:ext cx="1548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4" name="Straight Connector 19">
            <a:extLst>
              <a:ext uri="{FF2B5EF4-FFF2-40B4-BE49-F238E27FC236}">
                <a16:creationId xmlns:a16="http://schemas.microsoft.com/office/drawing/2014/main" id="{47D1AC6A-5DE6-481F-AE73-0469827E0E11}"/>
              </a:ext>
            </a:extLst>
          </p:cNvPr>
          <p:cNvCxnSpPr>
            <a:cxnSpLocks/>
          </p:cNvCxnSpPr>
          <p:nvPr/>
        </p:nvCxnSpPr>
        <p:spPr>
          <a:xfrm>
            <a:off x="7862756" y="3279309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5" name="Straight Connector 4">
            <a:extLst>
              <a:ext uri="{FF2B5EF4-FFF2-40B4-BE49-F238E27FC236}">
                <a16:creationId xmlns:a16="http://schemas.microsoft.com/office/drawing/2014/main" id="{A3069AB9-60D1-40C7-9F67-FB846C20AD88}"/>
              </a:ext>
            </a:extLst>
          </p:cNvPr>
          <p:cNvCxnSpPr>
            <a:cxnSpLocks/>
          </p:cNvCxnSpPr>
          <p:nvPr/>
        </p:nvCxnSpPr>
        <p:spPr>
          <a:xfrm>
            <a:off x="7862754" y="3718370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6" name="Straight Connector 12">
            <a:extLst>
              <a:ext uri="{FF2B5EF4-FFF2-40B4-BE49-F238E27FC236}">
                <a16:creationId xmlns:a16="http://schemas.microsoft.com/office/drawing/2014/main" id="{F0376D37-5C24-4079-8A14-8548D1E605F8}"/>
              </a:ext>
            </a:extLst>
          </p:cNvPr>
          <p:cNvCxnSpPr>
            <a:cxnSpLocks/>
          </p:cNvCxnSpPr>
          <p:nvPr/>
        </p:nvCxnSpPr>
        <p:spPr>
          <a:xfrm>
            <a:off x="10429875" y="5253826"/>
            <a:ext cx="1071308" cy="0"/>
          </a:xfrm>
          <a:prstGeom prst="line">
            <a:avLst/>
          </a:prstGeom>
          <a:noFill/>
          <a:ln w="7620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</p:cxnSp>
      <p:cxnSp>
        <p:nvCxnSpPr>
          <p:cNvPr id="27" name="Straight Connector 13">
            <a:extLst>
              <a:ext uri="{FF2B5EF4-FFF2-40B4-BE49-F238E27FC236}">
                <a16:creationId xmlns:a16="http://schemas.microsoft.com/office/drawing/2014/main" id="{64D4F378-A231-4E74-85C9-30A8262FCF1C}"/>
              </a:ext>
            </a:extLst>
          </p:cNvPr>
          <p:cNvCxnSpPr>
            <a:cxnSpLocks/>
          </p:cNvCxnSpPr>
          <p:nvPr/>
        </p:nvCxnSpPr>
        <p:spPr>
          <a:xfrm>
            <a:off x="9399105" y="4676480"/>
            <a:ext cx="103077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8" name="Straight Connector 5">
            <a:extLst>
              <a:ext uri="{FF2B5EF4-FFF2-40B4-BE49-F238E27FC236}">
                <a16:creationId xmlns:a16="http://schemas.microsoft.com/office/drawing/2014/main" id="{5056081C-5DD8-48E5-8544-D8E46C3DBCEA}"/>
              </a:ext>
            </a:extLst>
          </p:cNvPr>
          <p:cNvCxnSpPr>
            <a:cxnSpLocks/>
          </p:cNvCxnSpPr>
          <p:nvPr/>
        </p:nvCxnSpPr>
        <p:spPr>
          <a:xfrm>
            <a:off x="8364730" y="4169153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9" name="Straight Connector 23">
            <a:extLst>
              <a:ext uri="{FF2B5EF4-FFF2-40B4-BE49-F238E27FC236}">
                <a16:creationId xmlns:a16="http://schemas.microsoft.com/office/drawing/2014/main" id="{0892032A-81C5-466C-B56E-851CE7CACB86}"/>
              </a:ext>
            </a:extLst>
          </p:cNvPr>
          <p:cNvCxnSpPr>
            <a:cxnSpLocks/>
          </p:cNvCxnSpPr>
          <p:nvPr/>
        </p:nvCxnSpPr>
        <p:spPr>
          <a:xfrm>
            <a:off x="10961183" y="5822582"/>
            <a:ext cx="1080000" cy="0"/>
          </a:xfrm>
          <a:prstGeom prst="line">
            <a:avLst/>
          </a:prstGeom>
          <a:noFill/>
          <a:ln w="7620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</p:cxnSp>
      <p:sp>
        <p:nvSpPr>
          <p:cNvPr id="30" name="TextBox 22">
            <a:extLst>
              <a:ext uri="{FF2B5EF4-FFF2-40B4-BE49-F238E27FC236}">
                <a16:creationId xmlns:a16="http://schemas.microsoft.com/office/drawing/2014/main" id="{077BBDBA-4BBF-4543-A3AE-3676AE15287B}"/>
              </a:ext>
            </a:extLst>
          </p:cNvPr>
          <p:cNvSpPr txBox="1"/>
          <p:nvPr/>
        </p:nvSpPr>
        <p:spPr>
          <a:xfrm>
            <a:off x="123081" y="5989892"/>
            <a:ext cx="9833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*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 จำนวนครั้งของการจัดประชุมเชิงปฏิบัติการฯ ขึ้นกับง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บประมาณที่ได้รับจัดสรร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31" name="รูปภาพ 6" descr="logo deqp-ver">
            <a:extLst>
              <a:ext uri="{FF2B5EF4-FFF2-40B4-BE49-F238E27FC236}">
                <a16:creationId xmlns:a16="http://schemas.microsoft.com/office/drawing/2014/main" id="{6847B6A6-2C5F-4A0C-944B-41AD7D859A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886" y="-49582"/>
            <a:ext cx="569458" cy="5677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45239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84CE8-5815-4F62-340F-1B61B1757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17">
            <a:extLst>
              <a:ext uri="{FF2B5EF4-FFF2-40B4-BE49-F238E27FC236}">
                <a16:creationId xmlns:a16="http://schemas.microsoft.com/office/drawing/2014/main" id="{41BF5802-5ED5-4838-8502-C78AAD902C81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AF202EC-A4E1-F9BD-012A-C7B33ED0F7D1}"/>
              </a:ext>
            </a:extLst>
          </p:cNvPr>
          <p:cNvSpPr/>
          <p:nvPr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FFABA4-B3DB-A815-323F-9CECD314ECF6}"/>
              </a:ext>
            </a:extLst>
          </p:cNvPr>
          <p:cNvSpPr txBox="1"/>
          <p:nvPr/>
        </p:nvSpPr>
        <p:spPr>
          <a:xfrm>
            <a:off x="40469" y="648727"/>
            <a:ext cx="7958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13 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คะแนนการประเมินสถานะของหน่วยงานในการเป็นระบบราชการ 4.0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 4.0)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9C4F857-E00E-E23B-FB5E-1FA65293C482}"/>
              </a:ext>
            </a:extLst>
          </p:cNvPr>
          <p:cNvGrpSpPr/>
          <p:nvPr/>
        </p:nvGrpSpPr>
        <p:grpSpPr>
          <a:xfrm>
            <a:off x="7445060" y="41577"/>
            <a:ext cx="1107285" cy="676140"/>
            <a:chOff x="12240606" y="1307654"/>
            <a:chExt cx="1107285" cy="615553"/>
          </a:xfrm>
        </p:grpSpPr>
        <p:pic>
          <p:nvPicPr>
            <p:cNvPr id="2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3B33D2E-6D22-1A3A-F41E-67290CA1F6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">
              <a:extLst>
                <a:ext uri="{FF2B5EF4-FFF2-40B4-BE49-F238E27FC236}">
                  <a16:creationId xmlns:a16="http://schemas.microsoft.com/office/drawing/2014/main" id="{2ECC2593-CE7E-FDE4-6EC5-CC20C0C986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48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F2BA5E36-381A-4826-AA0F-C93DE46F63D8}"/>
              </a:ext>
            </a:extLst>
          </p:cNvPr>
          <p:cNvSpPr txBox="1"/>
          <p:nvPr/>
        </p:nvSpPr>
        <p:spPr>
          <a:xfrm>
            <a:off x="104285" y="6341638"/>
            <a:ext cx="7920000" cy="296043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เงื่อนไข</a:t>
            </a:r>
            <a:r>
              <a:rPr kumimoji="0" lang="en-US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: -</a:t>
            </a:r>
            <a:endParaRPr kumimoji="0" lang="th-TH" sz="1600" b="0" i="0" u="none" strike="noStrike" kern="1200" cap="none" spc="-3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B79DE39-362A-CA3E-A783-C88BF5433D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464435"/>
              </p:ext>
            </p:extLst>
          </p:nvPr>
        </p:nvGraphicFramePr>
        <p:xfrm>
          <a:off x="165986" y="4109508"/>
          <a:ext cx="7914440" cy="994763"/>
        </p:xfrm>
        <a:graphic>
          <a:graphicData uri="http://schemas.openxmlformats.org/drawingml/2006/table">
            <a:tbl>
              <a:tblPr firstRow="1" bandRow="1"/>
              <a:tblGrid>
                <a:gridCol w="79144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347.01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429.57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416.90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390.62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B9D3B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36" name="Google Shape;294;p8">
            <a:extLst>
              <a:ext uri="{FF2B5EF4-FFF2-40B4-BE49-F238E27FC236}">
                <a16:creationId xmlns:a16="http://schemas.microsoft.com/office/drawing/2014/main" id="{B93848C5-C989-CA6F-FFE3-C9A0CD3A5A8C}"/>
              </a:ext>
            </a:extLst>
          </p:cNvPr>
          <p:cNvSpPr/>
          <p:nvPr/>
        </p:nvSpPr>
        <p:spPr>
          <a:xfrm>
            <a:off x="81827" y="1037685"/>
            <a:ext cx="8044821" cy="2708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Tahoma"/>
              <a:buNone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  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          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พิจารณาจากความสามารถ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 โดยพิจารณาจาก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ผลการประเมินสถานะการเป็นระบบราชการ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PMQA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4.0)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จากสำนักงาน ก.พ.ร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4.0)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ซึ่งเป็นคะแนนเฉลี่ยในภาพรวมทั้ง 7 หมวด ประกอบด้วย หมวด 1 การนำองค์การ หมวด 2 การวางแผนเชิงยุทธศาสตร์ หมวด 3 การให้ความสำคัญกับผู้รับบริการและ</a:t>
            </a:r>
            <a:b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 หมวด 4 การวัด การวิเคราะห์และการจัดการความรู้ หมวด 5 การมุ่งเน้นบุคลากร หมวด 6 การมุ่งเน้นระบบปฏิบัติการ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และหมวด 7 ผลลัพธ์การดำเนินการ</a:t>
            </a:r>
            <a:endParaRPr kumimoji="0" lang="en-US" sz="1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81A9C4D-968E-ED15-2FA9-F0ED1CFA65FF}"/>
              </a:ext>
            </a:extLst>
          </p:cNvPr>
          <p:cNvSpPr/>
          <p:nvPr/>
        </p:nvSpPr>
        <p:spPr>
          <a:xfrm>
            <a:off x="8148485" y="722033"/>
            <a:ext cx="3982864" cy="427668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0" name="Google Shape;269;p8">
            <a:extLst>
              <a:ext uri="{FF2B5EF4-FFF2-40B4-BE49-F238E27FC236}">
                <a16:creationId xmlns:a16="http://schemas.microsoft.com/office/drawing/2014/main" id="{CFA8F9FD-8F72-2598-77EF-E72DE01B7B18}"/>
              </a:ext>
            </a:extLst>
          </p:cNvPr>
          <p:cNvGraphicFramePr/>
          <p:nvPr/>
        </p:nvGraphicFramePr>
        <p:xfrm>
          <a:off x="8375653" y="3767275"/>
          <a:ext cx="3643320" cy="96929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10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83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0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th-TH" sz="14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85 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9</a:t>
                      </a: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5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 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100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" name="กลุ่ม 2">
            <a:extLst>
              <a:ext uri="{FF2B5EF4-FFF2-40B4-BE49-F238E27FC236}">
                <a16:creationId xmlns:a16="http://schemas.microsoft.com/office/drawing/2014/main" id="{BB83824A-86FC-E4D4-4B16-A36AB960143A}"/>
              </a:ext>
            </a:extLst>
          </p:cNvPr>
          <p:cNvGrpSpPr/>
          <p:nvPr/>
        </p:nvGrpSpPr>
        <p:grpSpPr>
          <a:xfrm>
            <a:off x="8180644" y="862469"/>
            <a:ext cx="4014613" cy="643554"/>
            <a:chOff x="8180644" y="862469"/>
            <a:chExt cx="4014613" cy="643554"/>
          </a:xfrm>
        </p:grpSpPr>
        <p:sp>
          <p:nvSpPr>
            <p:cNvPr id="38" name="Google Shape;262;p8">
              <a:extLst>
                <a:ext uri="{FF2B5EF4-FFF2-40B4-BE49-F238E27FC236}">
                  <a16:creationId xmlns:a16="http://schemas.microsoft.com/office/drawing/2014/main" id="{035D4CDC-F9AD-ADFB-BB47-8D1EE257FBC9}"/>
                </a:ext>
              </a:extLst>
            </p:cNvPr>
            <p:cNvSpPr/>
            <p:nvPr/>
          </p:nvSpPr>
          <p:spPr>
            <a:xfrm>
              <a:off x="8736201" y="862469"/>
              <a:ext cx="3459056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Sarabun"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ยุทธศาสตร์ชาติ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</a:t>
              </a: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การปรับสมดุลและพัฒนาระบบบริหาร</a:t>
              </a:r>
              <a:b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</a:b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                    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จัดการภาครัฐ </a:t>
              </a: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endParaRPr>
            </a:p>
          </p:txBody>
        </p:sp>
        <p:pic>
          <p:nvPicPr>
            <p:cNvPr id="41" name="Google Shape;273;p8">
              <a:extLst>
                <a:ext uri="{FF2B5EF4-FFF2-40B4-BE49-F238E27FC236}">
                  <a16:creationId xmlns:a16="http://schemas.microsoft.com/office/drawing/2014/main" id="{90EDE73B-C6CD-DBD3-27AD-FD2818E46C1D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180644" y="864536"/>
              <a:ext cx="621792" cy="64148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9" name="Google Shape;263;p8">
            <a:extLst>
              <a:ext uri="{FF2B5EF4-FFF2-40B4-BE49-F238E27FC236}">
                <a16:creationId xmlns:a16="http://schemas.microsoft.com/office/drawing/2014/main" id="{8862E02D-6F81-9692-5BD4-D786DB35C9AD}"/>
              </a:ext>
            </a:extLst>
          </p:cNvPr>
          <p:cNvSpPr/>
          <p:nvPr/>
        </p:nvSpPr>
        <p:spPr>
          <a:xfrm>
            <a:off x="8755265" y="1555081"/>
            <a:ext cx="340499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>
                <a:tab pos="808038" algn="l"/>
              </a:tabLst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</a:t>
            </a:r>
            <a:b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            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และประสิทธิภาพภาครัฐ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3C1051-A07F-315D-EC99-3253653BA47B}"/>
              </a:ext>
            </a:extLst>
          </p:cNvPr>
          <p:cNvSpPr/>
          <p:nvPr/>
        </p:nvSpPr>
        <p:spPr>
          <a:xfrm>
            <a:off x="8190690" y="2451093"/>
            <a:ext cx="39597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ภาครัฐมีขีดสมรรถนะสูงเทียบเท่า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         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มาตรฐานสากลและมีความคล่องตัว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9A4F22E-5707-6BBE-A420-29F24804D30E}"/>
              </a:ext>
            </a:extLst>
          </p:cNvPr>
          <p:cNvSpPr/>
          <p:nvPr/>
        </p:nvSpPr>
        <p:spPr>
          <a:xfrm>
            <a:off x="8192158" y="2155820"/>
            <a:ext cx="40103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การพัฒนาระบบบริหารงานภาครัฐ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8AC86D2-4072-1739-B3F7-118444FE391B}"/>
              </a:ext>
            </a:extLst>
          </p:cNvPr>
          <p:cNvSpPr/>
          <p:nvPr/>
        </p:nvSpPr>
        <p:spPr>
          <a:xfrm>
            <a:off x="8190969" y="2993997"/>
            <a:ext cx="39015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marR="0" lvl="0" indent="-4460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สัดส่วนของหน่วยงานที่มีเกณฑ์การประเมินสถานะของ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หน่วยงานภาครัฐในการเป็นระบบราชการ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ที่อยู่ในระดับ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ก้าวหน้าขึ้นไปต่อหน่วยงานภาครัฐทั้งหมด</a:t>
            </a:r>
          </a:p>
        </p:txBody>
      </p:sp>
      <p:graphicFrame>
        <p:nvGraphicFramePr>
          <p:cNvPr id="47" name="Table 31">
            <a:extLst>
              <a:ext uri="{FF2B5EF4-FFF2-40B4-BE49-F238E27FC236}">
                <a16:creationId xmlns:a16="http://schemas.microsoft.com/office/drawing/2014/main" id="{46BFD8A7-E7BF-32C3-C535-78E2A41DE1D8}"/>
              </a:ext>
            </a:extLst>
          </p:cNvPr>
          <p:cNvGraphicFramePr>
            <a:graphicFrameLocks noGrp="1"/>
          </p:cNvGraphicFramePr>
          <p:nvPr/>
        </p:nvGraphicFramePr>
        <p:xfrm>
          <a:off x="145869" y="5515021"/>
          <a:ext cx="7927339" cy="693112"/>
        </p:xfrm>
        <a:graphic>
          <a:graphicData uri="http://schemas.openxmlformats.org/drawingml/2006/table">
            <a:tbl>
              <a:tblPr firstRow="1" bandRow="1"/>
              <a:tblGrid>
                <a:gridCol w="25682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12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78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9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0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300 </a:t>
                      </a:r>
                      <a:r>
                        <a:rPr kumimoji="0" lang="th-TH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 </a:t>
                      </a:r>
                      <a:r>
                        <a:rPr kumimoji="0" lang="th-TH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470 </a:t>
                      </a:r>
                      <a:r>
                        <a:rPr kumimoji="0" lang="th-TH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BD8D6721-42AC-957B-CC58-607E1A91C868}"/>
              </a:ext>
            </a:extLst>
          </p:cNvPr>
          <p:cNvSpPr txBox="1"/>
          <p:nvPr/>
        </p:nvSpPr>
        <p:spPr>
          <a:xfrm>
            <a:off x="123081" y="5235935"/>
            <a:ext cx="6391656" cy="310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เกณฑ์การประเมิน 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4EF5CF-B1BA-B22A-5DB2-1A5428967A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0793" y="1571957"/>
            <a:ext cx="622800" cy="6228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39DDDAA-D90D-F2A1-A57D-27CE526D40E0}"/>
              </a:ext>
            </a:extLst>
          </p:cNvPr>
          <p:cNvSpPr/>
          <p:nvPr/>
        </p:nvSpPr>
        <p:spPr>
          <a:xfrm>
            <a:off x="92600" y="3819970"/>
            <a:ext cx="4865480" cy="27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400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9BF3EA-7BD9-2FD8-E8C3-17E3F6AD5A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49491" y="4826887"/>
            <a:ext cx="2935915" cy="1999686"/>
          </a:xfrm>
          <a:prstGeom prst="rect">
            <a:avLst/>
          </a:prstGeom>
        </p:spPr>
      </p:pic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A8B487BE-C528-D307-5834-07343BF45F7C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4" name="TextBox 20">
            <a:extLst>
              <a:ext uri="{FF2B5EF4-FFF2-40B4-BE49-F238E27FC236}">
                <a16:creationId xmlns:a16="http://schemas.microsoft.com/office/drawing/2014/main" id="{1D209D03-2F8E-483E-9634-AC086A98E9DD}"/>
              </a:ext>
            </a:extLst>
          </p:cNvPr>
          <p:cNvSpPr txBox="1"/>
          <p:nvPr/>
        </p:nvSpPr>
        <p:spPr>
          <a:xfrm>
            <a:off x="-7692" y="27162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 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42" name="Picture 1">
            <a:extLst>
              <a:ext uri="{FF2B5EF4-FFF2-40B4-BE49-F238E27FC236}">
                <a16:creationId xmlns:a16="http://schemas.microsoft.com/office/drawing/2014/main" id="{4498778C-EF3A-4628-8B85-FA5316A6EA4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4412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4205796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481D5-1892-A017-4BD8-AD577AAE6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4CDB412-83DE-7598-AB46-5043024B1E76}"/>
              </a:ext>
            </a:extLst>
          </p:cNvPr>
          <p:cNvSpPr/>
          <p:nvPr/>
        </p:nvSpPr>
        <p:spPr>
          <a:xfrm>
            <a:off x="159401" y="936555"/>
            <a:ext cx="11841694" cy="1851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4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3"/>
              </a:rPr>
              <a:t>https://www.dga.or.th/policy-standard/policy-regulation/dg-readiness-survey/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จะประกอบด้วย 163 หน่วยงาน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980019-0927-85CF-C602-7C95301D5821}"/>
              </a:ext>
            </a:extLst>
          </p:cNvPr>
          <p:cNvSpPr txBox="1"/>
          <p:nvPr/>
        </p:nvSpPr>
        <p:spPr bwMode="white">
          <a:xfrm>
            <a:off x="123081" y="-15861"/>
            <a:ext cx="1047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การประเมินระดับความพร้อมรัฐบาลดิจิทัลของหน่วยงานภาครัฐ (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DG Readiness Survey)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BD2EF6-5574-7A85-3624-9DE874E9E8F3}"/>
              </a:ext>
            </a:extLst>
          </p:cNvPr>
          <p:cNvSpPr/>
          <p:nvPr/>
        </p:nvSpPr>
        <p:spPr>
          <a:xfrm>
            <a:off x="4186807" y="6618002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9F21E06-8D4E-07DB-1464-98C3D4DE9148}"/>
              </a:ext>
            </a:extLst>
          </p:cNvPr>
          <p:cNvSpPr/>
          <p:nvPr/>
        </p:nvSpPr>
        <p:spPr>
          <a:xfrm>
            <a:off x="159401" y="6618002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6415E62-6582-1250-33C0-4782518683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7067994"/>
              </p:ext>
            </p:extLst>
          </p:nvPr>
        </p:nvGraphicFramePr>
        <p:xfrm>
          <a:off x="159401" y="3240508"/>
          <a:ext cx="8330711" cy="15940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046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5304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89532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34897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89335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902932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979668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907767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961693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931384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77754"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88368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2788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3   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ขึ้นไป เป็นจำนวน </a:t>
                      </a:r>
                      <a:b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จาก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3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ขึ้นไป เป็นจำนวน </a:t>
                      </a:r>
                      <a:b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จาก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</a:t>
                      </a:r>
                    </a:p>
                  </a:txBody>
                  <a:tcPr marL="0" marR="0" marT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3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ขึ้นไป เป็นจำนวน </a:t>
                      </a:r>
                      <a:b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จาก 7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3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ขึ้นไป เป็นจำนวน </a:t>
                      </a:r>
                      <a:b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จาก 7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</a:t>
                      </a: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ขึ้นไป 4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Pillar 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 ไม่มี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</a:t>
                      </a:r>
                      <a:r>
                        <a:rPr lang="th-TH" sz="12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3     ขึ้นไป เป็นจำนวน </a:t>
                      </a:r>
                      <a:b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จาก 7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3     ขึ้นไป เป็นจำนวน </a:t>
                      </a:r>
                      <a:b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จาก 7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3    ขึ้นไป เป็นจำนวน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จาก 7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เพิ่มขึ้นอย่างน้อย 1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จากผลการดำเนินงาน ปี 68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เพิ่มขึ้นอย่างน้อย 1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จากผลการดำเนินงาน ปี 68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E057375-4624-2F9E-136A-94283AC5E030}"/>
              </a:ext>
            </a:extLst>
          </p:cNvPr>
          <p:cNvSpPr txBox="1"/>
          <p:nvPr/>
        </p:nvSpPr>
        <p:spPr>
          <a:xfrm>
            <a:off x="8588829" y="3277623"/>
            <a:ext cx="3367983" cy="1007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 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CB0BBC-FBB3-C9AD-4F3E-477D7EEF8A38}"/>
              </a:ext>
            </a:extLst>
          </p:cNvPr>
          <p:cNvSpPr/>
          <p:nvPr/>
        </p:nvSpPr>
        <p:spPr>
          <a:xfrm>
            <a:off x="123080" y="2863114"/>
            <a:ext cx="5820519" cy="4262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">
              <a:lnSpc>
                <a:spcPct val="85000"/>
              </a:lnSpc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มีจำนวน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Pillar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4 ขึ้นไป เพิ่มขึ้นอย่างน้อย 1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Pillar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จากผลการดำเนินงาน ปี 68</a:t>
            </a:r>
            <a:endParaRPr lang="en-US" sz="1400" dirty="0">
              <a:highlight>
                <a:srgbClr val="FFFF00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Slide Number Placeholder 1">
            <a:extLst>
              <a:ext uri="{FF2B5EF4-FFF2-40B4-BE49-F238E27FC236}">
                <a16:creationId xmlns:a16="http://schemas.microsoft.com/office/drawing/2014/main" id="{CB115D62-593C-0475-838A-37F7299F7A5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5" name="Google Shape;259;p8">
            <a:extLst>
              <a:ext uri="{FF2B5EF4-FFF2-40B4-BE49-F238E27FC236}">
                <a16:creationId xmlns:a16="http://schemas.microsoft.com/office/drawing/2014/main" id="{74E7E0A8-17DA-C5A6-519C-18281B379B8A}"/>
              </a:ext>
            </a:extLst>
          </p:cNvPr>
          <p:cNvSpPr/>
          <p:nvPr/>
        </p:nvSpPr>
        <p:spPr>
          <a:xfrm>
            <a:off x="123081" y="636839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14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: ระดับความพร้อมรัฐบาลดิจิทัลหน่วยงานภาครัฐของประเทศไทย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BF23733-287D-33D6-ECA0-C4F2208051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527707"/>
              </p:ext>
            </p:extLst>
          </p:nvPr>
        </p:nvGraphicFramePr>
        <p:xfrm>
          <a:off x="168926" y="4983439"/>
          <a:ext cx="10283341" cy="1316137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158084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4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73169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79416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2 </a:t>
                      </a: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(หน่วยงานที่ได้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  <a:b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เป็นจำนวน 1-5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Pillars)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</a:t>
                      </a: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ขึ้นไป 4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Pillar</a:t>
                      </a:r>
                      <a:endParaRPr lang="th-TH" sz="1400" strike="sng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ขึ้นไป 5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Pillar</a:t>
                      </a:r>
                      <a:endParaRPr lang="th-TH" sz="1400" strike="sng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ขึ้นไป 6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Pillar</a:t>
                      </a:r>
                      <a:endParaRPr lang="th-TH" sz="1400" strike="sng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102105"/>
                  </a:ext>
                </a:extLst>
              </a:tr>
            </a:tbl>
          </a:graphicData>
        </a:graphic>
      </p:graphicFrame>
      <p:sp>
        <p:nvSpPr>
          <p:cNvPr id="17" name="Rectangle 17">
            <a:extLst>
              <a:ext uri="{FF2B5EF4-FFF2-40B4-BE49-F238E27FC236}">
                <a16:creationId xmlns:a16="http://schemas.microsoft.com/office/drawing/2014/main" id="{3C6E0FF7-6569-4502-B2D5-205B95D4ABA9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20">
            <a:extLst>
              <a:ext uri="{FF2B5EF4-FFF2-40B4-BE49-F238E27FC236}">
                <a16:creationId xmlns:a16="http://schemas.microsoft.com/office/drawing/2014/main" id="{B6AB5437-9EE0-43C3-AB01-7E6585253E72}"/>
              </a:ext>
            </a:extLst>
          </p:cNvPr>
          <p:cNvSpPr txBox="1"/>
          <p:nvPr/>
        </p:nvSpPr>
        <p:spPr>
          <a:xfrm>
            <a:off x="-7692" y="27162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 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9" name="Picture 1">
            <a:extLst>
              <a:ext uri="{FF2B5EF4-FFF2-40B4-BE49-F238E27FC236}">
                <a16:creationId xmlns:a16="http://schemas.microsoft.com/office/drawing/2014/main" id="{5B0AA7F1-1B13-429D-830F-6A6A41243DF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4412" y="68005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75FE28B5-4ABA-1EDC-A12B-46B94EB7EEE0}"/>
              </a:ext>
            </a:extLst>
          </p:cNvPr>
          <p:cNvGrpSpPr/>
          <p:nvPr/>
        </p:nvGrpSpPr>
        <p:grpSpPr>
          <a:xfrm>
            <a:off x="8021647" y="159091"/>
            <a:ext cx="936929" cy="621560"/>
            <a:chOff x="12240606" y="1307654"/>
            <a:chExt cx="1107285" cy="615553"/>
          </a:xfrm>
        </p:grpSpPr>
        <p:pic>
          <p:nvPicPr>
            <p:cNvPr id="13" name="Picture 12" descr="C:\Users\dathpan\Downloads\056aac9a306aef891367aae43a86394b.jpg">
              <a:extLst>
                <a:ext uri="{FF2B5EF4-FFF2-40B4-BE49-F238E27FC236}">
                  <a16:creationId xmlns:a16="http://schemas.microsoft.com/office/drawing/2014/main" id="{315511E9-455E-F4AB-1C99-49CCDF6338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2">
              <a:extLst>
                <a:ext uri="{FF2B5EF4-FFF2-40B4-BE49-F238E27FC236}">
                  <a16:creationId xmlns:a16="http://schemas.microsoft.com/office/drawing/2014/main" id="{1E69FE54-8AB0-C8EA-CCE3-348BC12EC9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2986D866-B039-AD5D-B8F8-03F44AD98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4917" y="125581"/>
            <a:ext cx="524737" cy="300292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3718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877D5-926A-F18A-9520-D4232C272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7">
            <a:extLst>
              <a:ext uri="{FF2B5EF4-FFF2-40B4-BE49-F238E27FC236}">
                <a16:creationId xmlns:a16="http://schemas.microsoft.com/office/drawing/2014/main" id="{D61EBAEE-81F9-49D1-B8F4-27FBC7C9FE54}"/>
              </a:ext>
            </a:extLst>
          </p:cNvPr>
          <p:cNvSpPr/>
          <p:nvPr/>
        </p:nvSpPr>
        <p:spPr>
          <a:xfrm>
            <a:off x="-11874" y="18737"/>
            <a:ext cx="12203874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8F87CAEC-4117-60AF-8A32-736BC8101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8039" y="143495"/>
            <a:ext cx="524737" cy="3002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867FC70-460D-33EE-ADC2-06ACD7BAAC96}"/>
              </a:ext>
            </a:extLst>
          </p:cNvPr>
          <p:cNvSpPr/>
          <p:nvPr/>
        </p:nvSpPr>
        <p:spPr>
          <a:xfrm>
            <a:off x="114454" y="994399"/>
            <a:ext cx="11841694" cy="22960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6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4"/>
              </a:rPr>
              <a:t>https://www.dga.or.th/policy-standard/policy-regulation/dg-readiness-survey/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2568 จะประกอบด้วย 163 หน่วยงาน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84A91F-095C-1B2B-5A79-9C8594BCEEAD}"/>
              </a:ext>
            </a:extLst>
          </p:cNvPr>
          <p:cNvSpPr/>
          <p:nvPr/>
        </p:nvSpPr>
        <p:spPr>
          <a:xfrm>
            <a:off x="159401" y="3510420"/>
            <a:ext cx="3433048" cy="2646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75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574BF2-1161-2A55-FD1F-B6FE52CC5938}"/>
              </a:ext>
            </a:extLst>
          </p:cNvPr>
          <p:cNvSpPr txBox="1"/>
          <p:nvPr/>
        </p:nvSpPr>
        <p:spPr>
          <a:xfrm>
            <a:off x="8606367" y="3683800"/>
            <a:ext cx="3185552" cy="119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215A50-6846-EF47-EBD0-92886F6738A0}"/>
              </a:ext>
            </a:extLst>
          </p:cNvPr>
          <p:cNvSpPr/>
          <p:nvPr/>
        </p:nvSpPr>
        <p:spPr>
          <a:xfrm>
            <a:off x="4199108" y="6492875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B70420-02FD-4E96-E7A3-39E4B66CAF56}"/>
              </a:ext>
            </a:extLst>
          </p:cNvPr>
          <p:cNvSpPr/>
          <p:nvPr/>
        </p:nvSpPr>
        <p:spPr>
          <a:xfrm>
            <a:off x="159401" y="6492875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8BC23F8-DB49-1ABD-E7D3-102B00C828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464082"/>
              </p:ext>
            </p:extLst>
          </p:nvPr>
        </p:nvGraphicFramePr>
        <p:xfrm>
          <a:off x="166173" y="3803474"/>
          <a:ext cx="7951141" cy="1147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3096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42819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25445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3413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40097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93345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98902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70.36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67.24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  <a:spcBef>
                          <a:spcPts val="0"/>
                        </a:spcBef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64.91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85000"/>
                        </a:lnSpc>
                        <a:spcBef>
                          <a:spcPts val="0"/>
                        </a:spcBef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70.73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77.71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75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75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83604819-4797-8830-37AF-DEB9597AC1C0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DB3BCF1-B5D1-DBC1-49E9-E10B428E6229}"/>
              </a:ext>
            </a:extLst>
          </p:cNvPr>
          <p:cNvGrpSpPr/>
          <p:nvPr/>
        </p:nvGrpSpPr>
        <p:grpSpPr>
          <a:xfrm>
            <a:off x="8137903" y="257948"/>
            <a:ext cx="936929" cy="621560"/>
            <a:chOff x="12240606" y="1307654"/>
            <a:chExt cx="1107285" cy="615553"/>
          </a:xfrm>
        </p:grpSpPr>
        <p:pic>
          <p:nvPicPr>
            <p:cNvPr id="10" name="Picture 9" descr="C:\Users\dathpan\Downloads\056aac9a306aef891367aae43a86394b.jpg">
              <a:extLst>
                <a:ext uri="{FF2B5EF4-FFF2-40B4-BE49-F238E27FC236}">
                  <a16:creationId xmlns:a16="http://schemas.microsoft.com/office/drawing/2014/main" id="{34AFE5CD-7487-5704-F396-B5EBFE724D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894A2EE3-57E6-8378-6D71-F727DDCB97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8" name="Google Shape;259;p8">
            <a:extLst>
              <a:ext uri="{FF2B5EF4-FFF2-40B4-BE49-F238E27FC236}">
                <a16:creationId xmlns:a16="http://schemas.microsoft.com/office/drawing/2014/main" id="{F540885E-CBFC-C8FD-F702-E3457767F8BE}"/>
              </a:ext>
            </a:extLst>
          </p:cNvPr>
          <p:cNvSpPr/>
          <p:nvPr/>
        </p:nvSpPr>
        <p:spPr>
          <a:xfrm>
            <a:off x="114454" y="635883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lang="en-US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15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: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65B72DE-F8D4-7737-5FAB-1F50ECDB27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796112"/>
              </p:ext>
            </p:extLst>
          </p:nvPr>
        </p:nvGraphicFramePr>
        <p:xfrm>
          <a:off x="232848" y="5149643"/>
          <a:ext cx="10178564" cy="992732"/>
        </p:xfrm>
        <a:graphic>
          <a:graphicData uri="http://schemas.openxmlformats.org/drawingml/2006/table">
            <a:tbl>
              <a:tblPr firstRow="1" bandRow="1"/>
              <a:tblGrid>
                <a:gridCol w="793862">
                  <a:extLst>
                    <a:ext uri="{9D8B030D-6E8A-4147-A177-3AD203B41FA5}">
                      <a16:colId xmlns:a16="http://schemas.microsoft.com/office/drawing/2014/main" val="2821890577"/>
                    </a:ext>
                  </a:extLst>
                </a:gridCol>
                <a:gridCol w="2155806">
                  <a:extLst>
                    <a:ext uri="{9D8B030D-6E8A-4147-A177-3AD203B41FA5}">
                      <a16:colId xmlns:a16="http://schemas.microsoft.com/office/drawing/2014/main" val="2605340732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157571252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1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272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  <a:endParaRPr lang="en-US"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 </a:t>
                      </a:r>
                      <a:endParaRPr lang="en-US" sz="1600" b="1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1104358"/>
                  </a:ext>
                </a:extLst>
              </a:tr>
              <a:tr h="3086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.00 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79.99 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85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258905"/>
                  </a:ext>
                </a:extLst>
              </a:tr>
            </a:tbl>
          </a:graphicData>
        </a:graphic>
      </p:graphicFrame>
      <p:sp>
        <p:nvSpPr>
          <p:cNvPr id="20" name="TextBox 20">
            <a:extLst>
              <a:ext uri="{FF2B5EF4-FFF2-40B4-BE49-F238E27FC236}">
                <a16:creationId xmlns:a16="http://schemas.microsoft.com/office/drawing/2014/main" id="{105379C0-ED9E-4EA6-B3D7-D79B4AF92EEA}"/>
              </a:ext>
            </a:extLst>
          </p:cNvPr>
          <p:cNvSpPr txBox="1"/>
          <p:nvPr/>
        </p:nvSpPr>
        <p:spPr>
          <a:xfrm>
            <a:off x="22818" y="70344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 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21" name="Picture 1">
            <a:extLst>
              <a:ext uri="{FF2B5EF4-FFF2-40B4-BE49-F238E27FC236}">
                <a16:creationId xmlns:a16="http://schemas.microsoft.com/office/drawing/2014/main" id="{D1429CE6-6C35-450C-88F8-6BE38D8AF93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4412" y="95068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pic>
        <p:nvPicPr>
          <p:cNvPr id="22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2E45C1AC-9043-45E8-95AB-4DE2B93DE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4917" y="125581"/>
            <a:ext cx="524737" cy="300292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3651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>
          <a:extLst>
            <a:ext uri="{FF2B5EF4-FFF2-40B4-BE49-F238E27FC236}">
              <a16:creationId xmlns:a16="http://schemas.microsoft.com/office/drawing/2014/main" id="{B7A0B4FE-CB67-B509-DF7B-B60991B81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7">
            <a:extLst>
              <a:ext uri="{FF2B5EF4-FFF2-40B4-BE49-F238E27FC236}">
                <a16:creationId xmlns:a16="http://schemas.microsoft.com/office/drawing/2014/main" id="{BE1F498C-D3A5-4C52-BE41-5577D19F5C37}"/>
              </a:ext>
            </a:extLst>
          </p:cNvPr>
          <p:cNvSpPr/>
          <p:nvPr/>
        </p:nvSpPr>
        <p:spPr>
          <a:xfrm>
            <a:off x="-11874" y="18737"/>
            <a:ext cx="12203874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7" name="Google Shape;257;p8">
            <a:extLst>
              <a:ext uri="{FF2B5EF4-FFF2-40B4-BE49-F238E27FC236}">
                <a16:creationId xmlns:a16="http://schemas.microsoft.com/office/drawing/2014/main" id="{6E6AC8F3-B74E-4BDC-0D09-2F72178DB3CA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E15AC0D6-2C9F-ED3E-3209-C878161FB381}"/>
              </a:ext>
            </a:extLst>
          </p:cNvPr>
          <p:cNvSpPr/>
          <p:nvPr/>
        </p:nvSpPr>
        <p:spPr>
          <a:xfrm>
            <a:off x="159313" y="1075792"/>
            <a:ext cx="11670737" cy="2111347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44000" marR="0" lvl="0" indent="-14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ความพึงพอใจใช้ข้อมูลจากผลการประเมินคุณธรรมและความโปร่งใสในการดำเนินงานของหน่วยงานภาครัฐ (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Integrity and Transparency Assessment: ITA) </a:t>
            </a:r>
            <a:r>
              <a:rPr kumimoji="0" lang="th-TH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ในแบบวัดการรับรู้ของผู้มีส่วนได้ส่วนเสียจากภายนอก 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External Integrity and Transparency Assessment: EIT)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โดย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การเก็บรวบรวมข้อมูลผู้มีส่วนได้ส่วนเสียภายนอก จะมีการจำแนกออกเป็น 2 ส่วน คือ ส่วนที่ 1 ผู้รับบริการหรือติดต่อราชการเข้าตอบด้วยตนเอง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Public)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 ป.ป.ช. จัดเก็บข้อมูล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Survey) 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วิธีการรวบรวมข้อมูลแบบวัด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 Survey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เป็นการเก็บรวบรวมข้อมูล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 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จะเป็นผู้วิเคราะห์กลุ่มเป้าหมาย คัดเลือก และจัดเก็บข้อมูลจากผู้มีส่วนได้ส่วนเสียภายนอก โดยมีกลุ่มตัวอย่างที่ใช้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ในการจัดเก็บข้อมูลส่วนที่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ของจำนวนกลุ่มตัวอย่างของส่วนที่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แต่จะต้องมีจำนวนไม่น้อยกว่า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คน หรือตามที่สำนักงาน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กำหนด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ผู้มีส่วนได้ส่วนเสียภายนอก หมายถึง บุคคล นิติบุคคล บริษัทเอกชน หรือหน่วยงานของรัฐอื่นที่เคยมารับบริการหรือมาติดต่อตามภารกิจของหน่วยงานภาครัฐ รวมไปถึงพนักงานจ้างเหมาบริการ ในรอบปีงบประมาณ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นอกจากนี้ ยังหมายรวมถึงผู้มีส่วนได้ส่วนเสียสำคัญหรือผู้มีส่วนได้ส่วนเสียทางใดทางหนึ่งหรือได้รับผลกระทบจากการกำหนดนโยบาย การปฏิบัติหน้าที่หรือการดำเนินงานตามภารกิจของหน่วยงาน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วิธีการวัด ใช้ผลคะแนน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EIT Survey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graphicFrame>
        <p:nvGraphicFramePr>
          <p:cNvPr id="263" name="Google Shape;267;p8">
            <a:extLst>
              <a:ext uri="{FF2B5EF4-FFF2-40B4-BE49-F238E27FC236}">
                <a16:creationId xmlns:a16="http://schemas.microsoft.com/office/drawing/2014/main" id="{04FB2288-78DE-97D8-0632-B44DC106F6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2800912"/>
              </p:ext>
            </p:extLst>
          </p:nvPr>
        </p:nvGraphicFramePr>
        <p:xfrm>
          <a:off x="295320" y="3735584"/>
          <a:ext cx="7783350" cy="1202808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60265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320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8353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b="1" spc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</a:t>
                      </a:r>
                      <a:r>
                        <a:rPr lang="th-TH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Survey</a:t>
                      </a:r>
                      <a:r>
                        <a:rPr lang="en-US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600" b="1" spc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lang="th-TH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8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70C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lang="th-TH" sz="1600">
                        <a:solidFill>
                          <a:srgbClr val="0070C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93.42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86.72</a:t>
                      </a:r>
                    </a:p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  <a:buNone/>
                      </a:pPr>
                      <a:r>
                        <a:rPr lang="th-TH" sz="16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86.67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600" b="0" i="0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4" name="Google Shape;266;p8">
            <a:extLst>
              <a:ext uri="{FF2B5EF4-FFF2-40B4-BE49-F238E27FC236}">
                <a16:creationId xmlns:a16="http://schemas.microsoft.com/office/drawing/2014/main" id="{07ECC8CF-EB11-7EA0-7F34-81CF5ABF1FE7}"/>
              </a:ext>
            </a:extLst>
          </p:cNvPr>
          <p:cNvSpPr/>
          <p:nvPr/>
        </p:nvSpPr>
        <p:spPr>
          <a:xfrm>
            <a:off x="295320" y="3355962"/>
            <a:ext cx="4325033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เป้าหมายประจำปีงบประมาณ พ.ศ. 256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90 คะแนน 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Google Shape;259;p8">
            <a:extLst>
              <a:ext uri="{FF2B5EF4-FFF2-40B4-BE49-F238E27FC236}">
                <a16:creationId xmlns:a16="http://schemas.microsoft.com/office/drawing/2014/main" id="{6AA82ABA-39D4-E7FA-ED36-779FECFCD536}"/>
              </a:ext>
            </a:extLst>
          </p:cNvPr>
          <p:cNvSpPr/>
          <p:nvPr/>
        </p:nvSpPr>
        <p:spPr>
          <a:xfrm>
            <a:off x="159313" y="723618"/>
            <a:ext cx="856372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16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คะแนน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EIT </a:t>
            </a:r>
            <a:r>
              <a:rPr kumimoji="0" lang="en-US" sz="20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Survey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6312E08-88EC-9283-24DA-1AAAED916DE4}"/>
              </a:ext>
            </a:extLst>
          </p:cNvPr>
          <p:cNvGrpSpPr/>
          <p:nvPr/>
        </p:nvGrpSpPr>
        <p:grpSpPr>
          <a:xfrm>
            <a:off x="7786104" y="249941"/>
            <a:ext cx="936929" cy="621560"/>
            <a:chOff x="12240606" y="1307654"/>
            <a:chExt cx="1107285" cy="615553"/>
          </a:xfrm>
        </p:grpSpPr>
        <p:pic>
          <p:nvPicPr>
            <p:cNvPr id="5" name="Picture 4" descr="C:\Users\dathpan\Downloads\056aac9a306aef891367aae43a86394b.jpg">
              <a:extLst>
                <a:ext uri="{FF2B5EF4-FFF2-40B4-BE49-F238E27FC236}">
                  <a16:creationId xmlns:a16="http://schemas.microsoft.com/office/drawing/2014/main" id="{9DDA511C-82F1-B065-1169-79800ED8F8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2">
              <a:extLst>
                <a:ext uri="{FF2B5EF4-FFF2-40B4-BE49-F238E27FC236}">
                  <a16:creationId xmlns:a16="http://schemas.microsoft.com/office/drawing/2014/main" id="{A97AE067-B2D3-A147-BAD9-542BA74A70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F0807802-D4EB-D9EC-3CDB-A52170CB684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91914E-8DB5-37B3-E525-DEB54061B4BE}"/>
              </a:ext>
            </a:extLst>
          </p:cNvPr>
          <p:cNvSpPr/>
          <p:nvPr/>
        </p:nvSpPr>
        <p:spPr>
          <a:xfrm>
            <a:off x="295320" y="6354708"/>
            <a:ext cx="5330424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0" marR="0" lvl="0" indent="-1435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สำนักงานคณะกรรมการป้องกันและปราบปรามการทุจริตแห่งชาติ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8B2393-A5C7-AB18-DD63-F809D21D29F4}"/>
              </a:ext>
            </a:extLst>
          </p:cNvPr>
          <p:cNvSpPr/>
          <p:nvPr/>
        </p:nvSpPr>
        <p:spPr>
          <a:xfrm>
            <a:off x="5145759" y="6354708"/>
            <a:ext cx="232759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ทุกปีงบประมาณ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6A57602-0D85-1281-ACD4-987C50E909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611578"/>
              </p:ext>
            </p:extLst>
          </p:nvPr>
        </p:nvGraphicFramePr>
        <p:xfrm>
          <a:off x="295320" y="5078963"/>
          <a:ext cx="9586061" cy="948918"/>
        </p:xfrm>
        <a:graphic>
          <a:graphicData uri="http://schemas.openxmlformats.org/drawingml/2006/table">
            <a:tbl>
              <a:tblPr/>
              <a:tblGrid>
                <a:gridCol w="887705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943943">
                  <a:extLst>
                    <a:ext uri="{9D8B030D-6E8A-4147-A177-3AD203B41FA5}">
                      <a16:colId xmlns:a16="http://schemas.microsoft.com/office/drawing/2014/main" val="1512235854"/>
                    </a:ext>
                  </a:extLst>
                </a:gridCol>
                <a:gridCol w="1797821">
                  <a:extLst>
                    <a:ext uri="{9D8B030D-6E8A-4147-A177-3AD203B41FA5}">
                      <a16:colId xmlns:a16="http://schemas.microsoft.com/office/drawing/2014/main" val="1273189083"/>
                    </a:ext>
                  </a:extLst>
                </a:gridCol>
                <a:gridCol w="1978296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  <a:gridCol w="1978296">
                  <a:extLst>
                    <a:ext uri="{9D8B030D-6E8A-4147-A177-3AD203B41FA5}">
                      <a16:colId xmlns:a16="http://schemas.microsoft.com/office/drawing/2014/main" val="2047849575"/>
                    </a:ext>
                  </a:extLst>
                </a:gridCol>
              </a:tblGrid>
              <a:tr h="158084">
                <a:tc gridSpan="5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6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306469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 </a:t>
                      </a:r>
                      <a:endParaRPr lang="en-US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EED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7E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2699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80.00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90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8576139"/>
                  </a:ext>
                </a:extLst>
              </a:tr>
            </a:tbl>
          </a:graphicData>
        </a:graphic>
      </p:graphicFrame>
      <p:sp>
        <p:nvSpPr>
          <p:cNvPr id="17" name="TextBox 20">
            <a:extLst>
              <a:ext uri="{FF2B5EF4-FFF2-40B4-BE49-F238E27FC236}">
                <a16:creationId xmlns:a16="http://schemas.microsoft.com/office/drawing/2014/main" id="{8183091F-65C5-4DD2-8919-6F690A53E13B}"/>
              </a:ext>
            </a:extLst>
          </p:cNvPr>
          <p:cNvSpPr txBox="1"/>
          <p:nvPr/>
        </p:nvSpPr>
        <p:spPr>
          <a:xfrm>
            <a:off x="81762" y="87294"/>
            <a:ext cx="7211931" cy="56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กรมชลประทาน 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8" name="Picture 1">
            <a:extLst>
              <a:ext uri="{FF2B5EF4-FFF2-40B4-BE49-F238E27FC236}">
                <a16:creationId xmlns:a16="http://schemas.microsoft.com/office/drawing/2014/main" id="{EF2A75E3-2926-44BE-809C-42C3E76FDF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4412" y="95068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33823690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3657</TotalTime>
  <Words>16960</Words>
  <Application>Microsoft Office PowerPoint</Application>
  <PresentationFormat>แบบจอกว้าง</PresentationFormat>
  <Paragraphs>2326</Paragraphs>
  <Slides>35</Slides>
  <Notes>12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15</vt:i4>
      </vt:variant>
      <vt:variant>
        <vt:lpstr>ธีม</vt:lpstr>
      </vt:variant>
      <vt:variant>
        <vt:i4>2</vt:i4>
      </vt:variant>
      <vt:variant>
        <vt:lpstr>ชื่อเรื่องสไลด์</vt:lpstr>
      </vt:variant>
      <vt:variant>
        <vt:i4>35</vt:i4>
      </vt:variant>
    </vt:vector>
  </HeadingPairs>
  <TitlesOfParts>
    <vt:vector size="52" baseType="lpstr">
      <vt:lpstr>AngsanaUPC</vt:lpstr>
      <vt:lpstr>Aptos</vt:lpstr>
      <vt:lpstr>Arial</vt:lpstr>
      <vt:lpstr>Calibri</vt:lpstr>
      <vt:lpstr>Calibri Light</vt:lpstr>
      <vt:lpstr>Cordia New</vt:lpstr>
      <vt:lpstr>Sarabun</vt:lpstr>
      <vt:lpstr>Symbol</vt:lpstr>
      <vt:lpstr>Tahoma</vt:lpstr>
      <vt:lpstr>TH Sarabun New</vt:lpstr>
      <vt:lpstr>TH Sarabun PSK</vt:lpstr>
      <vt:lpstr>TH SarabunIT๙</vt:lpstr>
      <vt:lpstr>TH SarabunPSK</vt:lpstr>
      <vt:lpstr>THSarabunPSK</vt:lpstr>
      <vt:lpstr>Wingdings</vt:lpstr>
      <vt:lpstr>1_Office Theme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Lukkana</dc:creator>
  <cp:lastModifiedBy>TH200929430</cp:lastModifiedBy>
  <cp:revision>89</cp:revision>
  <cp:lastPrinted>2026-01-20T03:11:53Z</cp:lastPrinted>
  <dcterms:created xsi:type="dcterms:W3CDTF">2024-01-11T01:31:55Z</dcterms:created>
  <dcterms:modified xsi:type="dcterms:W3CDTF">2026-02-03T06:23:24Z</dcterms:modified>
</cp:coreProperties>
</file>