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44" r:id="rId5"/>
    <p:sldMasterId id="2147483844" r:id="rId6"/>
    <p:sldMasterId id="2147483861" r:id="rId7"/>
  </p:sldMasterIdLst>
  <p:notesMasterIdLst>
    <p:notesMasterId r:id="rId31"/>
  </p:notesMasterIdLst>
  <p:sldIdLst>
    <p:sldId id="17880" r:id="rId8"/>
    <p:sldId id="2147480283" r:id="rId9"/>
    <p:sldId id="2146848582" r:id="rId10"/>
    <p:sldId id="2146848583" r:id="rId11"/>
    <p:sldId id="2147480212" r:id="rId12"/>
    <p:sldId id="2147480213" r:id="rId13"/>
    <p:sldId id="2146848586" r:id="rId14"/>
    <p:sldId id="2146848587" r:id="rId15"/>
    <p:sldId id="2147480220" r:id="rId16"/>
    <p:sldId id="2147480086" r:id="rId17"/>
    <p:sldId id="2147480087" r:id="rId18"/>
    <p:sldId id="2147480284" r:id="rId19"/>
    <p:sldId id="2147480285" r:id="rId20"/>
    <p:sldId id="2147480286" r:id="rId21"/>
    <p:sldId id="2147480287" r:id="rId22"/>
    <p:sldId id="2147480288" r:id="rId23"/>
    <p:sldId id="2147480289" r:id="rId24"/>
    <p:sldId id="2147480290" r:id="rId25"/>
    <p:sldId id="2147480291" r:id="rId26"/>
    <p:sldId id="2147480111" r:id="rId27"/>
    <p:sldId id="2147480112" r:id="rId28"/>
    <p:sldId id="2147480113" r:id="rId29"/>
    <p:sldId id="2147480114" r:id="rId30"/>
  </p:sldIdLst>
  <p:sldSz cx="12192000" cy="6858000"/>
  <p:notesSz cx="6797675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EEBF7"/>
    <a:srgbClr val="FFF5D9"/>
    <a:srgbClr val="F8F8F8"/>
    <a:srgbClr val="0000FF"/>
    <a:srgbClr val="003366"/>
    <a:srgbClr val="0066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05BC89-4FF1-421A-AD48-172B8D967B33}" v="5" dt="2026-01-29T01:49:54.7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0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microsoft.com/office/2016/11/relationships/changesInfo" Target="changesInfos/changesInfo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ableStyles" Target="tableStyle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ok lohapiyaphan" userId="4051edcb3180f094" providerId="LiveId" clId="{63C72AE4-AB1F-4320-B47E-B16100A76831}"/>
    <pc:docChg chg="undo custSel modSld delMainMaster modMainMaster">
      <pc:chgData name="kanok lohapiyaphan" userId="4051edcb3180f094" providerId="LiveId" clId="{63C72AE4-AB1F-4320-B47E-B16100A76831}" dt="2025-10-05T09:07:07.330" v="104" actId="20577"/>
      <pc:docMkLst>
        <pc:docMk/>
      </pc:docMkLst>
      <pc:sldChg chg="modSp mod">
        <pc:chgData name="kanok lohapiyaphan" userId="4051edcb3180f094" providerId="LiveId" clId="{63C72AE4-AB1F-4320-B47E-B16100A76831}" dt="2025-10-05T04:37:04.537" v="37" actId="20577"/>
        <pc:sldMkLst>
          <pc:docMk/>
          <pc:sldMk cId="3738206871" sldId="12163"/>
        </pc:sldMkLst>
        <pc:spChg chg="mod">
          <ac:chgData name="kanok lohapiyaphan" userId="4051edcb3180f094" providerId="LiveId" clId="{63C72AE4-AB1F-4320-B47E-B16100A76831}" dt="2025-10-05T04:37:04.537" v="37" actId="20577"/>
          <ac:spMkLst>
            <pc:docMk/>
            <pc:sldMk cId="3738206871" sldId="12163"/>
            <ac:spMk id="6" creationId="{2096EADF-912E-DC38-F2D0-5E443F4E40CB}"/>
          </ac:spMkLst>
        </pc:spChg>
      </pc:sldChg>
      <pc:sldChg chg="modSp mod">
        <pc:chgData name="kanok lohapiyaphan" userId="4051edcb3180f094" providerId="LiveId" clId="{63C72AE4-AB1F-4320-B47E-B16100A76831}" dt="2025-10-05T09:07:07.330" v="104" actId="20577"/>
        <pc:sldMkLst>
          <pc:docMk/>
          <pc:sldMk cId="2282041906" sldId="2146848570"/>
        </pc:sldMkLst>
        <pc:graphicFrameChg chg="modGraphic">
          <ac:chgData name="kanok lohapiyaphan" userId="4051edcb3180f094" providerId="LiveId" clId="{63C72AE4-AB1F-4320-B47E-B16100A76831}" dt="2025-10-05T09:07:07.330" v="104" actId="20577"/>
          <ac:graphicFrameMkLst>
            <pc:docMk/>
            <pc:sldMk cId="2282041906" sldId="2146848570"/>
            <ac:graphicFrameMk id="7" creationId="{666DA61D-3975-323C-5A0B-BADCA73A54AC}"/>
          </ac:graphicFrameMkLst>
        </pc:graphicFrameChg>
      </pc:sldChg>
      <pc:sldChg chg="modSp mod">
        <pc:chgData name="kanok lohapiyaphan" userId="4051edcb3180f094" providerId="LiveId" clId="{63C72AE4-AB1F-4320-B47E-B16100A76831}" dt="2025-10-04T12:54:50.471" v="6" actId="20577"/>
        <pc:sldMkLst>
          <pc:docMk/>
          <pc:sldMk cId="0" sldId="2146848586"/>
        </pc:sldMkLst>
        <pc:graphicFrameChg chg="modGraphic">
          <ac:chgData name="kanok lohapiyaphan" userId="4051edcb3180f094" providerId="LiveId" clId="{63C72AE4-AB1F-4320-B47E-B16100A76831}" dt="2025-10-04T12:54:50.471" v="6" actId="20577"/>
          <ac:graphicFrameMkLst>
            <pc:docMk/>
            <pc:sldMk cId="0" sldId="2146848586"/>
            <ac:graphicFrameMk id="27" creationId="{EF4BC0FE-780E-942E-3AF3-3E956C85C4D8}"/>
          </ac:graphicFrameMkLst>
        </pc:graphicFrameChg>
      </pc:sldChg>
      <pc:sldChg chg="addSp modSp mod">
        <pc:chgData name="kanok lohapiyaphan" userId="4051edcb3180f094" providerId="LiveId" clId="{63C72AE4-AB1F-4320-B47E-B16100A76831}" dt="2025-10-05T06:52:58.191" v="96" actId="14100"/>
        <pc:sldMkLst>
          <pc:docMk/>
          <pc:sldMk cId="3691135678" sldId="2146848608"/>
        </pc:sldMkLst>
        <pc:spChg chg="add mod">
          <ac:chgData name="kanok lohapiyaphan" userId="4051edcb3180f094" providerId="LiveId" clId="{63C72AE4-AB1F-4320-B47E-B16100A76831}" dt="2025-10-05T05:07:15.137" v="58" actId="207"/>
          <ac:spMkLst>
            <pc:docMk/>
            <pc:sldMk cId="3691135678" sldId="2146848608"/>
            <ac:spMk id="4" creationId="{8E8E7261-02B3-0522-5B28-EA42C8495F65}"/>
          </ac:spMkLst>
        </pc:spChg>
        <pc:spChg chg="add mod">
          <ac:chgData name="kanok lohapiyaphan" userId="4051edcb3180f094" providerId="LiveId" clId="{63C72AE4-AB1F-4320-B47E-B16100A76831}" dt="2025-10-05T06:52:58.191" v="96" actId="14100"/>
          <ac:spMkLst>
            <pc:docMk/>
            <pc:sldMk cId="3691135678" sldId="2146848608"/>
            <ac:spMk id="5" creationId="{F5196AC4-E974-D9FA-5FA2-324EA17C22B1}"/>
          </ac:spMkLst>
        </pc:spChg>
        <pc:graphicFrameChg chg="mod modGraphic">
          <ac:chgData name="kanok lohapiyaphan" userId="4051edcb3180f094" providerId="LiveId" clId="{63C72AE4-AB1F-4320-B47E-B16100A76831}" dt="2025-10-05T04:38:11.368" v="41" actId="14734"/>
          <ac:graphicFrameMkLst>
            <pc:docMk/>
            <pc:sldMk cId="3691135678" sldId="2146848608"/>
            <ac:graphicFrameMk id="3" creationId="{743A4E91-0242-4767-CAA8-1DA59E89C30D}"/>
          </ac:graphicFrameMkLst>
        </pc:graphicFrameChg>
      </pc:sldChg>
      <pc:sldChg chg="modSp mod">
        <pc:chgData name="kanok lohapiyaphan" userId="4051edcb3180f094" providerId="LiveId" clId="{63C72AE4-AB1F-4320-B47E-B16100A76831}" dt="2025-10-04T16:26:58.538" v="21" actId="368"/>
        <pc:sldMkLst>
          <pc:docMk/>
          <pc:sldMk cId="1308845794" sldId="2147480182"/>
        </pc:sldMkLst>
        <pc:spChg chg="mod">
          <ac:chgData name="kanok lohapiyaphan" userId="4051edcb3180f094" providerId="LiveId" clId="{63C72AE4-AB1F-4320-B47E-B16100A76831}" dt="2025-10-04T16:26:58.538" v="21" actId="368"/>
          <ac:spMkLst>
            <pc:docMk/>
            <pc:sldMk cId="1308845794" sldId="2147480182"/>
            <ac:spMk id="79" creationId="{05257A03-967E-BA1E-0D74-ACB9D5600D43}"/>
          </ac:spMkLst>
        </pc:spChg>
      </pc:sldChg>
      <pc:sldChg chg="modSp mod">
        <pc:chgData name="kanok lohapiyaphan" userId="4051edcb3180f094" providerId="LiveId" clId="{63C72AE4-AB1F-4320-B47E-B16100A76831}" dt="2025-10-05T08:50:36.855" v="97" actId="13926"/>
        <pc:sldMkLst>
          <pc:docMk/>
          <pc:sldMk cId="2351626781" sldId="2147480198"/>
        </pc:sldMkLst>
        <pc:graphicFrameChg chg="modGraphic">
          <ac:chgData name="kanok lohapiyaphan" userId="4051edcb3180f094" providerId="LiveId" clId="{63C72AE4-AB1F-4320-B47E-B16100A76831}" dt="2025-10-05T08:50:36.855" v="97" actId="13926"/>
          <ac:graphicFrameMkLst>
            <pc:docMk/>
            <pc:sldMk cId="2351626781" sldId="2147480198"/>
            <ac:graphicFrameMk id="12" creationId="{C4DD7E27-6C19-B205-1F77-75870DF7FC28}"/>
          </ac:graphicFrameMkLst>
        </pc:graphicFrameChg>
      </pc:sldChg>
      <pc:sldChg chg="modSp mod">
        <pc:chgData name="kanok lohapiyaphan" userId="4051edcb3180f094" providerId="LiveId" clId="{63C72AE4-AB1F-4320-B47E-B16100A76831}" dt="2025-10-04T13:12:38.827" v="7" actId="20577"/>
        <pc:sldMkLst>
          <pc:docMk/>
          <pc:sldMk cId="3176926935" sldId="2147480218"/>
        </pc:sldMkLst>
        <pc:graphicFrameChg chg="modGraphic">
          <ac:chgData name="kanok lohapiyaphan" userId="4051edcb3180f094" providerId="LiveId" clId="{63C72AE4-AB1F-4320-B47E-B16100A76831}" dt="2025-10-04T13:12:38.827" v="7" actId="20577"/>
          <ac:graphicFrameMkLst>
            <pc:docMk/>
            <pc:sldMk cId="3176926935" sldId="2147480218"/>
            <ac:graphicFrameMk id="7" creationId="{D54E45F8-1E1A-8BB1-EFE5-1E3A39A5EAAB}"/>
          </ac:graphicFrameMkLst>
        </pc:graphicFrameChg>
      </pc:sldChg>
      <pc:sldChg chg="addSp delSp modSp mod">
        <pc:chgData name="kanok lohapiyaphan" userId="4051edcb3180f094" providerId="LiveId" clId="{63C72AE4-AB1F-4320-B47E-B16100A76831}" dt="2025-10-04T15:28:58.473" v="13" actId="478"/>
        <pc:sldMkLst>
          <pc:docMk/>
          <pc:sldMk cId="1400921912" sldId="2147480248"/>
        </pc:sldMkLst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0" sldId="2147480252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0" sldId="2147480252"/>
            <ac:spMk id="5" creationId="{EAE24020-0524-FBA5-4AF6-62C912E03D42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3324351611" sldId="2147480253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3324351611" sldId="2147480253"/>
            <ac:spMk id="14" creationId="{E763A346-A3E5-E05A-F5EE-355D6CB1110A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0" sldId="2147480254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0" sldId="2147480254"/>
            <ac:spMk id="45098" creationId="{3D3FF758-3218-EA66-E1E5-94EDCED040F3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868135846" sldId="2147480255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868135846" sldId="2147480255"/>
            <ac:spMk id="14" creationId="{E763A346-A3E5-E05A-F5EE-355D6CB1110A}"/>
          </ac:spMkLst>
        </pc:spChg>
      </pc:sldChg>
      <pc:sldChg chg="modSp mod">
        <pc:chgData name="kanok lohapiyaphan" userId="4051edcb3180f094" providerId="LiveId" clId="{63C72AE4-AB1F-4320-B47E-B16100A76831}" dt="2025-10-04T16:07:29.993" v="17" actId="13926"/>
        <pc:sldMkLst>
          <pc:docMk/>
          <pc:sldMk cId="2285673586" sldId="2147480261"/>
        </pc:sldMkLst>
        <pc:graphicFrameChg chg="modGraphic">
          <ac:chgData name="kanok lohapiyaphan" userId="4051edcb3180f094" providerId="LiveId" clId="{63C72AE4-AB1F-4320-B47E-B16100A76831}" dt="2025-10-04T16:07:17.866" v="14" actId="13926"/>
          <ac:graphicFrameMkLst>
            <pc:docMk/>
            <pc:sldMk cId="2285673586" sldId="2147480261"/>
            <ac:graphicFrameMk id="7" creationId="{E2DC814D-7FD1-F93C-EBE9-E34B7A3C2EAF}"/>
          </ac:graphicFrameMkLst>
        </pc:graphicFrameChg>
        <pc:graphicFrameChg chg="modGraphic">
          <ac:chgData name="kanok lohapiyaphan" userId="4051edcb3180f094" providerId="LiveId" clId="{63C72AE4-AB1F-4320-B47E-B16100A76831}" dt="2025-10-04T16:07:26.869" v="16" actId="13926"/>
          <ac:graphicFrameMkLst>
            <pc:docMk/>
            <pc:sldMk cId="2285673586" sldId="2147480261"/>
            <ac:graphicFrameMk id="8" creationId="{4307006F-7FF6-C1E7-8439-7A3E890808DF}"/>
          </ac:graphicFrameMkLst>
        </pc:graphicFrameChg>
        <pc:graphicFrameChg chg="modGraphic">
          <ac:chgData name="kanok lohapiyaphan" userId="4051edcb3180f094" providerId="LiveId" clId="{63C72AE4-AB1F-4320-B47E-B16100A76831}" dt="2025-10-04T16:07:21.526" v="15" actId="13926"/>
          <ac:graphicFrameMkLst>
            <pc:docMk/>
            <pc:sldMk cId="2285673586" sldId="2147480261"/>
            <ac:graphicFrameMk id="10" creationId="{D3AF3631-6EEA-F26B-5B33-A0FB5E1261C7}"/>
          </ac:graphicFrameMkLst>
        </pc:graphicFrameChg>
        <pc:graphicFrameChg chg="modGraphic">
          <ac:chgData name="kanok lohapiyaphan" userId="4051edcb3180f094" providerId="LiveId" clId="{63C72AE4-AB1F-4320-B47E-B16100A76831}" dt="2025-10-04T16:07:29.993" v="17" actId="13926"/>
          <ac:graphicFrameMkLst>
            <pc:docMk/>
            <pc:sldMk cId="2285673586" sldId="2147480261"/>
            <ac:graphicFrameMk id="18" creationId="{35897C32-214E-3E5C-D529-BDB51292256F}"/>
          </ac:graphicFrameMkLst>
        </pc:graphicFrameChg>
      </pc:sldChg>
      <pc:sldMasterChg chg="modSldLayout sldLayoutOrd">
        <pc:chgData name="kanok lohapiyaphan" userId="4051edcb3180f094" providerId="LiveId" clId="{63C72AE4-AB1F-4320-B47E-B16100A76831}" dt="2025-10-04T13:12:40.525" v="8"/>
        <pc:sldMasterMkLst>
          <pc:docMk/>
          <pc:sldMasterMk cId="2471866708" sldId="2147483788"/>
        </pc:sldMasterMkLst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420622656" sldId="2147483944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2" creationId="{ACD9CC04-095E-3F92-EF54-C1A47FF2ABB2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3" creationId="{17B0B8EC-5544-6B80-9EAB-215B87FD344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4" creationId="{D4387F03-0B36-C9EB-669F-0F58120E574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5" creationId="{6BC70B27-A5E1-BB69-8981-F1EEB492335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6" creationId="{1A8BCCE9-226F-F36F-B8B0-8245FC6D05E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79982093" sldId="2147483945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2" creationId="{8D8B00C5-3593-F17C-9B61-FE40B6F4351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3" creationId="{16DFDC05-8BFA-01BF-6E09-19AD13030870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4" creationId="{B660DF68-4C1E-4239-7C1B-8564B70B653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5" creationId="{719B7BF8-629E-E731-5DF5-DE744A16A03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6" creationId="{4801F03D-4DF9-31C4-D2BF-1927C2F5AACF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2277917930" sldId="2147483946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2" creationId="{75DEC5D9-FB18-FC22-0BF5-59024A33E66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3" creationId="{63DD30B8-3B57-486E-185F-A6E6E1F92A6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4" creationId="{09992BB2-D9FB-D21E-DC5B-874D977FBA0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5" creationId="{052A0C12-0CE9-E0AF-EA8D-1C04E03CE10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6" creationId="{7B40B462-F1BC-B330-7F4F-C63900858095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596717837" sldId="2147483947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2" creationId="{71237BFD-26D5-E5B0-062C-D59D3E56F3E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3" creationId="{99BDDAD8-AB2A-3EA4-B2F8-896B182B7144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4" creationId="{07DAF61E-8288-7DFA-0A40-E0442BB45A2B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5" creationId="{61F27AE0-CE3E-147F-7546-E925C6F59EC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6" creationId="{C3F448E6-1F33-01D1-F691-F48A32487CB0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7" creationId="{BF5CA6EA-33C8-7E75-FFE1-AF74247F19C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615479899" sldId="2147483948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2" creationId="{8E1AE957-CC24-2C53-4960-DB1F2B32EE2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3" creationId="{FF0B0761-517F-1CFC-36A2-9FEBFB5479DE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4" creationId="{D8369BEB-3351-1D78-5124-86A50D73040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5" creationId="{CD257239-9464-9672-98A9-8ECB4001D91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6" creationId="{48B4C20F-E03F-50B0-9055-D6DBD990ABE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7" creationId="{56717117-7A9E-B204-B62D-EF16B276B6C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8" creationId="{BB4F1A2C-7E7C-BDE1-396A-12C8A0FA477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9" creationId="{8046E88D-A0C7-4131-EB87-61B77B599917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837261790" sldId="2147483949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2" creationId="{1EA83906-8B1A-CC7F-B8D7-5BFE5E6E8C8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3" creationId="{87FD1EF3-8059-9E41-064A-E24D1C689F4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4" creationId="{E6F96C8A-F82F-8A4F-0FC9-BE9040933B2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5" creationId="{7218D116-E8D8-7539-BF68-F03B0ED7369B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480310039" sldId="2147483950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2" creationId="{95C655B7-27B0-4E1F-77D6-A691C35DD50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3" creationId="{390F04DE-51F1-3A97-EE76-3B11D012AB35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4" creationId="{91D799EA-D3F7-1F94-846C-0E7E9F0F7426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552776787" sldId="2147483951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2" creationId="{859D38FC-136C-C32F-29EC-9E8ABBA4A2EE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3" creationId="{6D895E8F-D78F-7B0E-9D1E-FC64A8E3647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4" creationId="{323C616C-662C-4AFE-B1FD-7BABBBB63FC2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5" creationId="{4613ACCF-59BF-D853-1CA8-EA06725E1BE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6" creationId="{B0A4F55C-6328-5777-7A5B-67450E1877C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7" creationId="{F2869F3C-B9E2-2FD1-B8EF-765B5388F38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274795433" sldId="2147483952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2" creationId="{FEC07889-2E51-355F-AA6D-D660BB40E155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3" creationId="{4C6995E6-6399-88F9-05DC-95C3126B1E2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4" creationId="{F1BC14A3-FD96-F7D6-94B2-71029ABFDF8B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5" creationId="{1BAEBEA4-D62D-3EFD-4C9C-6470ABBF169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6" creationId="{CB6C2CEB-00D3-419E-F578-7311A451803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7" creationId="{935025AC-CE6C-D36B-F8F1-411F64004398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863040143" sldId="2147483953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2" creationId="{4EDE01FA-9280-FF55-EBE2-52C6F63B95A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3" creationId="{C58455A6-2392-78BE-86FC-BF31494A457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4" creationId="{31078EE8-781E-B082-BF8B-1F82F36C453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5" creationId="{F597DC6E-2EA5-EA22-38A5-FFAF52B1F5E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6" creationId="{81F17F83-868A-A42F-C84F-ECDDA1DCD396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211077198" sldId="2147483954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2" creationId="{5B390A32-60A6-CFD1-C35E-AC312DD7554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3" creationId="{5A5BAF9B-A57D-920C-D873-307B10EEF82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4" creationId="{4629CC41-35FB-1D21-762C-CF659A643E9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5" creationId="{960FCE1A-2082-47E5-C09A-30B88AAA6AB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6" creationId="{E577AD15-4C2C-DA7B-C6E7-223DA650DFA2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631019902" sldId="2147483955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31019902" sldId="2147483955"/>
              <ac:spMk id="11" creationId="{D3D27FBF-D8DE-4A84-AF49-072854B5E379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2608081587" sldId="2147483956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608081587" sldId="2147483956"/>
              <ac:spMk id="2" creationId="{7F18FE12-0CFC-4659-AADE-BA423FFCB43C}"/>
            </ac:spMkLst>
          </pc:spChg>
        </pc:sldLayoutChg>
      </pc:sldMasterChg>
      <pc:sldMasterChg chg="del sldLayoutOrd">
        <pc:chgData name="kanok lohapiyaphan" userId="4051edcb3180f094" providerId="LiveId" clId="{63C72AE4-AB1F-4320-B47E-B16100A76831}" dt="2025-10-04T13:12:40.565" v="9"/>
        <pc:sldMasterMkLst>
          <pc:docMk/>
          <pc:sldMasterMk cId="1374591349" sldId="2147483943"/>
        </pc:sldMasterMkLst>
      </pc:sldMasterChg>
    </pc:docChg>
  </pc:docChgLst>
  <pc:docChgLst>
    <pc:chgData name="kanok lohapiyaphan" userId="4051edcb3180f094" providerId="LiveId" clId="{2C9E6E29-21CB-4F7A-BAA8-7420C34FD6FB}"/>
    <pc:docChg chg="delSld modSld modSection">
      <pc:chgData name="kanok lohapiyaphan" userId="4051edcb3180f094" providerId="LiveId" clId="{2C9E6E29-21CB-4F7A-BAA8-7420C34FD6FB}" dt="2025-10-06T08:51:34.003" v="28" actId="404"/>
      <pc:docMkLst>
        <pc:docMk/>
      </pc:docMkLst>
      <pc:sldChg chg="modSp mod">
        <pc:chgData name="kanok lohapiyaphan" userId="4051edcb3180f094" providerId="LiveId" clId="{2C9E6E29-21CB-4F7A-BAA8-7420C34FD6FB}" dt="2025-10-06T08:51:34.003" v="28" actId="404"/>
        <pc:sldMkLst>
          <pc:docMk/>
          <pc:sldMk cId="3738206871" sldId="12163"/>
        </pc:sldMkLst>
        <pc:spChg chg="mod">
          <ac:chgData name="kanok lohapiyaphan" userId="4051edcb3180f094" providerId="LiveId" clId="{2C9E6E29-21CB-4F7A-BAA8-7420C34FD6FB}" dt="2025-10-06T08:51:34.003" v="28" actId="404"/>
          <ac:spMkLst>
            <pc:docMk/>
            <pc:sldMk cId="3738206871" sldId="12163"/>
            <ac:spMk id="6" creationId="{2096EADF-912E-DC38-F2D0-5E443F4E40CB}"/>
          </ac:spMkLst>
        </pc:spChg>
      </pc:sldChg>
      <pc:sldChg chg="del">
        <pc:chgData name="kanok lohapiyaphan" userId="4051edcb3180f094" providerId="LiveId" clId="{2C9E6E29-21CB-4F7A-BAA8-7420C34FD6FB}" dt="2025-10-06T02:11:35.542" v="2" actId="47"/>
        <pc:sldMkLst>
          <pc:docMk/>
          <pc:sldMk cId="515147984" sldId="2146848559"/>
        </pc:sldMkLst>
      </pc:sldChg>
      <pc:sldChg chg="modSp mod">
        <pc:chgData name="kanok lohapiyaphan" userId="4051edcb3180f094" providerId="LiveId" clId="{2C9E6E29-21CB-4F7A-BAA8-7420C34FD6FB}" dt="2025-10-06T02:27:51.738" v="22" actId="242"/>
        <pc:sldMkLst>
          <pc:docMk/>
          <pc:sldMk cId="3691135678" sldId="2146848608"/>
        </pc:sldMkLst>
        <pc:spChg chg="mod ord">
          <ac:chgData name="kanok lohapiyaphan" userId="4051edcb3180f094" providerId="LiveId" clId="{2C9E6E29-21CB-4F7A-BAA8-7420C34FD6FB}" dt="2025-10-06T02:27:51.738" v="22" actId="242"/>
          <ac:spMkLst>
            <pc:docMk/>
            <pc:sldMk cId="3691135678" sldId="2146848608"/>
            <ac:spMk id="4" creationId="{8E8E7261-02B3-0522-5B28-EA42C8495F65}"/>
          </ac:spMkLst>
        </pc:spChg>
        <pc:graphicFrameChg chg="mod modGraphic">
          <ac:chgData name="kanok lohapiyaphan" userId="4051edcb3180f094" providerId="LiveId" clId="{2C9E6E29-21CB-4F7A-BAA8-7420C34FD6FB}" dt="2025-10-06T02:27:25.748" v="17" actId="14734"/>
          <ac:graphicFrameMkLst>
            <pc:docMk/>
            <pc:sldMk cId="3691135678" sldId="2146848608"/>
            <ac:graphicFrameMk id="3" creationId="{743A4E91-0242-4767-CAA8-1DA59E89C30D}"/>
          </ac:graphicFrameMkLst>
        </pc:graphicFrameChg>
      </pc:sldChg>
      <pc:sldChg chg="modSp mod">
        <pc:chgData name="kanok lohapiyaphan" userId="4051edcb3180f094" providerId="LiveId" clId="{2C9E6E29-21CB-4F7A-BAA8-7420C34FD6FB}" dt="2025-10-06T02:07:38.147" v="1" actId="6549"/>
        <pc:sldMkLst>
          <pc:docMk/>
          <pc:sldMk cId="1736008591" sldId="2147480249"/>
        </pc:sldMkLst>
        <pc:graphicFrameChg chg="modGraphic">
          <ac:chgData name="kanok lohapiyaphan" userId="4051edcb3180f094" providerId="LiveId" clId="{2C9E6E29-21CB-4F7A-BAA8-7420C34FD6FB}" dt="2025-10-06T02:07:38.147" v="1" actId="6549"/>
          <ac:graphicFrameMkLst>
            <pc:docMk/>
            <pc:sldMk cId="1736008591" sldId="2147480249"/>
            <ac:graphicFrameMk id="28" creationId="{C35AEFB4-3E54-F09C-7334-3461FB469EBD}"/>
          </ac:graphicFrameMkLst>
        </pc:graphicFrameChg>
      </pc:sldChg>
    </pc:docChg>
  </pc:docChgLst>
  <pc:docChgLst>
    <pc:chgData name="Kuapong Chompoo" userId="97982509-fa7b-4873-a1ed-b4fdfb55b876" providerId="ADAL" clId="{B105BC89-4FF1-421A-AD48-172B8D967B33}"/>
    <pc:docChg chg="undo custSel addSld delSld modSld">
      <pc:chgData name="Kuapong Chompoo" userId="97982509-fa7b-4873-a1ed-b4fdfb55b876" providerId="ADAL" clId="{B105BC89-4FF1-421A-AD48-172B8D967B33}" dt="2026-01-29T01:49:58.451" v="6" actId="478"/>
      <pc:docMkLst>
        <pc:docMk/>
      </pc:docMkLst>
      <pc:sldChg chg="delSp modSp add mod">
        <pc:chgData name="Kuapong Chompoo" userId="97982509-fa7b-4873-a1ed-b4fdfb55b876" providerId="ADAL" clId="{B105BC89-4FF1-421A-AD48-172B8D967B33}" dt="2026-01-29T01:49:58.451" v="6" actId="478"/>
        <pc:sldMkLst>
          <pc:docMk/>
          <pc:sldMk cId="925771529" sldId="17880"/>
        </pc:sldMkLst>
        <pc:spChg chg="del">
          <ac:chgData name="Kuapong Chompoo" userId="97982509-fa7b-4873-a1ed-b4fdfb55b876" providerId="ADAL" clId="{B105BC89-4FF1-421A-AD48-172B8D967B33}" dt="2026-01-29T01:49:58.451" v="6" actId="478"/>
          <ac:spMkLst>
            <pc:docMk/>
            <pc:sldMk cId="925771529" sldId="17880"/>
            <ac:spMk id="4" creationId="{00000000-0000-0000-0000-000000000000}"/>
          </ac:spMkLst>
        </pc:spChg>
        <pc:spChg chg="mod">
          <ac:chgData name="Kuapong Chompoo" userId="97982509-fa7b-4873-a1ed-b4fdfb55b876" providerId="ADAL" clId="{B105BC89-4FF1-421A-AD48-172B8D967B33}" dt="2026-01-29T01:38:21.577" v="5"/>
          <ac:spMkLst>
            <pc:docMk/>
            <pc:sldMk cId="925771529" sldId="17880"/>
            <ac:spMk id="63" creationId="{00000000-0000-0000-0000-000000000000}"/>
          </ac:spMkLst>
        </pc:spChg>
      </pc:sldChg>
      <pc:sldChg chg="new del">
        <pc:chgData name="Kuapong Chompoo" userId="97982509-fa7b-4873-a1ed-b4fdfb55b876" providerId="ADAL" clId="{B105BC89-4FF1-421A-AD48-172B8D967B33}" dt="2026-01-29T01:38:11.186" v="2" actId="47"/>
        <pc:sldMkLst>
          <pc:docMk/>
          <pc:sldMk cId="2473322020" sldId="214748029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924" cy="498236"/>
          </a:xfrm>
          <a:prstGeom prst="rect">
            <a:avLst/>
          </a:prstGeom>
        </p:spPr>
        <p:txBody>
          <a:bodyPr vert="horz" lIns="91358" tIns="45679" rIns="91358" bIns="4567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69" y="1"/>
            <a:ext cx="2945923" cy="498236"/>
          </a:xfrm>
          <a:prstGeom prst="rect">
            <a:avLst/>
          </a:prstGeom>
        </p:spPr>
        <p:txBody>
          <a:bodyPr vert="horz" lIns="91358" tIns="45679" rIns="91358" bIns="45679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47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8" tIns="45679" rIns="91358" bIns="4567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1" y="4779262"/>
            <a:ext cx="5438140" cy="3909725"/>
          </a:xfrm>
          <a:prstGeom prst="rect">
            <a:avLst/>
          </a:prstGeom>
        </p:spPr>
        <p:txBody>
          <a:bodyPr vert="horz" lIns="91358" tIns="45679" rIns="91358" bIns="4567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78"/>
            <a:ext cx="2945924" cy="498236"/>
          </a:xfrm>
          <a:prstGeom prst="rect">
            <a:avLst/>
          </a:prstGeom>
        </p:spPr>
        <p:txBody>
          <a:bodyPr vert="horz" lIns="91358" tIns="45679" rIns="91358" bIns="4567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69" y="9431578"/>
            <a:ext cx="2945923" cy="498236"/>
          </a:xfrm>
          <a:prstGeom prst="rect">
            <a:avLst/>
          </a:prstGeom>
        </p:spPr>
        <p:txBody>
          <a:bodyPr vert="horz" lIns="91358" tIns="45679" rIns="91358" bIns="45679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222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222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B7C8D-8FB3-CAA0-ECFB-F4372D5909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8374AD-C934-6267-C9EC-D65A944D8D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E0149-0913-827A-7FB9-95A4D0251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A9FEC-C455-08CD-ADD6-D0D4BEA77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C6280E-BED8-0745-4425-AB661FC50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554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6BD5-3005-6155-5EDC-1565C624F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2A3EE-7F19-D6F8-4303-F0FCEC6FA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C2256-D3B7-F855-3B8F-6E7DD99A7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729CD-C2C2-4382-9756-D205A2A8C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EA805A8-024D-9493-4BF0-7CB981505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99742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E1EC5-A265-D5D1-4E53-C119D6B24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8F715B-893D-A1B9-8ACC-4D8B4CF28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C3993-8098-A40F-EAD8-2550B8DBD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C76983-5729-14F3-0247-6820D720B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C44E0A-D087-C585-EDA3-28F9FAC1E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9068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18AC7-E5CB-F5BD-48A5-A5474A4F0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B9F34-5CCC-48E3-7A03-39873B469D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89CD6B-15FA-37D7-A757-459D3ACA3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54D3C-D60B-3764-F0A8-3E807841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384745-3BC2-C257-97DF-7E9CFF568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E0745F-D10B-2F35-E856-AB261B9D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44533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CD928-535C-5D96-1D58-17CA67853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BDBC6-19F8-42BE-33E0-59E43E1D3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19732B-0B8F-D538-2B0D-7FD0C150F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079780-8E3E-5FAB-98A8-617E2D5DEE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36F9DE-1077-E443-DA6F-4FC3903DE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0D87D1-34AF-A2AD-4F27-B425C6B5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C342EA-E2D3-9E02-8353-12591C687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FE65368-BF80-142B-3B4A-6253576DC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4395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46FF2-1099-84D7-5844-5A351E02D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4E5FB-B0CC-EF84-EB64-96B068F6F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7D826B-90EA-9965-0990-2FA6761B9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4E6E5-730E-BAEC-72CE-81504BD2A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49032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7058F6-6AD6-6BF2-EAB3-23106A9A9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885405-63FC-5D47-D2CF-8BC7EFFFE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F5D0367-8F22-D4F1-5D90-329BF6DDD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9747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C988B-A103-2043-9A0F-749FFBFFB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9424-E9B1-9337-B142-3701A2D81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C9AAEB-B68B-F3A6-4046-8C3C2D2C8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8E010A-91F4-7C15-C690-BE4D16094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0415E-5AE7-8FDA-1CAA-C78C8663B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AE5207-3FF2-4014-B975-0D5F69CFF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33828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18DE2-5083-1D26-97A8-61CD0A49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4297A8-688A-74FA-ED38-419280320F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D8D1B-E18F-019B-6301-EF6D5708B9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13FD0F-2EE3-7BC1-DEE7-3D57DC3A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2FC32-F468-AC2D-A52F-C06C53868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523087D-C85A-0AAD-2864-CBF68C8F1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8479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CDA1B-C732-4136-D51B-A686C3DCB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CEF38B-B0BD-4753-3BA5-CD316B509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F6462-3682-CD9E-776F-A8C44AF3D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E98FB-20C9-20DE-A4F8-F9CEE1533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6CE5917-CF15-9EAD-3BB4-F1056D534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34512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6407BD-FFD1-6B90-1A3E-71D338D924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37F4DE-2492-6EC0-1791-0F3801202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C724F-FE9A-6852-0A32-047B43D87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4A9D9-837E-3C02-5256-F1548F90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6CFC710-63F8-7D2E-8CDF-722AE2668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72802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C7FA9-EFBB-BF7B-7683-5B99ED8D1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375401"/>
            <a:ext cx="635000" cy="46990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6B907CE7-DE87-40A1-9548-52B8EF8E3C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420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719F5-5AC8-E82C-6746-B063FE14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D14A-984E-4A6C-BBD4-40954BE699DA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679CF-034D-074E-1699-504599831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2DCA3-63CA-FA00-0C64-9DD88C90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08D99-6115-49FC-8E04-198B7DE417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5419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7FCCF0D9-D21D-E128-896C-1FE98BBC2AC4}"/>
              </a:ext>
            </a:extLst>
          </p:cNvPr>
          <p:cNvSpPr/>
          <p:nvPr userDrawn="1"/>
        </p:nvSpPr>
        <p:spPr>
          <a:xfrm>
            <a:off x="9975850" y="6400800"/>
            <a:ext cx="221615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9B29B6-0C01-FA5C-58C4-BBE814050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876B6-3D88-485B-AB48-54775749B0C8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1A5484D-2FEF-78F8-1FC5-09C0F79DA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62F2D0-14F1-FD49-ED1D-F3FED058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6AB51-884D-4B10-AC94-117D725B7C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92229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15525-9683-8714-3C1F-885015AFD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80AA1-CB81-4E65-97DE-A7C9A9AEB232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0A786-B61F-DF13-274E-63B92419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8783C-9F89-57C8-E0BC-6785F80CE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927F-FB0B-4D6B-ACB4-B3A60F6287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1675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C2E99CF-4C74-31CB-1ABC-DB9192A30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FB06-617D-4061-A772-23C4CC8282B9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007BF3-CFD7-BBD2-4B00-8B86743A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C75D6C-A1D3-3D4B-96AF-C424E54EB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BA77-9184-472A-8382-861154D93E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46536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5BFB0F-6AD1-6A5B-128C-AB9419E0C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51AB-1858-4ED4-B4F5-40AA0006E5FF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08D6E12-B25E-B863-AF32-37E71A916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CB4C529-9627-AEDC-2B40-3F6E8D88E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94C9-80B5-44A5-8A81-3177A2E8F4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8766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F254B3-0C08-0446-933A-56DC7F9CA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6049-9011-4716-8681-D7867D0399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A43B7B-1B27-691D-2AFE-8FD55CE5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87565F-68C3-0C02-5EDF-75CEA1D05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0417-870E-4810-A436-A521C70F01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20272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E899C3-A570-44F6-9B52-143E88F8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ED348-EAA8-4B9F-82C7-8F8E3A1D35A5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FE8A55A-E2E7-23BE-DEB4-7D7ED5FC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937E49-DC77-F95F-F93F-809C29F3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CF62-3A9E-4FED-A77D-07FD484894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39844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CC82F3-073C-1500-54CC-0609D574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43A5E-BAC0-450D-B974-C53080115837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CD321B-2346-F17B-7562-258B5567D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7A88B4-5FFD-9B69-1747-81A0ABE02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13AF0-9BBB-4503-A204-E9CAC9E3AA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5119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B5EC1F-90EB-B162-003D-C318A6303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31FF-8253-46FD-955D-940B9E6BC4C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881466-5B40-5114-CFEE-C4F6B3F11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377EE6-C898-1D98-1EA6-DDD045456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7C0E-B73F-4856-8B89-3D737C1632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45051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C2544-BB34-9578-5EF9-8B0553B37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74EB5-D901-40F6-9833-E17F69B72DAB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3C6F0-7711-A3EA-A122-4804D4AFB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AD6A6-4E53-56AC-FA66-F3099594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E60E-1A7F-4965-ABD0-E29EDC7EEA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25202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80A90-0DAD-BD0E-4E47-3F5F61FB9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47876-DEA1-4BF5-AEFA-B8B46C5CFF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586D9-8CDF-0E4B-2160-4B9D3448D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6B6A3-207B-0FA9-94A7-EBD1029A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6577D-43D8-41B1-9138-A3604CF4DA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51314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0AF40178-8B90-9B63-007E-9D6FF01999F4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F4F312C-8159-2F16-043D-37EE49FB70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8EA24-07D1-6847-3352-6E9016BD5F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62B0C-BB3B-4558-8969-92657905433C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030700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57721D69-781C-224A-E1EF-5F8EF6D89A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39"/>
          <a:stretch>
            <a:fillRect/>
          </a:stretch>
        </p:blipFill>
        <p:spPr bwMode="auto">
          <a:xfrm>
            <a:off x="9080500" y="28575"/>
            <a:ext cx="311150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A28A1AC-9AE0-B11D-56EE-B49F04A98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0EC7D54-5EBD-3C43-A27F-1C248E0D56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8701088" y="0"/>
            <a:ext cx="34909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D48CF39-CC11-E2E8-B4EC-92FB063A3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2E706-51FA-4C3F-BEEE-C4BCE33CEB21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711206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CBC1C6D6-4541-8FA6-981F-022850BFF3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83"/>
          <a:stretch>
            <a:fillRect/>
          </a:stretch>
        </p:blipFill>
        <p:spPr bwMode="auto">
          <a:xfrm>
            <a:off x="10056813" y="92075"/>
            <a:ext cx="2135187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AF9789E-18FB-FE2D-3A57-CDAB34A736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DDC7620-7F87-94B8-A8B5-41CC52A9FB9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2487613"/>
            <a:ext cx="9925050" cy="1882775"/>
            <a:chOff x="-1132110" y="2487704"/>
            <a:chExt cx="9930034" cy="1882590"/>
          </a:xfrm>
        </p:grpSpPr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9C373638-A9EE-2546-6B82-151FD18C424E}"/>
                </a:ext>
              </a:extLst>
            </p:cNvPr>
            <p:cNvSpPr/>
            <p:nvPr userDrawn="1"/>
          </p:nvSpPr>
          <p:spPr>
            <a:xfrm>
              <a:off x="-1132110" y="2487704"/>
              <a:ext cx="9828383" cy="188259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ight Triangle 8">
              <a:extLst>
                <a:ext uri="{FF2B5EF4-FFF2-40B4-BE49-F238E27FC236}">
                  <a16:creationId xmlns:a16="http://schemas.microsoft.com/office/drawing/2014/main" id="{7E36FA37-1C9D-512D-6080-9EC4C68A3F0D}"/>
                </a:ext>
              </a:extLst>
            </p:cNvPr>
            <p:cNvSpPr/>
            <p:nvPr userDrawn="1"/>
          </p:nvSpPr>
          <p:spPr>
            <a:xfrm flipH="1" flipV="1">
              <a:off x="8454852" y="2487704"/>
              <a:ext cx="292247" cy="579380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ight Triangle 9">
              <a:extLst>
                <a:ext uri="{FF2B5EF4-FFF2-40B4-BE49-F238E27FC236}">
                  <a16:creationId xmlns:a16="http://schemas.microsoft.com/office/drawing/2014/main" id="{981ADB5A-C7F1-D2DD-4863-E8A7C81B33D3}"/>
                </a:ext>
              </a:extLst>
            </p:cNvPr>
            <p:cNvSpPr/>
            <p:nvPr userDrawn="1"/>
          </p:nvSpPr>
          <p:spPr>
            <a:xfrm flipH="1" flipV="1">
              <a:off x="8661330" y="2487704"/>
              <a:ext cx="136594" cy="211116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Right Triangle 10">
              <a:extLst>
                <a:ext uri="{FF2B5EF4-FFF2-40B4-BE49-F238E27FC236}">
                  <a16:creationId xmlns:a16="http://schemas.microsoft.com/office/drawing/2014/main" id="{C227EAA9-1C14-65EA-E5AF-5056FA372324}"/>
                </a:ext>
              </a:extLst>
            </p:cNvPr>
            <p:cNvSpPr/>
            <p:nvPr userDrawn="1"/>
          </p:nvSpPr>
          <p:spPr>
            <a:xfrm flipH="1">
              <a:off x="8445322" y="3790913"/>
              <a:ext cx="292247" cy="579381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ight Triangle 11">
              <a:extLst>
                <a:ext uri="{FF2B5EF4-FFF2-40B4-BE49-F238E27FC236}">
                  <a16:creationId xmlns:a16="http://schemas.microsoft.com/office/drawing/2014/main" id="{A97C6929-25F5-055D-FC41-2E323FCB4393}"/>
                </a:ext>
              </a:extLst>
            </p:cNvPr>
            <p:cNvSpPr/>
            <p:nvPr userDrawn="1"/>
          </p:nvSpPr>
          <p:spPr>
            <a:xfrm flipH="1">
              <a:off x="8640683" y="4159177"/>
              <a:ext cx="136594" cy="211117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10" name="Picture 11">
            <a:extLst>
              <a:ext uri="{FF2B5EF4-FFF2-40B4-BE49-F238E27FC236}">
                <a16:creationId xmlns:a16="http://schemas.microsoft.com/office/drawing/2014/main" id="{06D6BE24-12AA-092D-1912-16D8CA70B0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9771063" y="0"/>
            <a:ext cx="349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24F90649-FFD1-A813-4DE8-2EFA28DB5B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A7616-77E0-4BA4-BECA-B4A3670107BD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938051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E3DBD3DE-1553-5CE1-E5E4-C149AA7B1B36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18C3E8D-6BE3-4872-2455-AD4E6B188E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448DED0-32CA-5A1C-573F-1A2D81C97C7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1244600"/>
            <a:ext cx="12192000" cy="5153025"/>
            <a:chOff x="0" y="1528971"/>
            <a:chExt cx="12192000" cy="5152045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8090BEE-3E42-8A07-181A-5358CA021928}"/>
                </a:ext>
              </a:extLst>
            </p:cNvPr>
            <p:cNvSpPr/>
            <p:nvPr userDrawn="1"/>
          </p:nvSpPr>
          <p:spPr>
            <a:xfrm>
              <a:off x="0" y="1854347"/>
              <a:ext cx="12192000" cy="4826669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: Rounded Corners 7">
              <a:extLst>
                <a:ext uri="{FF2B5EF4-FFF2-40B4-BE49-F238E27FC236}">
                  <a16:creationId xmlns:a16="http://schemas.microsoft.com/office/drawing/2014/main" id="{3D4D6EBF-462C-1760-FC33-0D7AAFF751E0}"/>
                </a:ext>
              </a:extLst>
            </p:cNvPr>
            <p:cNvSpPr/>
            <p:nvPr userDrawn="1"/>
          </p:nvSpPr>
          <p:spPr>
            <a:xfrm>
              <a:off x="303213" y="1528971"/>
              <a:ext cx="5694362" cy="787250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3736DBB-26F9-D32B-F357-1711765A18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C4B1-266D-4AFC-A531-807567A15137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766431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heme" Target="../theme/theme4.xml"/><Relationship Id="rId11" Type="http://schemas.openxmlformats.org/officeDocument/2006/relationships/image" Target="../media/image11.png"/><Relationship Id="rId5" Type="http://schemas.openxmlformats.org/officeDocument/2006/relationships/slideLayout" Target="../slideLayouts/slideLayout34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3.xml"/><Relationship Id="rId9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B598DD-8A10-DB84-11A5-06D49631D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F679A-3198-0D7C-F10C-776C4C4CD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5BBC3-9E2C-C422-F3CF-3AFE2F326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56537-7CD0-18E6-318C-83F68C4E4E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129D8-BD03-D2B6-1626-8B7026BCC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53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681BF680-065B-6282-728B-8A86FA7A1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2AFF509-E05E-E2B3-182D-1B37D6B5A9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07D70-01C1-4B83-E80C-55BB16D0C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C46CF4-1F28-4B69-8FE1-5C89DEF442D4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BB5CBB-4F46-F412-0B37-C3827BBCB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30833-0ED6-355F-22B8-309D37221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0B96DB-DD5A-4E4D-B4F8-5BE465014F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5D49E6-3F33-7D8D-C7B5-D467D11F7C84}"/>
              </a:ext>
            </a:extLst>
          </p:cNvPr>
          <p:cNvSpPr/>
          <p:nvPr userDrawn="1"/>
        </p:nvSpPr>
        <p:spPr>
          <a:xfrm>
            <a:off x="0" y="0"/>
            <a:ext cx="10877550" cy="395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2056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B57353E-2B6E-AAF2-98D3-B1A98131DC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363" y="1270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41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7" r:id="rId12"/>
    <p:sldLayoutId id="2147483858" r:id="rId13"/>
    <p:sldLayoutId id="2147483859" r:id="rId14"/>
    <p:sldLayoutId id="2147483860" r:id="rId1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3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4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3.png"/><Relationship Id="rId4" Type="http://schemas.openxmlformats.org/officeDocument/2006/relationships/hyperlink" Target="https://www.nesdc.go.th/download/document/NSCR/NS67_Book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1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กรมฝนหลวงและการบินเกษตร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313565"/>
              </p:ext>
            </p:extLst>
          </p:nvPr>
        </p:nvGraphicFramePr>
        <p:xfrm>
          <a:off x="497852" y="5671066"/>
          <a:ext cx="10025380" cy="9004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4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</a:t>
                      </a:r>
                      <a:r>
                        <a:rPr sz="1400" b="0" spc="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4.0 (PMQA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9138" marR="382270" indent="2065338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9138" marR="382270" indent="2065338" algn="l">
                        <a:lnSpc>
                          <a:spcPts val="1675"/>
                        </a:lnSpc>
                        <a:tabLst>
                          <a:tab pos="2865438" algn="l"/>
                        </a:tabLst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719138" marR="382270" lvl="0" indent="2065338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865438" algn="l"/>
                        </a:tabLst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9138" marR="382270" indent="2065338" algn="l">
                        <a:lnSpc>
                          <a:spcPts val="166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5109591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8" y="5043601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5052694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189464" y="5156834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5079872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กรมฝนหลวงและการบินเกษตร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365366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448188"/>
              </p:ext>
            </p:extLst>
          </p:nvPr>
        </p:nvGraphicFramePr>
        <p:xfrm>
          <a:off x="553083" y="1995172"/>
          <a:ext cx="9988742" cy="3035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98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9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2734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4321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th-TH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ct val="10000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542925" marR="412115" indent="0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l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strike="noStrike" spc="-5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542925" marR="412115" indent="0" algn="l">
                        <a:lnSpc>
                          <a:spcPct val="901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th-TH" sz="14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b="1" strike="sng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9731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0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  ร้อยละความสำเร็จในการปฏิบัติการฝนหลวง</a:t>
                      </a:r>
                      <a:r>
                        <a:rPr lang="en-US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  ร้อยละของวันปฏิบัติการดัดแปรสภาพอากาศที่มีปริมาณฝุ่น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PM2.5/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คุณภาพอากาศอยู่ในระดับที่ลดลง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l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  <a:p>
                      <a:pPr marL="542925" marR="412115" indent="0" algn="l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8827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sz="1400" b="1" spc="155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587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th-TH" sz="1400" spc="-25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  ปริมาณฝนจากการปฏิบัติการฝนหลวง</a:t>
                      </a:r>
                    </a:p>
                    <a:p>
                      <a:pPr marL="128587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th-TH" sz="1400" u="none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  ร้อยละของจำนวนพื้นที่ประสบภัยแล้งที่ได้รับการช่วยเหลือ</a:t>
                      </a:r>
                      <a:endParaRPr sz="1400" u="none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indent="0">
                        <a:lnSpc>
                          <a:spcPts val="1595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strike="noStrike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sz="1400" b="1" strike="sng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indent="0">
                        <a:lnSpc>
                          <a:spcPts val="1595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46461" y="3517138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69137" y="4217962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pic>
        <p:nvPicPr>
          <p:cNvPr id="66" name="object 6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1272" y="4039259"/>
            <a:ext cx="67818" cy="66293"/>
          </a:xfrm>
          <a:prstGeom prst="rect">
            <a:avLst/>
          </a:prstGeom>
        </p:spPr>
      </p:pic>
      <p:grpSp>
        <p:nvGrpSpPr>
          <p:cNvPr id="67" name="object 67"/>
          <p:cNvGrpSpPr/>
          <p:nvPr/>
        </p:nvGrpSpPr>
        <p:grpSpPr>
          <a:xfrm>
            <a:off x="0" y="2485644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pic>
        <p:nvPicPr>
          <p:cNvPr id="73" name="object 7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14229" y="3965017"/>
            <a:ext cx="335280" cy="196595"/>
          </a:xfrm>
          <a:prstGeom prst="rect">
            <a:avLst/>
          </a:prstGeom>
        </p:spPr>
      </p:pic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77627" y="6343141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74" name="Flowchart: Terminator 81">
            <a:extLst>
              <a:ext uri="{FF2B5EF4-FFF2-40B4-BE49-F238E27FC236}">
                <a16:creationId xmlns:a16="http://schemas.microsoft.com/office/drawing/2014/main" id="{0BAE811E-406F-7E96-CA32-2D70E95C6DEE}"/>
              </a:ext>
            </a:extLst>
          </p:cNvPr>
          <p:cNvSpPr/>
          <p:nvPr/>
        </p:nvSpPr>
        <p:spPr>
          <a:xfrm>
            <a:off x="344729" y="3833251"/>
            <a:ext cx="235329" cy="126877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75" name="object 66">
            <a:extLst>
              <a:ext uri="{FF2B5EF4-FFF2-40B4-BE49-F238E27FC236}">
                <a16:creationId xmlns:a16="http://schemas.microsoft.com/office/drawing/2014/main" id="{A3ECDD7A-BDE9-F309-52B9-4655404D803F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5176" y="3862475"/>
            <a:ext cx="67818" cy="66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051" y="4256173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9008269" y="4011041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037452"/>
              </p:ext>
            </p:extLst>
          </p:nvPr>
        </p:nvGraphicFramePr>
        <p:xfrm>
          <a:off x="145775" y="4653575"/>
          <a:ext cx="5821887" cy="1445233"/>
        </p:xfrm>
        <a:graphic>
          <a:graphicData uri="http://schemas.openxmlformats.org/drawingml/2006/table">
            <a:tbl>
              <a:tblPr firstRow="1" bandRow="1"/>
              <a:tblGrid>
                <a:gridCol w="1940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0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06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970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5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201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จัดทำแผนปฏิบัติงานขับเคลื่อนการเพิ่มมูลค่าสินค้าเกษตรอัตลักษณ์พื้นถิ่น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สินค้าเกษตรอัตลักษณ์พื้นถิ่น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/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F993961C-CB5E-A9A4-F988-23498BE7C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188522"/>
              </p:ext>
            </p:extLst>
          </p:nvPr>
        </p:nvGraphicFramePr>
        <p:xfrm>
          <a:off x="6631057" y="4690003"/>
          <a:ext cx="4416285" cy="1462615"/>
        </p:xfrm>
        <a:graphic>
          <a:graphicData uri="http://schemas.openxmlformats.org/drawingml/2006/table">
            <a:tbl>
              <a:tblPr firstRow="1" bandRow="1"/>
              <a:tblGrid>
                <a:gridCol w="147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7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403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6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94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10.03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12.12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12.62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6F3772C5-9CA1-3610-E2E1-720C19377756}"/>
              </a:ext>
            </a:extLst>
          </p:cNvPr>
          <p:cNvGrpSpPr/>
          <p:nvPr/>
        </p:nvGrpSpPr>
        <p:grpSpPr>
          <a:xfrm>
            <a:off x="10895323" y="339074"/>
            <a:ext cx="764577" cy="577368"/>
            <a:chOff x="1587592" y="1899324"/>
            <a:chExt cx="490134" cy="289957"/>
          </a:xfrm>
        </p:grpSpPr>
        <p:pic>
          <p:nvPicPr>
            <p:cNvPr id="3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81D56F-DD7D-9F65-528D-C7530F2A51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359F9D7-F3BA-FCA4-6F0C-B2FE73602D98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430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D4BC9-6E7C-4352-9236-5E4E78D6A8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pic>
        <p:nvPicPr>
          <p:cNvPr id="1229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0EE5910-541F-E6AB-2483-174751593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/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76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607,691.84 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70764" y="5950136"/>
            <a:ext cx="3606714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</a:t>
            </a: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826151"/>
              </p:ext>
            </p:extLst>
          </p:nvPr>
        </p:nvGraphicFramePr>
        <p:xfrm>
          <a:off x="131347" y="4172277"/>
          <a:ext cx="5515677" cy="1541635"/>
        </p:xfrm>
        <a:graphic>
          <a:graphicData uri="http://schemas.openxmlformats.org/drawingml/2006/table">
            <a:tbl>
              <a:tblPr firstRow="1" bandRow="1"/>
              <a:tblGrid>
                <a:gridCol w="18385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5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85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297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842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2CC32D3D-04F7-E6E9-8E26-E82312946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066681"/>
              </p:ext>
            </p:extLst>
          </p:nvPr>
        </p:nvGraphicFramePr>
        <p:xfrm>
          <a:off x="6207195" y="4258465"/>
          <a:ext cx="4416285" cy="1462615"/>
        </p:xfrm>
        <a:graphic>
          <a:graphicData uri="http://schemas.openxmlformats.org/drawingml/2006/table">
            <a:tbl>
              <a:tblPr firstRow="1" bandRow="1"/>
              <a:tblGrid>
                <a:gridCol w="147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7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403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6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94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5.54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6.18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6.68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E2A25B45-4C78-E4CB-1B55-EA97941C4265}"/>
              </a:ext>
            </a:extLst>
          </p:cNvPr>
          <p:cNvGrpSpPr/>
          <p:nvPr/>
        </p:nvGrpSpPr>
        <p:grpSpPr>
          <a:xfrm>
            <a:off x="8328049" y="30068"/>
            <a:ext cx="764577" cy="577368"/>
            <a:chOff x="1587592" y="1899324"/>
            <a:chExt cx="490134" cy="289957"/>
          </a:xfrm>
        </p:grpSpPr>
        <p:pic>
          <p:nvPicPr>
            <p:cNvPr id="3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4A11D867-2122-F1DA-7D4F-ED17B5D308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08C0BD1-2153-DEFC-3A76-B5A60BBB366E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36FCA-67A5-47D0-B843-D945E1DD325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1B7229D0-FB17-42DE-6C07-110B6A017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647865"/>
            <a:ext cx="3461220" cy="2872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5107" y="176693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6080" y="22266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/>
        </p:nvGraphicFramePr>
        <p:xfrm>
          <a:off x="8839199" y="3030020"/>
          <a:ext cx="3318044" cy="13876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43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439"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074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780" y="170569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560" y="211879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1569" y="275122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47125" y="252722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12238" y="744538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/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7.4</a:t>
                      </a: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B1BF6496-C6A5-280B-00AD-5898CCC7D18E}"/>
              </a:ext>
            </a:extLst>
          </p:cNvPr>
          <p:cNvSpPr/>
          <p:nvPr/>
        </p:nvSpPr>
        <p:spPr>
          <a:xfrm>
            <a:off x="68263" y="6251575"/>
            <a:ext cx="677513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    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886080"/>
              </p:ext>
            </p:extLst>
          </p:nvPr>
        </p:nvGraphicFramePr>
        <p:xfrm>
          <a:off x="123081" y="4400017"/>
          <a:ext cx="5636034" cy="1359430"/>
        </p:xfrm>
        <a:graphic>
          <a:graphicData uri="http://schemas.openxmlformats.org/drawingml/2006/table">
            <a:tbl>
              <a:tblPr firstRow="1" bandRow="1"/>
              <a:tblGrid>
                <a:gridCol w="18786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86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3DE57537-5A6D-DDA2-7B77-DC3B393F1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305943"/>
              </p:ext>
            </p:extLst>
          </p:nvPr>
        </p:nvGraphicFramePr>
        <p:xfrm>
          <a:off x="5966973" y="4384125"/>
          <a:ext cx="5636034" cy="1359430"/>
        </p:xfrm>
        <a:graphic>
          <a:graphicData uri="http://schemas.openxmlformats.org/drawingml/2006/table">
            <a:tbl>
              <a:tblPr firstRow="1" bandRow="1"/>
              <a:tblGrid>
                <a:gridCol w="18786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86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8.39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11.76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12.26</a:t>
                      </a:r>
                    </a:p>
                  </a:txBody>
                  <a:tcPr marL="7200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4BEAD021-FF61-7066-C337-048ECBBA1C7F}"/>
              </a:ext>
            </a:extLst>
          </p:cNvPr>
          <p:cNvGrpSpPr/>
          <p:nvPr/>
        </p:nvGrpSpPr>
        <p:grpSpPr>
          <a:xfrm>
            <a:off x="10884499" y="195326"/>
            <a:ext cx="764577" cy="577368"/>
            <a:chOff x="1587592" y="1899324"/>
            <a:chExt cx="490134" cy="289957"/>
          </a:xfrm>
        </p:grpSpPr>
        <p:pic>
          <p:nvPicPr>
            <p:cNvPr id="3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D380789-7BFB-7B2C-6202-3B9F72CEC2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6460597-FF17-9A4E-359F-1026CE1C0DE8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0"/>
            <a:ext cx="444500" cy="3111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5B6B39-77C0-42DF-AFFC-F0FAD546D6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BD668E54-3A32-EB65-5B35-88EC76297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475933"/>
            <a:ext cx="9826625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BF90435-F61C-041E-83ED-8662858E9556}"/>
              </a:ext>
            </a:extLst>
          </p:cNvPr>
          <p:cNvGrpSpPr/>
          <p:nvPr/>
        </p:nvGrpSpPr>
        <p:grpSpPr>
          <a:xfrm>
            <a:off x="10895323" y="264643"/>
            <a:ext cx="764577" cy="577368"/>
            <a:chOff x="1587592" y="1899324"/>
            <a:chExt cx="490134" cy="289957"/>
          </a:xfrm>
        </p:grpSpPr>
        <p:pic>
          <p:nvPicPr>
            <p:cNvPr id="3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B78834A-066C-1C34-7323-F530B39DE1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0052073-70DE-6DE6-2AE7-C8BAB6E39E2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6BC5D1-7950-664C-3A9D-2738E5C2E0C6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7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D389618-85A0-FF0A-0478-43178D582714}"/>
              </a:ext>
            </a:extLst>
          </p:cNvPr>
          <p:cNvSpPr/>
          <p:nvPr/>
        </p:nvSpPr>
        <p:spPr>
          <a:xfrm>
            <a:off x="11578941" y="545429"/>
            <a:ext cx="551698" cy="301621"/>
          </a:xfrm>
          <a:prstGeom prst="rect">
            <a:avLst/>
          </a:prstGeom>
          <a:solidFill>
            <a:srgbClr val="ED7D31"/>
          </a:solidFill>
        </p:spPr>
        <p:txBody>
          <a:bodyPr wrap="square">
            <a:spAutoFit/>
          </a:bodyPr>
          <a:lstStyle/>
          <a:p>
            <a:pPr marL="985887" marR="0" lvl="0" indent="-985887" algn="ctr" defTabSz="342917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87" algn="l"/>
              </a:tabLst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SKPIs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52150" y="501843"/>
            <a:ext cx="879672" cy="588816"/>
            <a:chOff x="12240605" y="1307654"/>
            <a:chExt cx="1107285" cy="678130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26" name="TextBox 14">
            <a:extLst>
              <a:ext uri="{FF2B5EF4-FFF2-40B4-BE49-F238E27FC236}">
                <a16:creationId xmlns:a16="http://schemas.microsoft.com/office/drawing/2014/main" id="{645BF739-45B7-D548-520A-AAD106B3AA5E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ctr" defTabSz="914446">
              <a:lnSpc>
                <a:spcPct val="85000"/>
              </a:lnSpc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/>
        </p:nvGraphicFramePr>
        <p:xfrm>
          <a:off x="425107" y="5105692"/>
          <a:ext cx="7468669" cy="96130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8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1031121" cy="40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วัดที่ 5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 (เช่น ขอใหม่ ขอต่ออายุ ขอแก้ไขเปลี่ยนแปลง ขอโอน ขอยกเลิก เป็นต้น)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lvl="0" indent="-285764" algn="thaiDist" defTabSz="914446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th-TH" sz="2000" b="1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115741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6171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7485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43072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09630"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</a:t>
            </a:r>
            <a:r>
              <a:rPr lang="th-TH" sz="1067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 (รายกรณี)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0EB746D4-78CF-A6F7-C649-522F345A6F68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2365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987" y="728392"/>
            <a:ext cx="4124847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6. 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ร้อยละความสำเร็จในการปฏิบัติการฝนหลวง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9029" y="1065398"/>
            <a:ext cx="9220748" cy="1107996"/>
          </a:xfrm>
          <a:prstGeom prst="rect">
            <a:avLst/>
          </a:prstGeom>
          <a:solidFill>
            <a:srgbClr val="DEEBF7"/>
          </a:solidFill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ความสำเร็จในการปฏิบัติการฝนหลวง หมายถึง การปฏิบัติการฝนหลวงที่ประสบความสำเร็จทำให้มีฝนตกในพื้นที่เป้าหมายจากการวางแผนปฏิบัติการ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ฝนหลวงประจำวัน</a:t>
            </a:r>
          </a:p>
          <a:p>
            <a:pPr marL="717550" marR="0" lvl="0" indent="92075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สูตรการคำนวน          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จำนวนวันขึ้นบินปฏิบัติการฝนหลวงแล้วทำให้มีฝนตกในพื้นที่เป้าหมาย  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X 100</a:t>
            </a:r>
          </a:p>
          <a:p>
            <a:pPr marL="717550" marR="0" lvl="0" indent="2605088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จำนวนวันขึ้นบินปฏิบัติการฝนหลวงทั้งหมด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81" y="2314472"/>
            <a:ext cx="2688557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80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04697" y="2558346"/>
          <a:ext cx="9113826" cy="1117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0319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03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0319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3031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7994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69105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9105"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468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571500" algn="l"/>
                        </a:tabLst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96.74</a:t>
                      </a:r>
                      <a:endParaRPr lang="en-US" sz="1050" kern="100" spc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lang="en-US" sz="1600" kern="1200" noProof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strike="noStrike" cap="none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80</a:t>
                      </a:r>
                      <a:endParaRPr lang="en-US" sz="1600" b="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7512450" y="6330032"/>
            <a:ext cx="2460890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AD49A3E3-1303-44ED-AEEE-EBBA6AA08116}"/>
              </a:ext>
            </a:extLst>
          </p:cNvPr>
          <p:cNvGrpSpPr/>
          <p:nvPr/>
        </p:nvGrpSpPr>
        <p:grpSpPr>
          <a:xfrm>
            <a:off x="9808701" y="4725609"/>
            <a:ext cx="2242963" cy="1519014"/>
            <a:chOff x="9840008" y="3339524"/>
            <a:chExt cx="2242963" cy="999285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29B1B53-3757-4B88-9F93-C06C29F95062}"/>
                </a:ext>
              </a:extLst>
            </p:cNvPr>
            <p:cNvSpPr/>
            <p:nvPr/>
          </p:nvSpPr>
          <p:spPr>
            <a:xfrm>
              <a:off x="9840008" y="3339524"/>
              <a:ext cx="2242963" cy="99928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F187081-D48F-47E2-BD9F-82BD144ED4B1}"/>
                </a:ext>
              </a:extLst>
            </p:cNvPr>
            <p:cNvSpPr txBox="1"/>
            <p:nvPr/>
          </p:nvSpPr>
          <p:spPr>
            <a:xfrm>
              <a:off x="9840008" y="3415768"/>
              <a:ext cx="2221715" cy="8665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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2C100615-9B87-47C6-91F8-E6FAD63F4103}"/>
              </a:ext>
            </a:extLst>
          </p:cNvPr>
          <p:cNvSpPr/>
          <p:nvPr/>
        </p:nvSpPr>
        <p:spPr>
          <a:xfrm>
            <a:off x="109029" y="6314233"/>
            <a:ext cx="2575523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ไม่มี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2323038" y="6308660"/>
            <a:ext cx="4726187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กองปฏิบัติการฝนหลวง กรมฝนหลวงและการบินเกษตร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BE7E8AF-2D10-6C06-2BC9-2A569FF9BB9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ปฏิบัติการฝนหลวง เดือนมีนาคม – กันยายน 2569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23748" y="26478"/>
            <a:chExt cx="12192000" cy="57534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ตัวชี้วัดกรมฝนหลวงและการบินเกษตร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1AFC97-F8EA-234F-F8CB-723A584DD093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24089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1 การบริหารจัดการและอนุรักษ์ฟื้นฟูน้ำทั้งระบบ</a:t>
              </a:r>
              <a:endPara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2EB61525-5F13-46F7-7D29-CB6704A209D5}"/>
              </a:ext>
            </a:extLst>
          </p:cNvPr>
          <p:cNvGraphicFramePr>
            <a:graphicFrameLocks noGrp="1"/>
          </p:cNvGraphicFramePr>
          <p:nvPr/>
        </p:nvGraphicFramePr>
        <p:xfrm>
          <a:off x="161584" y="3919616"/>
          <a:ext cx="4563411" cy="932279"/>
        </p:xfrm>
        <a:graphic>
          <a:graphicData uri="http://schemas.openxmlformats.org/drawingml/2006/table">
            <a:tbl>
              <a:tblPr firstRow="1" bandRow="1"/>
              <a:tblGrid>
                <a:gridCol w="1521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1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1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67.72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70% </a:t>
                      </a: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ของค่าเป้าหมายมาตรฐาน 12 เดือน)</a:t>
                      </a:r>
                      <a:endParaRPr lang="th-TH" sz="1400" b="0" i="0" u="none" strike="noStrike" spc="-1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72.56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(75</a:t>
                      </a:r>
                      <a:r>
                        <a:rPr lang="en-US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</a:t>
                      </a: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ของค่าเป้าหมายมาตรฐาน 12 เดือน) </a:t>
                      </a: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77.39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(80</a:t>
                      </a:r>
                      <a:r>
                        <a:rPr lang="en-US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</a:t>
                      </a:r>
                      <a:r>
                        <a:rPr lang="th-TH" sz="1000" b="0" i="0" u="none" strike="noStrike" spc="-1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ของค่าเป้าหมายมาตรฐาน 12 เดือน)</a:t>
                      </a: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BEC6834-E701-B865-2BFE-6CCB3A2F3448}"/>
              </a:ext>
            </a:extLst>
          </p:cNvPr>
          <p:cNvGraphicFramePr>
            <a:graphicFrameLocks noGrp="1"/>
          </p:cNvGraphicFramePr>
          <p:nvPr/>
        </p:nvGraphicFramePr>
        <p:xfrm>
          <a:off x="4820175" y="4008703"/>
          <a:ext cx="4499283" cy="80090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7" name="Group 36">
            <a:extLst>
              <a:ext uri="{FF2B5EF4-FFF2-40B4-BE49-F238E27FC236}">
                <a16:creationId xmlns:a16="http://schemas.microsoft.com/office/drawing/2014/main" id="{529DD5EE-A100-C79F-3590-2B1A20C09714}"/>
              </a:ext>
            </a:extLst>
          </p:cNvPr>
          <p:cNvGrpSpPr/>
          <p:nvPr/>
        </p:nvGrpSpPr>
        <p:grpSpPr>
          <a:xfrm>
            <a:off x="9721518" y="752027"/>
            <a:ext cx="2460890" cy="1393056"/>
            <a:chOff x="9721518" y="675129"/>
            <a:chExt cx="2460890" cy="1393056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629D24C4-EE15-7A92-1955-9445477406FB}"/>
                </a:ext>
              </a:extLst>
            </p:cNvPr>
            <p:cNvSpPr/>
            <p:nvPr/>
          </p:nvSpPr>
          <p:spPr>
            <a:xfrm>
              <a:off x="9775002" y="675129"/>
              <a:ext cx="2333640" cy="1393056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C699316-5D62-C307-E8E2-7CF37CCFF400}"/>
                </a:ext>
              </a:extLst>
            </p:cNvPr>
            <p:cNvSpPr txBox="1"/>
            <p:nvPr/>
          </p:nvSpPr>
          <p:spPr>
            <a:xfrm>
              <a:off x="9721518" y="710989"/>
              <a:ext cx="2460890" cy="1348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เป้าหมาย </a:t>
              </a: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190202</a:t>
              </a: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ระดับความมั่นคงด้านน้ำเพื่อการพัฒนาเศรษฐกิจเพิ่มขึ้น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 </a:t>
              </a:r>
              <a:r>
                <a: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ประเด็น 19 การบริหารจัดการน้ำทั้งระบบ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 </a:t>
              </a:r>
              <a:r>
                <a: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</a:t>
              </a: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การเพิ่มผลิตภาพของน้ำทั้งระบบ ในการใช้น้ำอย่างประหยัด รู้คุณค่า และสร้างมูลค่าเพิ่ม จากการใช้น้ำให้ทัดเทียมกับระดับสากล</a:t>
              </a:r>
              <a:endParaRPr kumimoji="0" lang="th-TH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051E864-BFD4-C82E-C457-121CE914E9E4}"/>
              </a:ext>
            </a:extLst>
          </p:cNvPr>
          <p:cNvGrpSpPr/>
          <p:nvPr/>
        </p:nvGrpSpPr>
        <p:grpSpPr>
          <a:xfrm>
            <a:off x="9775002" y="2332683"/>
            <a:ext cx="2310363" cy="814203"/>
            <a:chOff x="9772608" y="2530886"/>
            <a:chExt cx="2310363" cy="814203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AB55451-F9FE-0F2B-348A-B8CF62C66B13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7925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6A5981F-E885-8857-CB60-7579CADB252C}"/>
                </a:ext>
              </a:extLst>
            </p:cNvPr>
            <p:cNvSpPr txBox="1"/>
            <p:nvPr/>
          </p:nvSpPr>
          <p:spPr>
            <a:xfrm>
              <a:off x="9848244" y="2552564"/>
              <a:ext cx="2218281" cy="7925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แผนแม่บทการบริหารจัดการทรัพยากรน้ำ 20 ปี พ.ศ 2566 – 2580</a:t>
              </a:r>
              <a:r>
                <a: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ด้านที่ 2 การสร้างความมั่นคงของน้ำภาคการผลิต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565E7D1-5F57-C44C-7203-F13C3A074D33}"/>
              </a:ext>
            </a:extLst>
          </p:cNvPr>
          <p:cNvGrpSpPr/>
          <p:nvPr/>
        </p:nvGrpSpPr>
        <p:grpSpPr>
          <a:xfrm>
            <a:off x="9761990" y="3389079"/>
            <a:ext cx="2310363" cy="939139"/>
            <a:chOff x="9840008" y="3339524"/>
            <a:chExt cx="2247379" cy="714649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4C8A327-1AC6-9D74-D859-22E5E3F357D6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2C2B1F3-CDD6-6654-CB61-C8EC96BF0AB0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5667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2.6 เพิ่มต้นทุนน้ำในอ่างเก็บน้ำ และพื้นที่เกษตร โดยปฏิบัติการฝนหลวง</a:t>
              </a:r>
            </a:p>
          </p:txBody>
        </p:sp>
      </p:grpSp>
      <p:sp>
        <p:nvSpPr>
          <p:cNvPr id="53" name="Arrow: Down 52">
            <a:extLst>
              <a:ext uri="{FF2B5EF4-FFF2-40B4-BE49-F238E27FC236}">
                <a16:creationId xmlns:a16="http://schemas.microsoft.com/office/drawing/2014/main" id="{229FD332-0251-A1C0-50FE-3A2B285D99A2}"/>
              </a:ext>
            </a:extLst>
          </p:cNvPr>
          <p:cNvSpPr/>
          <p:nvPr/>
        </p:nvSpPr>
        <p:spPr>
          <a:xfrm>
            <a:off x="10749016" y="3106217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4" name="Arrow: Down 53">
            <a:extLst>
              <a:ext uri="{FF2B5EF4-FFF2-40B4-BE49-F238E27FC236}">
                <a16:creationId xmlns:a16="http://schemas.microsoft.com/office/drawing/2014/main" id="{3CCB9A95-E096-6C70-E965-17DB54F5B65D}"/>
              </a:ext>
            </a:extLst>
          </p:cNvPr>
          <p:cNvSpPr/>
          <p:nvPr/>
        </p:nvSpPr>
        <p:spPr>
          <a:xfrm>
            <a:off x="10749016" y="4434741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669CFEE-AA0C-3490-DBFA-F44CD5343CBE}"/>
              </a:ext>
            </a:extLst>
          </p:cNvPr>
          <p:cNvGrpSpPr/>
          <p:nvPr/>
        </p:nvGrpSpPr>
        <p:grpSpPr>
          <a:xfrm>
            <a:off x="4619202" y="673191"/>
            <a:ext cx="737739" cy="446944"/>
            <a:chOff x="1562731" y="1899324"/>
            <a:chExt cx="545361" cy="289957"/>
          </a:xfrm>
        </p:grpSpPr>
        <p:pic>
          <p:nvPicPr>
            <p:cNvPr id="5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11C0EBC-7E41-ACC3-A481-986AC7C2DB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EE4D89B-CB69-37E6-2E90-FA4086572AEF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59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D04FE8B6-9CD9-8074-B859-5A4B1211192B}"/>
              </a:ext>
            </a:extLst>
          </p:cNvPr>
          <p:cNvSpPr/>
          <p:nvPr/>
        </p:nvSpPr>
        <p:spPr>
          <a:xfrm>
            <a:off x="5163139" y="3682479"/>
            <a:ext cx="4207416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แผนแม่บทการบริหารจัดการทรัพยากรน้ำ 20 ปี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6042BA1-1C19-29E1-2002-0F6C9FA11993}"/>
              </a:ext>
            </a:extLst>
          </p:cNvPr>
          <p:cNvGrpSpPr/>
          <p:nvPr/>
        </p:nvGrpSpPr>
        <p:grpSpPr>
          <a:xfrm>
            <a:off x="8323855" y="594137"/>
            <a:ext cx="764577" cy="577368"/>
            <a:chOff x="1587592" y="1899324"/>
            <a:chExt cx="490134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15D2C5-09AE-B9C9-38F7-87B6D5A8C3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959D154-B9AF-F169-C396-B68226E68851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4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1210840-B41A-F175-ED12-E2C0BEC465FE}"/>
              </a:ext>
            </a:extLst>
          </p:cNvPr>
          <p:cNvGraphicFramePr>
            <a:graphicFrameLocks noGrp="1"/>
          </p:cNvGraphicFramePr>
          <p:nvPr/>
        </p:nvGraphicFramePr>
        <p:xfrm>
          <a:off x="161584" y="4980849"/>
          <a:ext cx="4574499" cy="1001897"/>
        </p:xfrm>
        <a:graphic>
          <a:graphicData uri="http://schemas.openxmlformats.org/drawingml/2006/table">
            <a:tbl>
              <a:tblPr firstRow="1" bandRow="1"/>
              <a:tblGrid>
                <a:gridCol w="1524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8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955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2 (12 เดือน) 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69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93.48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(ผลการดำเนินงานปี 2568 –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96.74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ผลการดำเนินงานปี 2568</a:t>
                      </a:r>
                      <a:r>
                        <a:rPr kumimoji="0" 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0" name="Table 11">
            <a:extLst>
              <a:ext uri="{FF2B5EF4-FFF2-40B4-BE49-F238E27FC236}">
                <a16:creationId xmlns:a16="http://schemas.microsoft.com/office/drawing/2014/main" id="{E2AA8DAC-DFD5-A896-EDD5-675BC6B91F03}"/>
              </a:ext>
            </a:extLst>
          </p:cNvPr>
          <p:cNvGraphicFramePr>
            <a:graphicFrameLocks noGrp="1"/>
          </p:cNvGraphicFramePr>
          <p:nvPr/>
        </p:nvGraphicFramePr>
        <p:xfrm>
          <a:off x="4830494" y="4848491"/>
          <a:ext cx="4499283" cy="103138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.........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(ผลการดำเนินงานปี 256</a:t>
                      </a: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– </a:t>
                      </a: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ไม่น้อยกว่าผลการดำเนินงานปี 256</a:t>
                      </a: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9)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523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523390"/>
            <a:ext cx="4124847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ร้อยละความสำเร็จในการปฏิบัติการฝนหลวง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902290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12">
            <a:extLst>
              <a:ext uri="{FF2B5EF4-FFF2-40B4-BE49-F238E27FC236}">
                <a16:creationId xmlns:a16="http://schemas.microsoft.com/office/drawing/2014/main" id="{890D6674-DE3E-50A6-9F7D-A8FB15849581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254381"/>
          <a:ext cx="11622989" cy="21345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จัดทำแผนปฏิบัติการฝนหลวงประจำปี 2569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จัดตั้งหน่วยปฏิบัติการฝนหลวงช่วยเหลือพื้นที่ภัยแล้ง/ปรับแผนการตั้งหน่วย</a:t>
                      </a:r>
                      <a:endParaRPr kumimoji="0" lang="en-US" sz="16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ปฏิบัติการฝนหลวงประจำวัน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ติดตามประเมินผลการปฏิบัติการฝนหลวง (พื้นที่) รายวัน รายสัปดาห์ รายเดือน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0A1E5AEB-DBF1-0880-F8BD-5C3E182CB82A}"/>
              </a:ext>
            </a:extLst>
          </p:cNvPr>
          <p:cNvCxnSpPr>
            <a:cxnSpLocks/>
          </p:cNvCxnSpPr>
          <p:nvPr/>
        </p:nvCxnSpPr>
        <p:spPr>
          <a:xfrm>
            <a:off x="6424958" y="2098394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CBDAE353-D374-81C3-49E6-BD941E511888}"/>
              </a:ext>
            </a:extLst>
          </p:cNvPr>
          <p:cNvCxnSpPr>
            <a:cxnSpLocks/>
          </p:cNvCxnSpPr>
          <p:nvPr/>
        </p:nvCxnSpPr>
        <p:spPr>
          <a:xfrm>
            <a:off x="8099697" y="2444041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294135A5-69B2-13D7-7341-EABEB77FABCE}"/>
              </a:ext>
            </a:extLst>
          </p:cNvPr>
          <p:cNvCxnSpPr>
            <a:cxnSpLocks/>
          </p:cNvCxnSpPr>
          <p:nvPr/>
        </p:nvCxnSpPr>
        <p:spPr>
          <a:xfrm>
            <a:off x="8107189" y="2806506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3B2141D-9A1B-E470-4201-745A257AADCB}"/>
              </a:ext>
            </a:extLst>
          </p:cNvPr>
          <p:cNvCxnSpPr>
            <a:cxnSpLocks/>
          </p:cNvCxnSpPr>
          <p:nvPr/>
        </p:nvCxnSpPr>
        <p:spPr>
          <a:xfrm>
            <a:off x="8107189" y="3189567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D5246038-4F55-E823-66FB-0E4BD2FF97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" t="1172"/>
          <a:stretch/>
        </p:blipFill>
        <p:spPr>
          <a:xfrm>
            <a:off x="2267816" y="3388960"/>
            <a:ext cx="7803827" cy="344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22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987" y="584008"/>
            <a:ext cx="956576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7. 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ร้อยละของวันปฏิบัติการดัดแปรสภาพอากาศที่มีปริมาณฝุ่น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PM2.5/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คุณภาพอากาศ อยู่ในระดับที่ลดลง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908403"/>
              </p:ext>
            </p:extLst>
          </p:nvPr>
        </p:nvGraphicFramePr>
        <p:xfrm>
          <a:off x="204697" y="3194152"/>
          <a:ext cx="9113830" cy="1022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1383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91138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571500" algn="l"/>
                        </a:tabLst>
                      </a:pPr>
                      <a:r>
                        <a:rPr kumimoji="0" lang="th-TH" sz="1600" b="0" i="0" u="none" strike="noStrike" kern="1200" cap="none" spc="-5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600" b="0" i="0" u="none" strike="noStrike" kern="1200" cap="none" spc="-5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70.18</a:t>
                      </a:r>
                      <a:endParaRPr lang="en-US" sz="1050" kern="100" spc="-50" baseline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571500" algn="l"/>
                        </a:tabLst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lang="en-US" sz="105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571500" algn="l"/>
                        </a:tabLst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80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strike="noStrike" cap="none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80</a:t>
                      </a:r>
                      <a:endParaRPr lang="en-US" sz="1600" b="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7471610" y="6369242"/>
            <a:ext cx="250172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C100615-9B87-47C6-91F8-E6FAD63F4103}"/>
              </a:ext>
            </a:extLst>
          </p:cNvPr>
          <p:cNvSpPr/>
          <p:nvPr/>
        </p:nvSpPr>
        <p:spPr>
          <a:xfrm>
            <a:off x="93988" y="6342064"/>
            <a:ext cx="2768236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ไม่มี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2755232" y="6367185"/>
            <a:ext cx="503798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กองดัดแปรสภาพอากาศ กรมฝนหลวงและการบินเกษตร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BE7E8AF-2D10-6C06-2BC9-2A569FF9BB9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ปฏิบัติการดัดแปรสภาพอากาศ เดือนธันวาคม - พฤษภาคม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601027"/>
            <a:chOff x="23748" y="26478"/>
            <a:chExt cx="12192000" cy="57534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ตัวชี้วัดกรมฝนหลวงและการบินเกษตร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1AFC97-F8EA-234F-F8CB-723A584DD093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5 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2EB61525-5F13-46F7-7D29-CB6704A209D5}"/>
              </a:ext>
            </a:extLst>
          </p:cNvPr>
          <p:cNvGraphicFramePr>
            <a:graphicFrameLocks noGrp="1"/>
          </p:cNvGraphicFramePr>
          <p:nvPr/>
        </p:nvGraphicFramePr>
        <p:xfrm>
          <a:off x="236030" y="4427473"/>
          <a:ext cx="4499283" cy="850408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42.11</a:t>
                      </a:r>
                      <a:b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(60% ของค่าเป้าหมายมาตรฐาน 12 เดือน)</a:t>
                      </a: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49.13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(70% ของค่าเป้าหมายมาตรฐาน 12 เดือน)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56.14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(80% ของค่าเป้าหมายมาตรฐาน 12 เดือน)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BEC6834-E701-B865-2BFE-6CCB3A2F3448}"/>
              </a:ext>
            </a:extLst>
          </p:cNvPr>
          <p:cNvGraphicFramePr>
            <a:graphicFrameLocks noGrp="1"/>
          </p:cNvGraphicFramePr>
          <p:nvPr/>
        </p:nvGraphicFramePr>
        <p:xfrm>
          <a:off x="4820175" y="4435074"/>
          <a:ext cx="4499283" cy="80090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71007D34-1493-B206-B3FC-8F66AEC96D45}"/>
              </a:ext>
            </a:extLst>
          </p:cNvPr>
          <p:cNvGraphicFramePr>
            <a:graphicFrameLocks noGrp="1"/>
          </p:cNvGraphicFramePr>
          <p:nvPr/>
        </p:nvGraphicFramePr>
        <p:xfrm>
          <a:off x="4830494" y="5274862"/>
          <a:ext cx="4499283" cy="90946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ไม่น้อยกว่าผลการดำเนินงานปี 256</a:t>
                      </a: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9)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5" name="Rectangle 44">
            <a:extLst>
              <a:ext uri="{FF2B5EF4-FFF2-40B4-BE49-F238E27FC236}">
                <a16:creationId xmlns:a16="http://schemas.microsoft.com/office/drawing/2014/main" id="{5DB54789-0535-5F3C-AAF7-06FAF31737C0}"/>
              </a:ext>
            </a:extLst>
          </p:cNvPr>
          <p:cNvSpPr/>
          <p:nvPr/>
        </p:nvSpPr>
        <p:spPr>
          <a:xfrm>
            <a:off x="104613" y="2971419"/>
            <a:ext cx="2635658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80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AC7195B-4683-D62F-68EB-02A1E8DD1461}"/>
              </a:ext>
            </a:extLst>
          </p:cNvPr>
          <p:cNvSpPr/>
          <p:nvPr/>
        </p:nvSpPr>
        <p:spPr>
          <a:xfrm>
            <a:off x="123080" y="827869"/>
            <a:ext cx="9195435" cy="2095958"/>
          </a:xfrm>
          <a:prstGeom prst="rect">
            <a:avLst/>
          </a:prstGeom>
          <a:solidFill>
            <a:srgbClr val="DEEBF7"/>
          </a:solidFill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85738" marR="0" lvl="0" indent="-1730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การดัดแปรสภาพอากาศในการบรรเทาปัญหาฝุ่นละอองขนาดเล็ก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เป็นเทคนิคการดัดแปรสภาพอากาศเพื่อระบายฝุ่นละอองใต้ชั้นอุณหภูมิผกผันสู่ชั้นบรรยากาศด้านบน แบ่งเป็น 3 เทคนิค ดังนี้ 1. เทคนิคการลดอุณหภูมิชั้นบรรยากาศผกผันด้วยการโปรยน้ำ/น้ำเย็น/น้ำแข็งแห้ง  2. เทคนิคก่อเมฆเพื่อดูดซับและระบายฝุ่นละออง  3. เทคนิคเลี้ยงเมฆเพื่อดูดซับและระบายฝุ่นละออง</a:t>
            </a:r>
          </a:p>
          <a:p>
            <a:pPr marL="185738" marR="0" lvl="0" indent="-17303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พื้นที่เป้าหมาย คือ ภาคเหนือ กรุงเทพมหานครและปริมณฑล และภาคตะวันออกเฉียงเหนือ</a:t>
            </a:r>
          </a:p>
          <a:p>
            <a:pPr marL="185738" marR="0" lvl="0" indent="-1730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พิกัดพื้นที่ปฏิบัติการดัดแปรสภาพอากาศเพื่อบรรเทาปัญหาฝุ่น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 1) ค่าความเข้มข้นของฝุ่น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PM2.5/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คุณภาพอากาศ จากสถานีตรวจวัดคุณภาพอากาศในบรรยากาศแบบอัตโนมัติของกรมควบคุมมลพิษ 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 ค่าพยากรณ์ความหนาแน่นของฝุ่นจาก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Windy.com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3) ค่าความเข้มข้นของอนุภาคละอองลอยขนาดเล็กกว่า 3 ไมครอน ด้วยเครื่องมือตรวจวัดเมฆฟิสิกส์ที่ติดตั้งบนเครื่องบิน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Super King Air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ของกรมฝนหลวงและ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การบินเกษตร เพื่อวางแผนและกำหนดเป็นพื้นที่ปฏิบัติการดัดแปรสภาพอากาศประจำวัน (พื้นที่ที่แสดงค่าอยู่ในระดับเริ่มมีผลกระทบต่อสุขภาพ) โดยกำหนดการบินปฏิบัติการ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 2 ช่วงเวลา คือ ช่วงเช้า 10.00 น. และช่วงบ่าย 14.00 น.</a:t>
            </a:r>
          </a:p>
          <a:p>
            <a:pPr marL="185738" marR="0" lvl="0" indent="-1730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การประเมินผลรายวัน พิจารณาจากจำนวนสถานีที่แสดงค่าความเข้มข้นของฝุ่น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PM2.5/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คุณภาพอากาศ ลดลงจนอยู่ในระดับที่ลดลง โดยเปรียบเทียบข้อมูล ณ เวลา 07.00 น. (ก่อนทำการบินปฏิบัติการ) และข้อมูล ณ เวลา 17.00 น. (3 ชั่วโมงหลังทำการบินปฏิบัติการ)</a:t>
            </a:r>
          </a:p>
          <a:p>
            <a:pPr marL="185738" marR="0" lvl="0" indent="-1730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การประเมินผลความสำเร็จ พิจารณาจากจำนวนวันปฏิบัติการดัดแปรสภาพอากาศที่ทำให้ผลการดำเนินงาน เกิดแนวโน้มปริมาณฝุ่น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PM2.5/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คุณภาพอากาศลดลง </a:t>
            </a:r>
          </a:p>
          <a:p>
            <a:pPr marL="185738" marR="0" lvl="0" indent="-1730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   </a:t>
            </a:r>
            <a:r>
              <a:rPr kumimoji="0" lang="th-TH" sz="12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จำนวนวันบินปฏิบัติการและผลการดำเนินงานมีแนวโน้มปริมาณฝุ่น </a:t>
            </a:r>
            <a:r>
              <a:rPr kumimoji="0" lang="en-US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 </a:t>
            </a:r>
            <a:r>
              <a:rPr kumimoji="0" lang="th-TH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ลดลง  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x 100</a:t>
            </a:r>
          </a:p>
          <a:p>
            <a:pPr marL="628650" marR="0" lvl="0" indent="12477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จำนวนวันบินปฏิบัติการบรรเทาปัญหาฝุ่น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8C7750E-9E81-FCCF-0D5A-394CECD5D49D}"/>
              </a:ext>
            </a:extLst>
          </p:cNvPr>
          <p:cNvGrpSpPr/>
          <p:nvPr/>
        </p:nvGrpSpPr>
        <p:grpSpPr>
          <a:xfrm>
            <a:off x="9775002" y="764235"/>
            <a:ext cx="2359277" cy="1452761"/>
            <a:chOff x="9775002" y="675128"/>
            <a:chExt cx="2359277" cy="1452761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2AD35DE8-8E48-CD0A-DBC3-4EA1AF48F076}"/>
                </a:ext>
              </a:extLst>
            </p:cNvPr>
            <p:cNvSpPr/>
            <p:nvPr/>
          </p:nvSpPr>
          <p:spPr>
            <a:xfrm>
              <a:off x="9775002" y="675128"/>
              <a:ext cx="2333640" cy="1452761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81E839C-6768-DAB0-0B96-11B9C08A9B46}"/>
                </a:ext>
              </a:extLst>
            </p:cNvPr>
            <p:cNvSpPr txBox="1"/>
            <p:nvPr/>
          </p:nvSpPr>
          <p:spPr>
            <a:xfrm>
              <a:off x="9809628" y="710989"/>
              <a:ext cx="2324651" cy="13295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เป้าหมาย </a:t>
              </a: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180402</a:t>
              </a: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คุณภาพอากาศ และเสียง อยู่ในระดับ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มาตรฐานของประเทศไทย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 : ประเด็น 18 การเติบโตอย่างยั่งยืน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-5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 : การจัดการมลพิษที่มีผลกระทบ</a:t>
              </a:r>
              <a:r>
                <a:rPr kumimoji="0" lang="th-TH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ต่อสิ่งแวดล้อม และสารเคมีในภาคเกษตร ทั้งระบบให้เป็นไปตามมาตรฐานสากล </a:t>
              </a:r>
              <a:endParaRPr kumimoji="0" lang="th-TH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01D83527-C480-A00F-49BE-985E3C75F0E3}"/>
              </a:ext>
            </a:extLst>
          </p:cNvPr>
          <p:cNvGrpSpPr/>
          <p:nvPr/>
        </p:nvGrpSpPr>
        <p:grpSpPr>
          <a:xfrm>
            <a:off x="9775002" y="2399484"/>
            <a:ext cx="2328849" cy="631500"/>
            <a:chOff x="9772608" y="2530886"/>
            <a:chExt cx="2328849" cy="631500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FC59B34-A9C2-56EA-1613-E1B3CA383D34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F3F252E-7787-872C-326E-F04D48F73400}"/>
                </a:ext>
              </a:extLst>
            </p:cNvPr>
            <p:cNvSpPr txBox="1"/>
            <p:nvPr/>
          </p:nvSpPr>
          <p:spPr>
            <a:xfrm>
              <a:off x="9791094" y="2702406"/>
              <a:ext cx="2310363" cy="3016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4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การบริหารจัดการในภาพรวม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D97F9CCE-6EFA-BB36-7C07-CA8BAE10F453}"/>
              </a:ext>
            </a:extLst>
          </p:cNvPr>
          <p:cNvGrpSpPr/>
          <p:nvPr/>
        </p:nvGrpSpPr>
        <p:grpSpPr>
          <a:xfrm>
            <a:off x="9761990" y="3401288"/>
            <a:ext cx="2310363" cy="939139"/>
            <a:chOff x="9840008" y="3339524"/>
            <a:chExt cx="2247379" cy="714649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C2F807C-1944-F64B-D865-517F8A42F289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A7E6790-B583-C47D-9D62-0DCEE7C41368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4777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-3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4.4 การติดตาม ตรวจสอบคุณภาพอากาศ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คาดการณสถานการณ และแจ้งเตือน</a:t>
              </a:r>
            </a:p>
          </p:txBody>
        </p:sp>
      </p:grpSp>
      <p:sp>
        <p:nvSpPr>
          <p:cNvPr id="59" name="Arrow: Down 58">
            <a:extLst>
              <a:ext uri="{FF2B5EF4-FFF2-40B4-BE49-F238E27FC236}">
                <a16:creationId xmlns:a16="http://schemas.microsoft.com/office/drawing/2014/main" id="{B929B7A7-9965-08D2-55DA-1E0C17DF9162}"/>
              </a:ext>
            </a:extLst>
          </p:cNvPr>
          <p:cNvSpPr/>
          <p:nvPr/>
        </p:nvSpPr>
        <p:spPr>
          <a:xfrm>
            <a:off x="10749016" y="311842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4" name="Arrow: Down 63">
            <a:extLst>
              <a:ext uri="{FF2B5EF4-FFF2-40B4-BE49-F238E27FC236}">
                <a16:creationId xmlns:a16="http://schemas.microsoft.com/office/drawing/2014/main" id="{09229CE8-9CBA-4A43-A262-828F1D87E102}"/>
              </a:ext>
            </a:extLst>
          </p:cNvPr>
          <p:cNvSpPr/>
          <p:nvPr/>
        </p:nvSpPr>
        <p:spPr>
          <a:xfrm>
            <a:off x="10749016" y="4446950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576AAC73-26BD-91DB-7803-F33DC0F2DC2F}"/>
              </a:ext>
            </a:extLst>
          </p:cNvPr>
          <p:cNvGrpSpPr/>
          <p:nvPr/>
        </p:nvGrpSpPr>
        <p:grpSpPr>
          <a:xfrm>
            <a:off x="9761991" y="4744943"/>
            <a:ext cx="2299732" cy="1281099"/>
            <a:chOff x="9736320" y="3339523"/>
            <a:chExt cx="2299732" cy="842772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6A1ECAF4-6715-D5C9-5139-B38580508428}"/>
                </a:ext>
              </a:extLst>
            </p:cNvPr>
            <p:cNvSpPr/>
            <p:nvPr/>
          </p:nvSpPr>
          <p:spPr>
            <a:xfrm>
              <a:off x="9736320" y="3339523"/>
              <a:ext cx="2299732" cy="8427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9640619A-CBCE-BC32-FD9B-518D2D812E76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7531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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9" name="Rectangle 68">
            <a:extLst>
              <a:ext uri="{FF2B5EF4-FFF2-40B4-BE49-F238E27FC236}">
                <a16:creationId xmlns:a16="http://schemas.microsoft.com/office/drawing/2014/main" id="{A61E4564-6986-D880-D152-656300987DB9}"/>
              </a:ext>
            </a:extLst>
          </p:cNvPr>
          <p:cNvSpPr/>
          <p:nvPr/>
        </p:nvSpPr>
        <p:spPr>
          <a:xfrm>
            <a:off x="4295553" y="4210903"/>
            <a:ext cx="5037989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เอกสารงบประมาณรายจ่ายประจำปีงบประมาณ พ.ศ. 2569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7E6100A-E957-05D7-8D17-97D0B2E0117B}"/>
              </a:ext>
            </a:extLst>
          </p:cNvPr>
          <p:cNvGrpSpPr/>
          <p:nvPr/>
        </p:nvGrpSpPr>
        <p:grpSpPr>
          <a:xfrm>
            <a:off x="9272765" y="597779"/>
            <a:ext cx="737739" cy="446944"/>
            <a:chOff x="1562731" y="1899324"/>
            <a:chExt cx="545361" cy="289957"/>
          </a:xfrm>
        </p:grpSpPr>
        <p:pic>
          <p:nvPicPr>
            <p:cNvPr id="4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02089E3-42E1-774A-3062-8848B564C5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3F4477D-610C-C909-D863-47922F05C3E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59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103088F-757E-E318-5C87-793628DF062C}"/>
              </a:ext>
            </a:extLst>
          </p:cNvPr>
          <p:cNvGrpSpPr/>
          <p:nvPr/>
        </p:nvGrpSpPr>
        <p:grpSpPr>
          <a:xfrm>
            <a:off x="8606503" y="499294"/>
            <a:ext cx="764577" cy="577368"/>
            <a:chOff x="1587592" y="1899324"/>
            <a:chExt cx="490134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B17CCF6-9FF6-26DD-4D2F-696F0477AE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D599EFE-915F-6092-94C3-37D1448B5E1B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22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14" name="Table 11">
            <a:extLst>
              <a:ext uri="{FF2B5EF4-FFF2-40B4-BE49-F238E27FC236}">
                <a16:creationId xmlns:a16="http://schemas.microsoft.com/office/drawing/2014/main" id="{F890E817-58E4-E79D-7BF5-E93D047373C4}"/>
              </a:ext>
            </a:extLst>
          </p:cNvPr>
          <p:cNvGraphicFramePr>
            <a:graphicFrameLocks noGrp="1"/>
          </p:cNvGraphicFramePr>
          <p:nvPr/>
        </p:nvGraphicFramePr>
        <p:xfrm>
          <a:off x="236030" y="5275034"/>
          <a:ext cx="4499283" cy="97042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24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 70.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00</a:t>
                      </a:r>
                      <a:endParaRPr kumimoji="0" lang="th-TH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80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(แผนปี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 8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019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811151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7. 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ร้อยละของวันปฏิบัติการดัดแปรสภาพอากาศที่มีปริมาณฝุ่น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PM2.5/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คุณภาพอากาศ อยู่ในระดับที่ลดลง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12">
            <a:extLst>
              <a:ext uri="{FF2B5EF4-FFF2-40B4-BE49-F238E27FC236}">
                <a16:creationId xmlns:a16="http://schemas.microsoft.com/office/drawing/2014/main" id="{ACC8748C-EC70-CB42-28E3-0B2B3B73F995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39736"/>
          <a:ext cx="11622983" cy="3017520"/>
        </p:xfrm>
        <a:graphic>
          <a:graphicData uri="http://schemas.openxmlformats.org/drawingml/2006/table">
            <a:tbl>
              <a:tblPr firstRow="1" bandRow="1"/>
              <a:tblGrid>
                <a:gridCol w="326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7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670047828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394814854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846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จัดทำแผนปฏิบัติการดัดแปรสภาพอากาศเพื่อบรรเทาปัญหาฝุ่น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PM2.5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ประจำปี 2569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จัดตั้งหน่วยปฏิบัติการดัดแปรสภาพอากาศเพื่อบรรเทาปัญหาฝุ่น </a:t>
                      </a: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PM2.5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/ปรับแผนการตั้งหน่วย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ปฏิบัติการดัดแปรสภาพอากาศเพื่อบรรเทาปัญหาฝุ่น </a:t>
                      </a:r>
                      <a:r>
                        <a:rPr kumimoji="0" lang="en-US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PM2.5 </a:t>
                      </a: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ประจำวัน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ติดตามประเมินผลการปฏิบัติการปฏิบัติการดัดแปรสภาพอากาศเพื่อบรรเทาปัญหาฝุ่น </a:t>
                      </a:r>
                      <a:r>
                        <a:rPr kumimoji="0" lang="en-US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PM2.5 </a:t>
                      </a: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(พื้นที่) รายวัน รายสัปดาห์ รายเดือน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667384A8-91CB-A405-2EF3-9D2ACF3A6799}"/>
              </a:ext>
            </a:extLst>
          </p:cNvPr>
          <p:cNvCxnSpPr>
            <a:cxnSpLocks/>
          </p:cNvCxnSpPr>
          <p:nvPr/>
        </p:nvCxnSpPr>
        <p:spPr>
          <a:xfrm>
            <a:off x="4861972" y="2629164"/>
            <a:ext cx="97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4">
            <a:extLst>
              <a:ext uri="{FF2B5EF4-FFF2-40B4-BE49-F238E27FC236}">
                <a16:creationId xmlns:a16="http://schemas.microsoft.com/office/drawing/2014/main" id="{1C3D5615-6670-70E2-A207-C0916C12F0A0}"/>
              </a:ext>
            </a:extLst>
          </p:cNvPr>
          <p:cNvCxnSpPr>
            <a:cxnSpLocks/>
          </p:cNvCxnSpPr>
          <p:nvPr/>
        </p:nvCxnSpPr>
        <p:spPr>
          <a:xfrm>
            <a:off x="6885701" y="3196235"/>
            <a:ext cx="277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4">
            <a:extLst>
              <a:ext uri="{FF2B5EF4-FFF2-40B4-BE49-F238E27FC236}">
                <a16:creationId xmlns:a16="http://schemas.microsoft.com/office/drawing/2014/main" id="{07CC8279-B2EA-E8F3-6871-C3723845EB38}"/>
              </a:ext>
            </a:extLst>
          </p:cNvPr>
          <p:cNvCxnSpPr>
            <a:cxnSpLocks/>
          </p:cNvCxnSpPr>
          <p:nvPr/>
        </p:nvCxnSpPr>
        <p:spPr>
          <a:xfrm>
            <a:off x="6885701" y="3699510"/>
            <a:ext cx="277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id="{24AFA3C6-954F-B452-7E6C-55DFB0FFE467}"/>
              </a:ext>
            </a:extLst>
          </p:cNvPr>
          <p:cNvCxnSpPr>
            <a:cxnSpLocks/>
          </p:cNvCxnSpPr>
          <p:nvPr/>
        </p:nvCxnSpPr>
        <p:spPr>
          <a:xfrm>
            <a:off x="6885701" y="4167342"/>
            <a:ext cx="277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15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705252"/>
            <a:ext cx="6982181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8.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ปริมาณฝนจากการปฏิบัติการฝนหลวง</a:t>
            </a: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039828" y="785644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ตัวชี้วัดต่อเนื่อง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/>
        </p:nvGraphicFramePr>
        <p:xfrm>
          <a:off x="148856" y="1120199"/>
          <a:ext cx="11887200" cy="1019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867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684543">
                <a:tc>
                  <a:txBody>
                    <a:bodyPr/>
                    <a:lstStyle/>
                    <a:p>
                      <a:pPr marL="446088" marR="0" lvl="0" indent="-4460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็นการวัดประสิทธิภาพของการปฏิบัติการฝนหลวงในการเพิ่มน้ำต้นทุนสำหรับการบริหารจัดการน้ำเพื่อการเกษตร ผลสำเร็จจะพิจารณาจากปริมาณฝนจากการปฏิบัติการฝนหลวงที่ตกในพื้นที่การเกษตรและ</a:t>
                      </a:r>
                      <a:b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อ่างเก็บน้ำที่เป็นพื้นที่เป้าหมายของการปฏิบัติการฝนหลวงประจำวันของศูนย์ปฏิบัติการฝนหลวงทั้ง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ศูนย์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ตัวชี้วัดกรมฝนหลวงและการบินเกษตร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130275" y="6310515"/>
            <a:ext cx="2284107" cy="301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ไม่มี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ปฏิบัติการฝนหลวง เดือนมีนาคม – กันยายน 2569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81484" y="2184029"/>
            <a:ext cx="6191118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1,610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ล้านลูกบาศก์เมตร  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1,620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ล้านลูกบาศก์เมตร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/>
        </p:nvGraphicFramePr>
        <p:xfrm>
          <a:off x="160964" y="5113788"/>
          <a:ext cx="5859048" cy="880888"/>
        </p:xfrm>
        <a:graphic>
          <a:graphicData uri="http://schemas.openxmlformats.org/drawingml/2006/table">
            <a:tbl>
              <a:tblPr firstRow="1" bandRow="1"/>
              <a:tblGrid>
                <a:gridCol w="1953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3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3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กรณีผลการดำเนินงาน 3 ปี ย้อนหลังดีขึ้น ๆ ลง ๆ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1,502.68 ล้าน ลบ.ม.</a:t>
                      </a:r>
                    </a:p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(ผลการดำเนินงานที่ต่ำที่สุด 3 ปีย้อนหลัง)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1,610 ล้าน ลบ.ม.</a:t>
                      </a:r>
                    </a:p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(ค่าเป้าหมายตามแผนปี 69)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1,637.63 ล้าน ลบ.ม.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3 ปีย้อนหลัง)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D156AD66-5398-DC32-A45F-B7ED53924CCF}"/>
              </a:ext>
            </a:extLst>
          </p:cNvPr>
          <p:cNvGraphicFramePr>
            <a:graphicFrameLocks noGrp="1"/>
          </p:cNvGraphicFramePr>
          <p:nvPr/>
        </p:nvGraphicFramePr>
        <p:xfrm>
          <a:off x="160964" y="2457101"/>
          <a:ext cx="11875090" cy="1363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570">
                  <a:extLst>
                    <a:ext uri="{9D8B030D-6E8A-4147-A177-3AD203B41FA5}">
                      <a16:colId xmlns:a16="http://schemas.microsoft.com/office/drawing/2014/main" val="1969036471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19828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400" b="1" spc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400" b="1" spc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2569*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spc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lang="th-TH" sz="1400" b="1" spc="0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พื้นที่การเกษตร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tabLst>
                          <a:tab pos="2286000" algn="l"/>
                        </a:tabLst>
                      </a:pP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1,067</a:t>
                      </a:r>
                      <a:r>
                        <a:rPr lang="en-US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lang="en-US" sz="14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tabLst>
                          <a:tab pos="2286000" algn="l"/>
                        </a:tabLst>
                      </a:pPr>
                      <a:r>
                        <a:rPr lang="en-US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1,076.11 </a:t>
                      </a:r>
                      <a:r>
                        <a:rPr lang="th-TH" sz="1400" spc="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lang="en-US" sz="1400" spc="0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tabLst>
                          <a:tab pos="2286000" algn="l"/>
                        </a:tabLst>
                      </a:pPr>
                      <a:r>
                        <a:rPr lang="en-US" sz="1400" b="0" i="0" u="none" strike="noStrike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1,086.02 </a:t>
                      </a: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lang="en-US" sz="14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1,103.73 ล้าน ลบ.ม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1,103.39 ล้าน ลบ.ม.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1,150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1,160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1,140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อ่างเก็บน้ำ 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415  ล้าน ลบ.ม.</a:t>
                      </a:r>
                      <a:endParaRPr lang="en-US" sz="14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180.04 ล้าน ลบ.ม.</a:t>
                      </a:r>
                      <a:endParaRPr lang="en-US" sz="14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tabLst>
                          <a:tab pos="2286000" algn="l"/>
                        </a:tabLst>
                      </a:pPr>
                      <a:r>
                        <a:rPr lang="th-TH" sz="14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416.66 ล้าน ลบ.ม.</a:t>
                      </a:r>
                      <a:endParaRPr lang="en-US" sz="14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533.90 ล้าน ลบ.ม. 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494.15 ล้าน ลบ.ม.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450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450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480 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2393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400" b="1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1,482  ล้าน ลบ.ม.</a:t>
                      </a:r>
                      <a:endParaRPr lang="en-US" sz="1400" b="1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400" b="1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1,256.15  ล้าน ลบ.ม.</a:t>
                      </a:r>
                      <a:endParaRPr lang="en-US" sz="1400" b="1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tabLst>
                          <a:tab pos="2286000" algn="l"/>
                        </a:tabLst>
                      </a:pPr>
                      <a:r>
                        <a:rPr lang="th-TH" sz="1400" b="1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1,502.68 ล้าน ลบ.ม.</a:t>
                      </a:r>
                      <a:endParaRPr lang="en-US" sz="1400" b="1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spc="-3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1,637.63 ล้าน ลบ.ม.</a:t>
                      </a:r>
                      <a:endParaRPr kumimoji="0" lang="th-TH" sz="14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1,597.54 ล้าน ลบ.ม.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1,600  ล้าน ลบ.ม.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1,6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none" strike="noStrike" cap="none" spc="0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1,6</a:t>
                      </a:r>
                      <a:r>
                        <a:rPr lang="en-US" sz="1400" b="1" u="none" strike="noStrike" cap="none" spc="0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</a:t>
                      </a:r>
                      <a:r>
                        <a:rPr lang="th-TH" sz="1400" b="1" u="none" strike="noStrike" cap="none" spc="0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 ล้าน ลบ.ม.</a:t>
                      </a:r>
                      <a:endParaRPr lang="en-US" sz="1400" b="1" kern="1200" spc="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331197"/>
                  </a:ext>
                </a:extLst>
              </a:tr>
            </a:tbl>
          </a:graphicData>
        </a:graphic>
      </p:graphicFrame>
      <p:sp>
        <p:nvSpPr>
          <p:cNvPr id="30" name="Rectangle 29">
            <a:extLst>
              <a:ext uri="{FF2B5EF4-FFF2-40B4-BE49-F238E27FC236}">
                <a16:creationId xmlns:a16="http://schemas.microsoft.com/office/drawing/2014/main" id="{4CAD0FD5-8093-7972-4408-098D75952149}"/>
              </a:ext>
            </a:extLst>
          </p:cNvPr>
          <p:cNvSpPr/>
          <p:nvPr/>
        </p:nvSpPr>
        <p:spPr>
          <a:xfrm>
            <a:off x="7330275" y="6333983"/>
            <a:ext cx="2643065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968A000-BA64-0AE2-81BE-013C3172B0CC}"/>
              </a:ext>
            </a:extLst>
          </p:cNvPr>
          <p:cNvSpPr/>
          <p:nvPr/>
        </p:nvSpPr>
        <p:spPr>
          <a:xfrm>
            <a:off x="2417555" y="6315032"/>
            <a:ext cx="4909547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กองปฏิบัติการฝนหลวง กรมฝนหลวงและการบินเกษตร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2" name="Table 11">
            <a:extLst>
              <a:ext uri="{FF2B5EF4-FFF2-40B4-BE49-F238E27FC236}">
                <a16:creationId xmlns:a16="http://schemas.microsoft.com/office/drawing/2014/main" id="{1219FA35-B545-22CB-2633-EDAE0DEB18E2}"/>
              </a:ext>
            </a:extLst>
          </p:cNvPr>
          <p:cNvGraphicFramePr>
            <a:graphicFrameLocks noGrp="1"/>
          </p:cNvGraphicFramePr>
          <p:nvPr/>
        </p:nvGraphicFramePr>
        <p:xfrm>
          <a:off x="160964" y="4065093"/>
          <a:ext cx="5859048" cy="962759"/>
        </p:xfrm>
        <a:graphic>
          <a:graphicData uri="http://schemas.openxmlformats.org/drawingml/2006/table">
            <a:tbl>
              <a:tblPr firstRow="1" bandRow="1"/>
              <a:tblGrid>
                <a:gridCol w="1953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3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3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32.20  ล้าน ลบ.ม.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(2% ของค่าเป้าหมายมาตรฐาน 12 เดือน)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48.30 ล้าน ลบ.ม.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(3% ของค่าเป้าหมายมาตรฐาน 12 เดือน)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64.40  ล้าน ลบ.ม.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(4% ของค่าเป้าหมายมาตรฐาน 12 เดือน</a:t>
                      </a:r>
                      <a:r>
                        <a:rPr lang="en-US" sz="10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 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4" name="Table 11">
            <a:extLst>
              <a:ext uri="{FF2B5EF4-FFF2-40B4-BE49-F238E27FC236}">
                <a16:creationId xmlns:a16="http://schemas.microsoft.com/office/drawing/2014/main" id="{B2046944-E237-BF4E-18F9-7307DE2CD644}"/>
              </a:ext>
            </a:extLst>
          </p:cNvPr>
          <p:cNvGraphicFramePr>
            <a:graphicFrameLocks noGrp="1"/>
          </p:cNvGraphicFramePr>
          <p:nvPr/>
        </p:nvGraphicFramePr>
        <p:xfrm>
          <a:off x="6151351" y="4065093"/>
          <a:ext cx="5879685" cy="800903"/>
        </p:xfrm>
        <a:graphic>
          <a:graphicData uri="http://schemas.openxmlformats.org/drawingml/2006/table">
            <a:tbl>
              <a:tblPr firstRow="1" bandRow="1"/>
              <a:tblGrid>
                <a:gridCol w="1959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9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98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5" name="Table 11">
            <a:extLst>
              <a:ext uri="{FF2B5EF4-FFF2-40B4-BE49-F238E27FC236}">
                <a16:creationId xmlns:a16="http://schemas.microsoft.com/office/drawing/2014/main" id="{1B793D6F-B84F-19EF-EB0A-64BB71938E31}"/>
              </a:ext>
            </a:extLst>
          </p:cNvPr>
          <p:cNvGraphicFramePr>
            <a:graphicFrameLocks noGrp="1"/>
          </p:cNvGraphicFramePr>
          <p:nvPr/>
        </p:nvGraphicFramePr>
        <p:xfrm>
          <a:off x="6161670" y="4904881"/>
          <a:ext cx="5879685" cy="800903"/>
        </p:xfrm>
        <a:graphic>
          <a:graphicData uri="http://schemas.openxmlformats.org/drawingml/2006/table">
            <a:tbl>
              <a:tblPr firstRow="1" bandRow="1"/>
              <a:tblGrid>
                <a:gridCol w="1959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9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98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ไม่น้อยกว่าผลการดำเนินงานปี 256</a:t>
                      </a: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9)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3" name="Rectangle 32">
            <a:extLst>
              <a:ext uri="{FF2B5EF4-FFF2-40B4-BE49-F238E27FC236}">
                <a16:creationId xmlns:a16="http://schemas.microsoft.com/office/drawing/2014/main" id="{57D5A0AA-1CD9-D43C-1505-556EE3309FA9}"/>
              </a:ext>
            </a:extLst>
          </p:cNvPr>
          <p:cNvSpPr/>
          <p:nvPr/>
        </p:nvSpPr>
        <p:spPr>
          <a:xfrm>
            <a:off x="7023734" y="3842888"/>
            <a:ext cx="5037989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ค่าเป้าหมายอ้างอิงจากเอกสารงบประมาณรายจ่ายประจำปีงบประมาณ พ.ศ. 2569</a:t>
            </a:r>
          </a:p>
          <a:p>
            <a:pPr marL="266700" marR="0" lvl="0" indent="-26670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ทั้งนี้ ปี 2570 ค่าเป้าหมายปรับตามวงเงินงบประมาณที่ได้รับการจัดสรรจริง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0910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523390"/>
            <a:ext cx="3693640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ปริมาณฝนจากการปฏิบัติการฝนหลวง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902290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12">
            <a:extLst>
              <a:ext uri="{FF2B5EF4-FFF2-40B4-BE49-F238E27FC236}">
                <a16:creationId xmlns:a16="http://schemas.microsoft.com/office/drawing/2014/main" id="{890D6674-DE3E-50A6-9F7D-A8FB15849581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254381"/>
          <a:ext cx="11622989" cy="21345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จัดทำแผนปฏิบัติการฝนหลวงประจำปี 2569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จัดตั้งหน่วยปฏิบัติการฝนหลวงช่วยเหลือพื้นที่ภัยแล้ง/ปรับแผนการตั้งหน่วย</a:t>
                      </a:r>
                      <a:endParaRPr kumimoji="0" lang="en-US" sz="16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ปฏิบัติการฝนหลวงประจำวัน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ติดตามประเมินผลการปฏิบัติการฝนหลวง (พื้นที่) รายวัน รายสัปดาห์ รายเดือน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0A1E5AEB-DBF1-0880-F8BD-5C3E182CB82A}"/>
              </a:ext>
            </a:extLst>
          </p:cNvPr>
          <p:cNvCxnSpPr>
            <a:cxnSpLocks/>
          </p:cNvCxnSpPr>
          <p:nvPr/>
        </p:nvCxnSpPr>
        <p:spPr>
          <a:xfrm>
            <a:off x="6424958" y="2098394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CBDAE353-D374-81C3-49E6-BD941E511888}"/>
              </a:ext>
            </a:extLst>
          </p:cNvPr>
          <p:cNvCxnSpPr>
            <a:cxnSpLocks/>
          </p:cNvCxnSpPr>
          <p:nvPr/>
        </p:nvCxnSpPr>
        <p:spPr>
          <a:xfrm>
            <a:off x="8099697" y="2444041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294135A5-69B2-13D7-7341-EABEB77FABCE}"/>
              </a:ext>
            </a:extLst>
          </p:cNvPr>
          <p:cNvCxnSpPr>
            <a:cxnSpLocks/>
          </p:cNvCxnSpPr>
          <p:nvPr/>
        </p:nvCxnSpPr>
        <p:spPr>
          <a:xfrm>
            <a:off x="8107189" y="2806506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3B2141D-9A1B-E470-4201-745A257AADCB}"/>
              </a:ext>
            </a:extLst>
          </p:cNvPr>
          <p:cNvCxnSpPr>
            <a:cxnSpLocks/>
          </p:cNvCxnSpPr>
          <p:nvPr/>
        </p:nvCxnSpPr>
        <p:spPr>
          <a:xfrm>
            <a:off x="8107189" y="3189567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D5246038-4F55-E823-66FB-0E4BD2FF97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" t="1172"/>
          <a:stretch/>
        </p:blipFill>
        <p:spPr>
          <a:xfrm>
            <a:off x="2267816" y="3388960"/>
            <a:ext cx="7803827" cy="344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92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705252"/>
            <a:ext cx="6982181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9.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ร้อยละของจำนวนพื้นที่ประสบภัยแล้งที่ได้รับการช่วยเหลือ</a:t>
            </a: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039828" y="785644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ตัวชี้วัดต่อเนื่อง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ตัวชี้วัดกรมฝนหลวงและการบินเกษตร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ปฏิบัติการฝนหลวง เดือนมีนาคม – กันยายน 2569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81484" y="2445563"/>
            <a:ext cx="4424609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83 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84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163100" y="2640283"/>
          <a:ext cx="1186794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79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8679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th-TH" sz="16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th-TH" sz="1600" spc="-3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77.4</a:t>
                      </a: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81.17</a:t>
                      </a:r>
                      <a:endParaRPr lang="en-US" sz="16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81.44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80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81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82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83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u="none" strike="noStrike" cap="none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84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/>
        </p:nvGraphicFramePr>
        <p:xfrm>
          <a:off x="160964" y="3824477"/>
          <a:ext cx="6830019" cy="927060"/>
        </p:xfrm>
        <a:graphic>
          <a:graphicData uri="http://schemas.openxmlformats.org/drawingml/2006/table">
            <a:tbl>
              <a:tblPr firstRow="1" bandRow="1"/>
              <a:tblGrid>
                <a:gridCol w="2276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66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66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52.60</a:t>
                      </a:r>
                      <a:b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(ผลการดำเนินงานรอบ 6 เดือน เฉลี่ย 3 ปีย้อนหล้ง)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54.83</a:t>
                      </a:r>
                      <a:b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3 ปีย้อนหลัง)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57.06</a:t>
                      </a:r>
                      <a:b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3 ปีย้อนหลัง+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interval=2.23)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/>
        </p:nvGraphicFramePr>
        <p:xfrm>
          <a:off x="200296" y="4966940"/>
          <a:ext cx="6819702" cy="927060"/>
        </p:xfrm>
        <a:graphic>
          <a:graphicData uri="http://schemas.openxmlformats.org/drawingml/2006/table">
            <a:tbl>
              <a:tblPr firstRow="1" bandRow="1"/>
              <a:tblGrid>
                <a:gridCol w="2273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3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1600" kern="1200" noProof="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กรณีผลการดำเนินงาน 3 ปีย้อนหลัง ดีขึ้นเรื่อย ๆ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80.01</a:t>
                      </a:r>
                      <a:b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 3 ปีย้อนหล้ง)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81.44</a:t>
                      </a:r>
                      <a:b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3 ปีย้อนหลัง)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82.87</a:t>
                      </a:r>
                      <a:b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3 ปีย้อนหลัง+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interval)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D3AF3631-6EEA-F26B-5B33-A0FB5E1261C7}"/>
              </a:ext>
            </a:extLst>
          </p:cNvPr>
          <p:cNvGraphicFramePr>
            <a:graphicFrameLocks noGrp="1"/>
          </p:cNvGraphicFramePr>
          <p:nvPr/>
        </p:nvGraphicFramePr>
        <p:xfrm>
          <a:off x="7259611" y="4065093"/>
          <a:ext cx="4771425" cy="800903"/>
        </p:xfrm>
        <a:graphic>
          <a:graphicData uri="http://schemas.openxmlformats.org/drawingml/2006/table">
            <a:tbl>
              <a:tblPr firstRow="1" bandRow="1"/>
              <a:tblGrid>
                <a:gridCol w="159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4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35897C32-214E-3E5C-D529-BDB51292256F}"/>
              </a:ext>
            </a:extLst>
          </p:cNvPr>
          <p:cNvGraphicFramePr>
            <a:graphicFrameLocks noGrp="1"/>
          </p:cNvGraphicFramePr>
          <p:nvPr/>
        </p:nvGraphicFramePr>
        <p:xfrm>
          <a:off x="7269930" y="4904881"/>
          <a:ext cx="4771425" cy="909463"/>
        </p:xfrm>
        <a:graphic>
          <a:graphicData uri="http://schemas.openxmlformats.org/drawingml/2006/table">
            <a:tbl>
              <a:tblPr firstRow="1" bandRow="1"/>
              <a:tblGrid>
                <a:gridCol w="159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ไม่น้อยกว่าผลการดำเนินงานปี 256</a:t>
                      </a:r>
                      <a:r>
                        <a:rPr kumimoji="0" lang="en-US" sz="14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9)</a:t>
                      </a: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ABE97875-1E75-3963-C770-5E7827016589}"/>
              </a:ext>
            </a:extLst>
          </p:cNvPr>
          <p:cNvGraphicFramePr>
            <a:graphicFrameLocks noGrp="1"/>
          </p:cNvGraphicFramePr>
          <p:nvPr/>
        </p:nvGraphicFramePr>
        <p:xfrm>
          <a:off x="148856" y="1079172"/>
          <a:ext cx="11887200" cy="135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70551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พื้นที่ประสบภัยแล้งที่ได้รับการช่วยเหลือ หมายถึง พื้นที่การเกษตรที่ได้รับผลกระทบจากปัญหาภัยแล้ง</a:t>
                      </a:r>
                      <a:r>
                        <a:rPr lang="en-US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ฝนทิ้งช่วง และได้รับการช่วยเหลือจากการปฏิบัติการฝนหลวงของศูนย์ปฏิบัติการฝนหลวงทั้ง </a:t>
                      </a:r>
                      <a:r>
                        <a:rPr lang="en-US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th-TH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ศูนย์ โดยการขึ้นบินปฏิบัติการฝนหลวงในแต่ละวัน</a:t>
                      </a:r>
                      <a:r>
                        <a:rPr lang="en-US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แล้วทำให้มีฝนตกในพื้นที่เป้าหมายที่มีการวางแผนช่วยเหลือ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0" spc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</a:t>
                      </a:r>
                      <a:r>
                        <a:rPr lang="th-TH" sz="1400" b="0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        </a:t>
                      </a:r>
                      <a:r>
                        <a:rPr lang="th-TH" sz="1400" b="0" u="sng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จำนวนพื้นที่การเกษตรที่ประสบภัยแล้งที่ได้รับการช่วยเหลือจากการปฏิบัติการฝนหลวง  </a:t>
                      </a:r>
                      <a:r>
                        <a:rPr lang="en-US" sz="1400" b="0" u="sng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 100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     </a:t>
                      </a:r>
                      <a:r>
                        <a:rPr lang="th-TH" sz="1400" b="0" spc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 จำนวนพื้นที่การเกษตรที่ประสบภัยแล้งจากการวางแผนของศูนย์ปฏิบัติการฝนหลวง</a:t>
                      </a:r>
                      <a:endParaRPr lang="en-US" sz="1400" b="0" spc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" name="Rectangle 29">
            <a:extLst>
              <a:ext uri="{FF2B5EF4-FFF2-40B4-BE49-F238E27FC236}">
                <a16:creationId xmlns:a16="http://schemas.microsoft.com/office/drawing/2014/main" id="{0F406036-A85C-B6B1-EA75-CF7F5F232918}"/>
              </a:ext>
            </a:extLst>
          </p:cNvPr>
          <p:cNvSpPr/>
          <p:nvPr/>
        </p:nvSpPr>
        <p:spPr>
          <a:xfrm>
            <a:off x="7259611" y="6271268"/>
            <a:ext cx="4956138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827131D-9ECD-73D1-BB0B-458FC155A7E9}"/>
              </a:ext>
            </a:extLst>
          </p:cNvPr>
          <p:cNvSpPr/>
          <p:nvPr/>
        </p:nvSpPr>
        <p:spPr>
          <a:xfrm>
            <a:off x="1710378" y="6283036"/>
            <a:ext cx="498439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กองปฏิบัติการฝนหลวง กรมฝนหลวงและการบินเกษตร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6323495-81FA-9C3A-5585-84CDD18A145B}"/>
              </a:ext>
            </a:extLst>
          </p:cNvPr>
          <p:cNvSpPr/>
          <p:nvPr/>
        </p:nvSpPr>
        <p:spPr>
          <a:xfrm>
            <a:off x="0" y="6284744"/>
            <a:ext cx="2143666" cy="303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3" name="กล่องข้อความ 16">
            <a:extLst>
              <a:ext uri="{FF2B5EF4-FFF2-40B4-BE49-F238E27FC236}">
                <a16:creationId xmlns:a16="http://schemas.microsoft.com/office/drawing/2014/main" id="{2B8FC6ED-F752-E87C-DDDD-4A34161824FA}"/>
              </a:ext>
            </a:extLst>
          </p:cNvPr>
          <p:cNvSpPr txBox="1"/>
          <p:nvPr/>
        </p:nvSpPr>
        <p:spPr>
          <a:xfrm>
            <a:off x="8412386" y="3660162"/>
            <a:ext cx="3628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ที่มา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แผนปฏิบัติราชการ 5 ปี กรมฝนหลวงและการบินเกษตร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8010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523390"/>
            <a:ext cx="508664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ร้อยละของจำนวนพื้นที่ประสบภัยแล้งที่ได้รับการช่วยเหลือ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902290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B04540-B2C7-4BBF-BAC0-057091736F0C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12">
            <a:extLst>
              <a:ext uri="{FF2B5EF4-FFF2-40B4-BE49-F238E27FC236}">
                <a16:creationId xmlns:a16="http://schemas.microsoft.com/office/drawing/2014/main" id="{890D6674-DE3E-50A6-9F7D-A8FB15849581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254381"/>
          <a:ext cx="11622989" cy="21345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จัดทำแผนปฏิบัติการฝนหลวงประจำปี 2569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จัดตั้งหน่วยปฏิบัติการฝนหลวงช่วยเหลือพื้นที่ภัยแล้ง/ปรับแผนการตั้งหน่วย</a:t>
                      </a:r>
                      <a:endParaRPr kumimoji="0" lang="en-US" sz="16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ปฏิบัติการฝนหลวงประจำวัน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ติดตามประเมินผลการปฏิบัติการฝนหลวง (พื้นที่) รายวัน รายสัปดาห์ รายเดือน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0A1E5AEB-DBF1-0880-F8BD-5C3E182CB82A}"/>
              </a:ext>
            </a:extLst>
          </p:cNvPr>
          <p:cNvCxnSpPr>
            <a:cxnSpLocks/>
          </p:cNvCxnSpPr>
          <p:nvPr/>
        </p:nvCxnSpPr>
        <p:spPr>
          <a:xfrm>
            <a:off x="6424958" y="2098394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CBDAE353-D374-81C3-49E6-BD941E511888}"/>
              </a:ext>
            </a:extLst>
          </p:cNvPr>
          <p:cNvCxnSpPr>
            <a:cxnSpLocks/>
          </p:cNvCxnSpPr>
          <p:nvPr/>
        </p:nvCxnSpPr>
        <p:spPr>
          <a:xfrm>
            <a:off x="8099697" y="2444041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294135A5-69B2-13D7-7341-EABEB77FABCE}"/>
              </a:ext>
            </a:extLst>
          </p:cNvPr>
          <p:cNvCxnSpPr>
            <a:cxnSpLocks/>
          </p:cNvCxnSpPr>
          <p:nvPr/>
        </p:nvCxnSpPr>
        <p:spPr>
          <a:xfrm>
            <a:off x="8107189" y="2806506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73B2141D-9A1B-E470-4201-745A257AADCB}"/>
              </a:ext>
            </a:extLst>
          </p:cNvPr>
          <p:cNvCxnSpPr>
            <a:cxnSpLocks/>
          </p:cNvCxnSpPr>
          <p:nvPr/>
        </p:nvCxnSpPr>
        <p:spPr>
          <a:xfrm>
            <a:off x="8107189" y="3189567"/>
            <a:ext cx="3852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D5246038-4F55-E823-66FB-0E4BD2FF97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" t="1172"/>
          <a:stretch/>
        </p:blipFill>
        <p:spPr>
          <a:xfrm>
            <a:off x="2267816" y="3388960"/>
            <a:ext cx="7803827" cy="344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11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8D11E-C381-A959-338A-6E064AE5E06E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87518" y="413715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697837"/>
              </p:ext>
            </p:extLst>
          </p:nvPr>
        </p:nvGraphicFramePr>
        <p:xfrm>
          <a:off x="165986" y="4109508"/>
          <a:ext cx="7914440" cy="1176528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386.57 </a:t>
                      </a: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390.69</a:t>
                      </a:r>
                      <a:r>
                        <a:rPr lang="en-US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408.85</a:t>
                      </a:r>
                      <a:r>
                        <a:rPr lang="en-US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416</a:t>
                      </a:r>
                      <a:r>
                        <a:rPr lang="en-US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397.86 </a:t>
                      </a: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95068" y="781330"/>
            <a:ext cx="8044821" cy="2862282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513652"/>
              </p:ext>
            </p:extLst>
          </p:nvPr>
        </p:nvGraphicFramePr>
        <p:xfrm>
          <a:off x="145869" y="5589452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310366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7D887C2-C073-22CE-1BB8-3E34F0E52A13}"/>
              </a:ext>
            </a:extLst>
          </p:cNvPr>
          <p:cNvSpPr/>
          <p:nvPr/>
        </p:nvSpPr>
        <p:spPr>
          <a:xfrm>
            <a:off x="-13648" y="-15861"/>
            <a:ext cx="12205648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633961-011E-901D-8398-EF7EDC2DB1ED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717249"/>
            <a:ext cx="11841694" cy="1451616"/>
          </a:xfrm>
          <a:prstGeom prst="rect">
            <a:avLst/>
          </a:prstGeom>
          <a:solidFill>
            <a:srgbClr val="DEEBF7"/>
          </a:solidFill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ก.พ.ร. กำหนดในปี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231842" y="2538691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1" y="226896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11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23733-287D-33D6-ECA0-C4F2208051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734116"/>
              </p:ext>
            </p:extLst>
          </p:nvPr>
        </p:nvGraphicFramePr>
        <p:xfrm>
          <a:off x="250419" y="3995994"/>
          <a:ext cx="10283341" cy="1316137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15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7316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79416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  <a:endParaRPr lang="en-US" sz="1400" b="0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1-5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เท่ากับ 4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เท่ากับ 5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เท่ากับ 6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102105"/>
                  </a:ext>
                </a:extLst>
              </a:tr>
            </a:tbl>
          </a:graphicData>
        </a:graphic>
      </p:graphicFrame>
      <p:graphicFrame>
        <p:nvGraphicFramePr>
          <p:cNvPr id="19" name="Google Shape;267;p8">
            <a:extLst>
              <a:ext uri="{FF2B5EF4-FFF2-40B4-BE49-F238E27FC236}">
                <a16:creationId xmlns:a16="http://schemas.microsoft.com/office/drawing/2014/main" id="{0778FD88-D660-15E6-45B0-6E0F3AEEDA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3972265"/>
              </p:ext>
            </p:extLst>
          </p:nvPr>
        </p:nvGraphicFramePr>
        <p:xfrm>
          <a:off x="238164" y="2462902"/>
          <a:ext cx="7897284" cy="135978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86869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6698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25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25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523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 dirty="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400" kern="1200" spc="-2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มีจำนวน </a:t>
                      </a:r>
                      <a:r>
                        <a:rPr lang="en-US" sz="1400" kern="1200" spc="-2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ระดับ 3ขึ้นไป </a:t>
                      </a:r>
                      <a:b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Pillar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มีจำนวน 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Pillar 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ระดับ 3ขึ้นไป </a:t>
                      </a:r>
                      <a:b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400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 3ขึ้นไป </a:t>
                      </a:r>
                      <a:br>
                        <a:rPr lang="en-US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Pillar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51F60E9-9C09-4826-878F-F9C626C21069}"/>
              </a:ext>
            </a:extLst>
          </p:cNvPr>
          <p:cNvSpPr/>
          <p:nvPr/>
        </p:nvSpPr>
        <p:spPr>
          <a:xfrm>
            <a:off x="-13648" y="-15861"/>
            <a:ext cx="12205648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869962"/>
            <a:ext cx="11841694" cy="1451616"/>
          </a:xfrm>
          <a:prstGeom prst="rect">
            <a:avLst/>
          </a:prstGeom>
          <a:solidFill>
            <a:srgbClr val="DEEBF7"/>
          </a:solidFill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ก.พ.ร.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20029" y="237408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17561" y="2569053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28E2B0A-0A7A-6E1B-7A25-EFBD0405C1B2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12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5B72DE-F8D4-7737-5FAB-1F50ECDB2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990530"/>
              </p:ext>
            </p:extLst>
          </p:nvPr>
        </p:nvGraphicFramePr>
        <p:xfrm>
          <a:off x="123081" y="3840693"/>
          <a:ext cx="10178564" cy="1292398"/>
        </p:xfrm>
        <a:graphic>
          <a:graphicData uri="http://schemas.openxmlformats.org/drawingml/2006/table">
            <a:tbl>
              <a:tblPr firstRow="1" bandRow="1"/>
              <a:tblGrid>
                <a:gridCol w="793862">
                  <a:extLst>
                    <a:ext uri="{9D8B030D-6E8A-4147-A177-3AD203B41FA5}">
                      <a16:colId xmlns:a16="http://schemas.microsoft.com/office/drawing/2014/main" val="2821890577"/>
                    </a:ext>
                  </a:extLst>
                </a:gridCol>
                <a:gridCol w="2155806">
                  <a:extLst>
                    <a:ext uri="{9D8B030D-6E8A-4147-A177-3AD203B41FA5}">
                      <a16:colId xmlns:a16="http://schemas.microsoft.com/office/drawing/2014/main" val="2605340732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157571252"/>
                    </a:ext>
                  </a:extLst>
                </a:gridCol>
              </a:tblGrid>
              <a:tr h="274107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7241"/>
                  </a:ext>
                </a:extLst>
              </a:tr>
              <a:tr h="488100">
                <a:tc>
                  <a:txBody>
                    <a:bodyPr/>
                    <a:lstStyle/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04358"/>
                  </a:ext>
                </a:extLst>
              </a:tr>
              <a:tr h="4690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79.99 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258905"/>
                  </a:ext>
                </a:extLst>
              </a:tr>
            </a:tbl>
          </a:graphicData>
        </a:graphic>
      </p:graphicFrame>
      <p:graphicFrame>
        <p:nvGraphicFramePr>
          <p:cNvPr id="20" name="Google Shape;267;p8">
            <a:extLst>
              <a:ext uri="{FF2B5EF4-FFF2-40B4-BE49-F238E27FC236}">
                <a16:creationId xmlns:a16="http://schemas.microsoft.com/office/drawing/2014/main" id="{0E74ECBC-3D8D-FC33-1A7F-E751A0F6FB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5611921"/>
              </p:ext>
            </p:extLst>
          </p:nvPr>
        </p:nvGraphicFramePr>
        <p:xfrm>
          <a:off x="220030" y="2613389"/>
          <a:ext cx="7897285" cy="118452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72858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72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28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28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2858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65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 dirty="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61.74 </a:t>
                      </a: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67.34 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78.40</a:t>
                      </a: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79B99DB-9F1E-407C-2293-8FC62C9D706D}"/>
              </a:ext>
            </a:extLst>
          </p:cNvPr>
          <p:cNvSpPr/>
          <p:nvPr/>
        </p:nvSpPr>
        <p:spPr>
          <a:xfrm>
            <a:off x="-13648" y="-15861"/>
            <a:ext cx="12205648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758994"/>
            <a:ext cx="12032687" cy="2111347"/>
          </a:xfrm>
          <a:prstGeom prst="rect">
            <a:avLst/>
          </a:prstGeom>
          <a:solidFill>
            <a:srgbClr val="DEEBF7"/>
          </a:solidFill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9462472"/>
              </p:ext>
            </p:extLst>
          </p:nvPr>
        </p:nvGraphicFramePr>
        <p:xfrm>
          <a:off x="312816" y="3144982"/>
          <a:ext cx="10170885" cy="90410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124150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1124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4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4150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9100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00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00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100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100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 dirty="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SimSun" panose="02010600030101010101" pitchFamily="2" charset="-122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SimSun" panose="02010600030101010101" pitchFamily="2" charset="-122"/>
                          <a:cs typeface="TH SarabunPSK" panose="020B0500040200020003" pitchFamily="34" charset="-34"/>
                        </a:rPr>
                        <a:t>81.57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SimSun" panose="02010600030101010101" pitchFamily="2" charset="-122"/>
                          <a:cs typeface="TH SarabunPSK" panose="020B0500040200020003" pitchFamily="34" charset="-34"/>
                        </a:rPr>
                        <a:t>ร้อยละ  </a:t>
                      </a:r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88.44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ea typeface="SimSun" panose="02010600030101010101" pitchFamily="2" charset="-122"/>
                          <a:cs typeface="TH SarabunPSK" panose="020B0500040200020003" pitchFamily="34" charset="-34"/>
                        </a:rPr>
                        <a:t>ร้อยละ  </a:t>
                      </a:r>
                      <a:r>
                        <a:rPr lang="th-TH" sz="1600" kern="1200" dirty="0">
                          <a:effectLst/>
                          <a:latin typeface="TH SarabunPSK" panose="020B0500040200020003" pitchFamily="34" charset="-34"/>
                          <a:ea typeface="SimSun" panose="02010600030101010101" pitchFamily="2" charset="-122"/>
                          <a:cs typeface="TH SarabunPSK" panose="020B0500040200020003" pitchFamily="34" charset="-34"/>
                        </a:rPr>
                        <a:t>89.96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2892404"/>
            <a:ext cx="4325033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5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13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D11246-CD3B-49A1-90E1-415FF501370A}"/>
              </a:ext>
            </a:extLst>
          </p:cNvPr>
          <p:cNvSpPr txBox="1"/>
          <p:nvPr/>
        </p:nvSpPr>
        <p:spPr>
          <a:xfrm>
            <a:off x="109618" y="-72827"/>
            <a:ext cx="73884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 การประเมินความพึงพอใจของหน่วยงาน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8645482" y="285785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81762" y="5527675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4932201" y="5527675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A57602-0D85-1281-ACD4-987C50E90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598736"/>
              </p:ext>
            </p:extLst>
          </p:nvPr>
        </p:nvGraphicFramePr>
        <p:xfrm>
          <a:off x="312818" y="4152957"/>
          <a:ext cx="9586061" cy="948918"/>
        </p:xfrm>
        <a:graphic>
          <a:graphicData uri="http://schemas.openxmlformats.org/drawingml/2006/table">
            <a:tbl>
              <a:tblPr/>
              <a:tblGrid>
                <a:gridCol w="88770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43943">
                  <a:extLst>
                    <a:ext uri="{9D8B030D-6E8A-4147-A177-3AD203B41FA5}">
                      <a16:colId xmlns:a16="http://schemas.microsoft.com/office/drawing/2014/main" val="1512235854"/>
                    </a:ext>
                  </a:extLst>
                </a:gridCol>
                <a:gridCol w="1797821">
                  <a:extLst>
                    <a:ext uri="{9D8B030D-6E8A-4147-A177-3AD203B41FA5}">
                      <a16:colId xmlns:a16="http://schemas.microsoft.com/office/drawing/2014/main" val="1273189083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2047849575"/>
                    </a:ext>
                  </a:extLst>
                </a:gridCol>
              </a:tblGrid>
              <a:tr h="158084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6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6469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EE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E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576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Props1.xml><?xml version="1.0" encoding="utf-8"?>
<ds:datastoreItem xmlns:ds="http://schemas.openxmlformats.org/officeDocument/2006/customXml" ds:itemID="{F4C18929-D95E-43DD-BE61-5157E453EA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44CC8B-E80F-4AFA-8DAA-C5FCC8856B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39A11F0-467C-4822-9761-37BE881CC8CE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purl.org/dc/terms/"/>
    <ds:schemaRef ds:uri="d4535f0d-ccf8-4d74-882d-da0842fba921"/>
    <ds:schemaRef ds:uri="http://schemas.openxmlformats.org/package/2006/metadata/core-properties"/>
    <ds:schemaRef ds:uri="http://schemas.microsoft.com/office/infopath/2007/PartnerControls"/>
    <ds:schemaRef ds:uri="d1a0d083-c9ff-4026-878f-77db2d905cc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9586</Words>
  <Application>Microsoft Office PowerPoint</Application>
  <PresentationFormat>แบบจอกว้าง</PresentationFormat>
  <Paragraphs>1399</Paragraphs>
  <Slides>23</Slides>
  <Notes>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23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Sarabun</vt:lpstr>
      <vt:lpstr>Tahoma</vt:lpstr>
      <vt:lpstr>TH Sarabun PSK</vt:lpstr>
      <vt:lpstr>TH SarabunIT๙</vt:lpstr>
      <vt:lpstr>TH SarabunPSK</vt:lpstr>
      <vt:lpstr>THSarabunPSK</vt:lpstr>
      <vt:lpstr>Wingdings</vt:lpstr>
      <vt:lpstr>Office Theme</vt:lpstr>
      <vt:lpstr>7_Office Theme</vt:lpstr>
      <vt:lpstr>21_Office Theme</vt:lpstr>
      <vt:lpstr>3_Office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38</cp:revision>
  <cp:lastPrinted>2025-10-09T07:08:00Z</cp:lastPrinted>
  <dcterms:created xsi:type="dcterms:W3CDTF">2023-08-28T01:32:09Z</dcterms:created>
  <dcterms:modified xsi:type="dcterms:W3CDTF">2026-01-29T01:50:01Z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