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5.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theme/theme8.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9.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 id="2147483788" r:id="rId5"/>
    <p:sldMasterId id="2147483844" r:id="rId6"/>
    <p:sldMasterId id="2147483861" r:id="rId7"/>
    <p:sldMasterId id="2147483906" r:id="rId8"/>
    <p:sldMasterId id="2147483955" r:id="rId9"/>
    <p:sldMasterId id="2147483978" r:id="rId10"/>
    <p:sldMasterId id="2147483990" r:id="rId11"/>
    <p:sldMasterId id="2147483992" r:id="rId12"/>
    <p:sldMasterId id="2147484005" r:id="rId13"/>
  </p:sldMasterIdLst>
  <p:notesMasterIdLst>
    <p:notesMasterId r:id="rId41"/>
  </p:notesMasterIdLst>
  <p:sldIdLst>
    <p:sldId id="17880" r:id="rId14"/>
    <p:sldId id="2147480118" r:id="rId15"/>
    <p:sldId id="2146848582" r:id="rId16"/>
    <p:sldId id="2146848583" r:id="rId17"/>
    <p:sldId id="2147480212" r:id="rId18"/>
    <p:sldId id="2147480213" r:id="rId19"/>
    <p:sldId id="2146848586" r:id="rId20"/>
    <p:sldId id="2146848587" r:id="rId21"/>
    <p:sldId id="2147480220" r:id="rId22"/>
    <p:sldId id="2146847813" r:id="rId23"/>
    <p:sldId id="2147471105" r:id="rId24"/>
    <p:sldId id="2147480218" r:id="rId25"/>
    <p:sldId id="2147480219" r:id="rId26"/>
    <p:sldId id="2147480146" r:id="rId27"/>
    <p:sldId id="2147480147" r:id="rId28"/>
    <p:sldId id="2147480123" r:id="rId29"/>
    <p:sldId id="2146848569" r:id="rId30"/>
    <p:sldId id="2146848570" r:id="rId31"/>
    <p:sldId id="2147480124" r:id="rId32"/>
    <p:sldId id="281" r:id="rId33"/>
    <p:sldId id="282" r:id="rId34"/>
    <p:sldId id="2147480229" r:id="rId35"/>
    <p:sldId id="2147480230" r:id="rId36"/>
    <p:sldId id="2147480111" r:id="rId37"/>
    <p:sldId id="2147480112" r:id="rId38"/>
    <p:sldId id="2147480113" r:id="rId39"/>
    <p:sldId id="2147480114" r:id="rId40"/>
  </p:sldIdLst>
  <p:sldSz cx="12192000" cy="6858000"/>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กสก." id="{0DF02980-D087-4BAF-A2C2-3FAC780EEA99}">
          <p14:sldIdLst>
            <p14:sldId id="17880"/>
            <p14:sldId id="2147480118"/>
            <p14:sldId id="2146848582"/>
            <p14:sldId id="2146848583"/>
            <p14:sldId id="2147480212"/>
            <p14:sldId id="2147480213"/>
            <p14:sldId id="2146848586"/>
            <p14:sldId id="2146848587"/>
            <p14:sldId id="2147480220"/>
            <p14:sldId id="2146847813"/>
            <p14:sldId id="2147471105"/>
            <p14:sldId id="2147480218"/>
            <p14:sldId id="2147480219"/>
            <p14:sldId id="2147480146"/>
            <p14:sldId id="2147480147"/>
            <p14:sldId id="2147480123"/>
            <p14:sldId id="2146848569"/>
            <p14:sldId id="2146848570"/>
            <p14:sldId id="2147480124"/>
            <p14:sldId id="281"/>
            <p14:sldId id="282"/>
            <p14:sldId id="2147480229"/>
            <p14:sldId id="2147480230"/>
            <p14:sldId id="2147480111"/>
            <p14:sldId id="2147480112"/>
            <p14:sldId id="2147480113"/>
            <p14:sldId id="2147480114"/>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F3E1"/>
    <a:srgbClr val="D9FFFF"/>
    <a:srgbClr val="CCFFFF"/>
    <a:srgbClr val="F2F8EE"/>
    <a:srgbClr val="009900"/>
    <a:srgbClr val="006600"/>
    <a:srgbClr val="7EBA56"/>
    <a:srgbClr val="002060"/>
    <a:srgbClr val="EFFBFF"/>
    <a:srgbClr val="E5F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00" autoAdjust="0"/>
    <p:restoredTop sz="95201" autoAdjust="0"/>
  </p:normalViewPr>
  <p:slideViewPr>
    <p:cSldViewPr snapToGrid="0" showGuides="1">
      <p:cViewPr varScale="1">
        <p:scale>
          <a:sx n="81" d="100"/>
          <a:sy n="81" d="100"/>
        </p:scale>
        <p:origin x="902"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3.xml"/><Relationship Id="rId29"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microsoft.com/office/2016/11/relationships/changesInfo" Target="changesInfos/changesInfo1.xml"/><Relationship Id="rId20" Type="http://schemas.openxmlformats.org/officeDocument/2006/relationships/slide" Target="slides/slide7.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ok lohapiyaphan" userId="4051edcb3180f094" providerId="LiveId" clId="{63C72AE4-AB1F-4320-B47E-B16100A76831}"/>
    <pc:docChg chg="undo custSel modSld">
      <pc:chgData name="kanok lohapiyaphan" userId="4051edcb3180f094" providerId="LiveId" clId="{63C72AE4-AB1F-4320-B47E-B16100A76831}" dt="2025-10-13T14:09:00.927" v="605" actId="20577"/>
      <pc:docMkLst>
        <pc:docMk/>
      </pc:docMkLst>
      <pc:sldChg chg="addSp modSp mod">
        <pc:chgData name="kanok lohapiyaphan" userId="4051edcb3180f094" providerId="LiveId" clId="{63C72AE4-AB1F-4320-B47E-B16100A76831}" dt="2025-10-13T03:47:07.879" v="445" actId="20577"/>
        <pc:sldMkLst>
          <pc:docMk/>
          <pc:sldMk cId="3738206871" sldId="12163"/>
        </pc:sldMkLst>
        <pc:spChg chg="add mod">
          <ac:chgData name="kanok lohapiyaphan" userId="4051edcb3180f094" providerId="LiveId" clId="{63C72AE4-AB1F-4320-B47E-B16100A76831}" dt="2025-10-13T03:47:07.879" v="445" actId="20577"/>
          <ac:spMkLst>
            <pc:docMk/>
            <pc:sldMk cId="3738206871" sldId="12163"/>
            <ac:spMk id="3" creationId="{8DBC74ED-9FA7-E071-8E77-0DAFDC550D4F}"/>
          </ac:spMkLst>
        </pc:spChg>
      </pc:sldChg>
      <pc:sldChg chg="modSp mod">
        <pc:chgData name="kanok lohapiyaphan" userId="4051edcb3180f094" providerId="LiveId" clId="{63C72AE4-AB1F-4320-B47E-B16100A76831}" dt="2025-10-12T08:12:12.246" v="68" actId="14100"/>
        <pc:sldMkLst>
          <pc:docMk/>
          <pc:sldMk cId="232052944" sldId="12970"/>
        </pc:sldMkLst>
        <pc:spChg chg="mod">
          <ac:chgData name="kanok lohapiyaphan" userId="4051edcb3180f094" providerId="LiveId" clId="{63C72AE4-AB1F-4320-B47E-B16100A76831}" dt="2025-10-12T08:12:12.246" v="68" actId="14100"/>
          <ac:spMkLst>
            <pc:docMk/>
            <pc:sldMk cId="232052944" sldId="12970"/>
            <ac:spMk id="2" creationId="{350A2DE9-0A40-664E-CF53-22769A3807AF}"/>
          </ac:spMkLst>
        </pc:spChg>
      </pc:sldChg>
      <pc:sldChg chg="addSp delSp modSp mod">
        <pc:chgData name="kanok lohapiyaphan" userId="4051edcb3180f094" providerId="LiveId" clId="{63C72AE4-AB1F-4320-B47E-B16100A76831}" dt="2025-10-12T16:39:15.803" v="440" actId="1076"/>
        <pc:sldMkLst>
          <pc:docMk/>
          <pc:sldMk cId="2598016625" sldId="2146848582"/>
        </pc:sldMkLst>
        <pc:spChg chg="mod">
          <ac:chgData name="kanok lohapiyaphan" userId="4051edcb3180f094" providerId="LiveId" clId="{63C72AE4-AB1F-4320-B47E-B16100A76831}" dt="2025-10-12T16:39:15.803" v="440" actId="1076"/>
          <ac:spMkLst>
            <pc:docMk/>
            <pc:sldMk cId="2598016625" sldId="2146848582"/>
            <ac:spMk id="10244" creationId="{7D834EF5-C0DF-F3BF-1EF5-AF386A961711}"/>
          </ac:spMkLst>
        </pc:spChg>
        <pc:graphicFrameChg chg="mod modGraphic">
          <ac:chgData name="kanok lohapiyaphan" userId="4051edcb3180f094" providerId="LiveId" clId="{63C72AE4-AB1F-4320-B47E-B16100A76831}" dt="2025-10-12T11:32:00.797" v="153"/>
          <ac:graphicFrameMkLst>
            <pc:docMk/>
            <pc:sldMk cId="2598016625" sldId="2146848582"/>
            <ac:graphicFrameMk id="5" creationId="{38B701D4-671D-85A5-1744-FDD60B1AD866}"/>
          </ac:graphicFrameMkLst>
        </pc:graphicFrameChg>
        <pc:graphicFrameChg chg="mod">
          <ac:chgData name="kanok lohapiyaphan" userId="4051edcb3180f094" providerId="LiveId" clId="{63C72AE4-AB1F-4320-B47E-B16100A76831}" dt="2025-10-12T09:36:31.563" v="75"/>
          <ac:graphicFrameMkLst>
            <pc:docMk/>
            <pc:sldMk cId="2598016625" sldId="2146848582"/>
            <ac:graphicFrameMk id="12" creationId="{C0207067-9918-3441-955A-FE714D8BCBE1}"/>
          </ac:graphicFrameMkLst>
        </pc:graphicFrameChg>
        <pc:graphicFrameChg chg="add mod modGraphic">
          <ac:chgData name="kanok lohapiyaphan" userId="4051edcb3180f094" providerId="LiveId" clId="{63C72AE4-AB1F-4320-B47E-B16100A76831}" dt="2025-10-12T13:36:15.852" v="180" actId="1076"/>
          <ac:graphicFrameMkLst>
            <pc:docMk/>
            <pc:sldMk cId="2598016625" sldId="2146848582"/>
            <ac:graphicFrameMk id="16" creationId="{4F2A5E74-7651-BF6B-9304-394CB8B22C1A}"/>
          </ac:graphicFrameMkLst>
        </pc:graphicFrameChg>
        <pc:graphicFrameChg chg="mod modGraphic">
          <ac:chgData name="kanok lohapiyaphan" userId="4051edcb3180f094" providerId="LiveId" clId="{63C72AE4-AB1F-4320-B47E-B16100A76831}" dt="2025-10-12T13:36:44.682" v="182" actId="1076"/>
          <ac:graphicFrameMkLst>
            <pc:docMk/>
            <pc:sldMk cId="2598016625" sldId="2146848582"/>
            <ac:graphicFrameMk id="25" creationId="{7C58D228-4642-3641-E01E-B957CE5C7F29}"/>
          </ac:graphicFrameMkLst>
        </pc:graphicFrameChg>
      </pc:sldChg>
      <pc:sldChg chg="addSp delSp modSp mod">
        <pc:chgData name="kanok lohapiyaphan" userId="4051edcb3180f094" providerId="LiveId" clId="{63C72AE4-AB1F-4320-B47E-B16100A76831}" dt="2025-10-12T16:39:05.010" v="439" actId="478"/>
        <pc:sldMkLst>
          <pc:docMk/>
          <pc:sldMk cId="660338265" sldId="2146848586"/>
        </pc:sldMkLst>
        <pc:spChg chg="mod">
          <ac:chgData name="kanok lohapiyaphan" userId="4051edcb3180f094" providerId="LiveId" clId="{63C72AE4-AB1F-4320-B47E-B16100A76831}" dt="2025-10-12T16:34:42.774" v="337" actId="14100"/>
          <ac:spMkLst>
            <pc:docMk/>
            <pc:sldMk cId="660338265" sldId="2146848586"/>
            <ac:spMk id="11" creationId="{1E40F09C-97E2-7A9A-F2CC-6DF69AB6E7D2}"/>
          </ac:spMkLst>
        </pc:spChg>
        <pc:spChg chg="mod">
          <ac:chgData name="kanok lohapiyaphan" userId="4051edcb3180f094" providerId="LiveId" clId="{63C72AE4-AB1F-4320-B47E-B16100A76831}" dt="2025-10-12T16:33:59.440" v="326" actId="1076"/>
          <ac:spMkLst>
            <pc:docMk/>
            <pc:sldMk cId="660338265" sldId="2146848586"/>
            <ac:spMk id="20" creationId="{7D401A02-CECC-C332-3357-61B4EC67C4D6}"/>
          </ac:spMkLst>
        </pc:spChg>
        <pc:spChg chg="add mod">
          <ac:chgData name="kanok lohapiyaphan" userId="4051edcb3180f094" providerId="LiveId" clId="{63C72AE4-AB1F-4320-B47E-B16100A76831}" dt="2025-10-12T16:34:46.796" v="338" actId="1076"/>
          <ac:spMkLst>
            <pc:docMk/>
            <pc:sldMk cId="660338265" sldId="2146848586"/>
            <ac:spMk id="28" creationId="{4B4D2161-671E-17AD-A199-E23E310D2E6B}"/>
          </ac:spMkLst>
        </pc:spChg>
        <pc:spChg chg="mod">
          <ac:chgData name="kanok lohapiyaphan" userId="4051edcb3180f094" providerId="LiveId" clId="{63C72AE4-AB1F-4320-B47E-B16100A76831}" dt="2025-10-12T16:34:28.347" v="332" actId="1076"/>
          <ac:spMkLst>
            <pc:docMk/>
            <pc:sldMk cId="660338265" sldId="2146848586"/>
            <ac:spMk id="32" creationId="{824BE1FD-A946-FE61-2EDC-F74083F530E6}"/>
          </ac:spMkLst>
        </pc:spChg>
        <pc:spChg chg="mod">
          <ac:chgData name="kanok lohapiyaphan" userId="4051edcb3180f094" providerId="LiveId" clId="{63C72AE4-AB1F-4320-B47E-B16100A76831}" dt="2025-10-12T16:34:16.655" v="329" actId="1076"/>
          <ac:spMkLst>
            <pc:docMk/>
            <pc:sldMk cId="660338265" sldId="2146848586"/>
            <ac:spMk id="15366" creationId="{69F005EB-A764-175A-FE99-83FE1379F9E6}"/>
          </ac:spMkLst>
        </pc:spChg>
        <pc:spChg chg="mod">
          <ac:chgData name="kanok lohapiyaphan" userId="4051edcb3180f094" providerId="LiveId" clId="{63C72AE4-AB1F-4320-B47E-B16100A76831}" dt="2025-10-12T16:34:16.655" v="329" actId="1076"/>
          <ac:spMkLst>
            <pc:docMk/>
            <pc:sldMk cId="660338265" sldId="2146848586"/>
            <ac:spMk id="15367" creationId="{7AF4ED0B-622B-3DBC-43FF-C37F506DBF74}"/>
          </ac:spMkLst>
        </pc:spChg>
        <pc:spChg chg="mod">
          <ac:chgData name="kanok lohapiyaphan" userId="4051edcb3180f094" providerId="LiveId" clId="{63C72AE4-AB1F-4320-B47E-B16100A76831}" dt="2025-10-12T16:34:53.396" v="339" actId="1076"/>
          <ac:spMkLst>
            <pc:docMk/>
            <pc:sldMk cId="660338265" sldId="2146848586"/>
            <ac:spMk id="15390" creationId="{8BC909F5-3FAE-B915-C6CA-757EE6DA79A5}"/>
          </ac:spMkLst>
        </pc:spChg>
        <pc:graphicFrameChg chg="mod modGraphic">
          <ac:chgData name="kanok lohapiyaphan" userId="4051edcb3180f094" providerId="LiveId" clId="{63C72AE4-AB1F-4320-B47E-B16100A76831}" dt="2025-10-12T16:37:48.248" v="342"/>
          <ac:graphicFrameMkLst>
            <pc:docMk/>
            <pc:sldMk cId="660338265" sldId="2146848586"/>
            <ac:graphicFrameMk id="8" creationId="{98D19E01-5F4F-FEFF-DC6E-51A7095D3262}"/>
          </ac:graphicFrameMkLst>
        </pc:graphicFrameChg>
        <pc:graphicFrameChg chg="add mod">
          <ac:chgData name="kanok lohapiyaphan" userId="4051edcb3180f094" providerId="LiveId" clId="{63C72AE4-AB1F-4320-B47E-B16100A76831}" dt="2025-10-12T16:34:58.590" v="340" actId="1076"/>
          <ac:graphicFrameMkLst>
            <pc:docMk/>
            <pc:sldMk cId="660338265" sldId="2146848586"/>
            <ac:graphicFrameMk id="15" creationId="{AC546732-E43E-BB9B-5BE4-9EF0164DEFA8}"/>
          </ac:graphicFrameMkLst>
        </pc:graphicFrameChg>
        <pc:graphicFrameChg chg="add mod modGraphic">
          <ac:chgData name="kanok lohapiyaphan" userId="4051edcb3180f094" providerId="LiveId" clId="{63C72AE4-AB1F-4320-B47E-B16100A76831}" dt="2025-10-12T16:38:45.605" v="437" actId="1076"/>
          <ac:graphicFrameMkLst>
            <pc:docMk/>
            <pc:sldMk cId="660338265" sldId="2146848586"/>
            <ac:graphicFrameMk id="16" creationId="{F981F429-3545-97E5-C0CB-26C367016D43}"/>
          </ac:graphicFrameMkLst>
        </pc:graphicFrameChg>
        <pc:graphicFrameChg chg="mod modGraphic">
          <ac:chgData name="kanok lohapiyaphan" userId="4051edcb3180f094" providerId="LiveId" clId="{63C72AE4-AB1F-4320-B47E-B16100A76831}" dt="2025-10-12T16:34:37.898" v="336" actId="404"/>
          <ac:graphicFrameMkLst>
            <pc:docMk/>
            <pc:sldMk cId="660338265" sldId="2146848586"/>
            <ac:graphicFrameMk id="21" creationId="{0B06D918-2DC4-1C30-5A72-F73E040F8F39}"/>
          </ac:graphicFrameMkLst>
        </pc:graphicFrameChg>
        <pc:picChg chg="mod">
          <ac:chgData name="kanok lohapiyaphan" userId="4051edcb3180f094" providerId="LiveId" clId="{63C72AE4-AB1F-4320-B47E-B16100A76831}" dt="2025-10-12T16:34:16.655" v="329" actId="1076"/>
          <ac:picMkLst>
            <pc:docMk/>
            <pc:sldMk cId="660338265" sldId="2146848586"/>
            <ac:picMk id="15388" creationId="{CFA6E584-EE6C-FF80-03E4-DFF01B541B20}"/>
          </ac:picMkLst>
        </pc:picChg>
        <pc:picChg chg="mod">
          <ac:chgData name="kanok lohapiyaphan" userId="4051edcb3180f094" providerId="LiveId" clId="{63C72AE4-AB1F-4320-B47E-B16100A76831}" dt="2025-10-12T16:34:16.655" v="329" actId="1076"/>
          <ac:picMkLst>
            <pc:docMk/>
            <pc:sldMk cId="660338265" sldId="2146848586"/>
            <ac:picMk id="15389" creationId="{C8C93D15-3D88-2D10-86B3-355C75630584}"/>
          </ac:picMkLst>
        </pc:picChg>
      </pc:sldChg>
      <pc:sldChg chg="modSp mod">
        <pc:chgData name="kanok lohapiyaphan" userId="4051edcb3180f094" providerId="LiveId" clId="{63C72AE4-AB1F-4320-B47E-B16100A76831}" dt="2025-10-12T08:13:49.916" v="73" actId="13926"/>
        <pc:sldMkLst>
          <pc:docMk/>
          <pc:sldMk cId="3600258229" sldId="2147479993"/>
        </pc:sldMkLst>
        <pc:spChg chg="mod">
          <ac:chgData name="kanok lohapiyaphan" userId="4051edcb3180f094" providerId="LiveId" clId="{63C72AE4-AB1F-4320-B47E-B16100A76831}" dt="2025-10-12T08:13:38.025" v="70" actId="13926"/>
          <ac:spMkLst>
            <pc:docMk/>
            <pc:sldMk cId="3600258229" sldId="2147479993"/>
            <ac:spMk id="2" creationId="{12CF6EF4-F16D-42CD-745A-E2A223F25C9A}"/>
          </ac:spMkLst>
        </pc:spChg>
        <pc:spChg chg="mod">
          <ac:chgData name="kanok lohapiyaphan" userId="4051edcb3180f094" providerId="LiveId" clId="{63C72AE4-AB1F-4320-B47E-B16100A76831}" dt="2025-10-12T08:13:40.389" v="71" actId="13926"/>
          <ac:spMkLst>
            <pc:docMk/>
            <pc:sldMk cId="3600258229" sldId="2147479993"/>
            <ac:spMk id="4" creationId="{318D254A-9E60-AC2F-A8C6-BD2CF8B6F55D}"/>
          </ac:spMkLst>
        </pc:spChg>
        <pc:spChg chg="mod">
          <ac:chgData name="kanok lohapiyaphan" userId="4051edcb3180f094" providerId="LiveId" clId="{63C72AE4-AB1F-4320-B47E-B16100A76831}" dt="2025-10-12T08:13:44.981" v="72" actId="13926"/>
          <ac:spMkLst>
            <pc:docMk/>
            <pc:sldMk cId="3600258229" sldId="2147479993"/>
            <ac:spMk id="9" creationId="{7CD52ADE-82D7-3F41-400A-CD834691D296}"/>
          </ac:spMkLst>
        </pc:spChg>
        <pc:spChg chg="mod">
          <ac:chgData name="kanok lohapiyaphan" userId="4051edcb3180f094" providerId="LiveId" clId="{63C72AE4-AB1F-4320-B47E-B16100A76831}" dt="2025-10-12T08:13:49.916" v="73" actId="13926"/>
          <ac:spMkLst>
            <pc:docMk/>
            <pc:sldMk cId="3600258229" sldId="2147479993"/>
            <ac:spMk id="12" creationId="{8A806122-FB5A-1F7D-AC80-2633407EC9B4}"/>
          </ac:spMkLst>
        </pc:spChg>
        <pc:spChg chg="mod">
          <ac:chgData name="kanok lohapiyaphan" userId="4051edcb3180f094" providerId="LiveId" clId="{63C72AE4-AB1F-4320-B47E-B16100A76831}" dt="2025-10-12T08:13:30.486" v="69" actId="13926"/>
          <ac:spMkLst>
            <pc:docMk/>
            <pc:sldMk cId="3600258229" sldId="2147479993"/>
            <ac:spMk id="18" creationId="{640B358E-AE79-46A5-1722-DD493FE48168}"/>
          </ac:spMkLst>
        </pc:spChg>
      </pc:sldChg>
      <pc:sldChg chg="modSp mod">
        <pc:chgData name="kanok lohapiyaphan" userId="4051edcb3180f094" providerId="LiveId" clId="{63C72AE4-AB1F-4320-B47E-B16100A76831}" dt="2025-10-13T14:09:00.927" v="605" actId="20577"/>
        <pc:sldMkLst>
          <pc:docMk/>
          <pc:sldMk cId="3490538706" sldId="2147480210"/>
        </pc:sldMkLst>
        <pc:spChg chg="mod">
          <ac:chgData name="kanok lohapiyaphan" userId="4051edcb3180f094" providerId="LiveId" clId="{63C72AE4-AB1F-4320-B47E-B16100A76831}" dt="2025-10-13T14:09:00.927" v="605" actId="20577"/>
          <ac:spMkLst>
            <pc:docMk/>
            <pc:sldMk cId="3490538706" sldId="2147480210"/>
            <ac:spMk id="5" creationId="{3DE6B4C5-35A1-567C-188C-0A804DC5F6A9}"/>
          </ac:spMkLst>
        </pc:spChg>
      </pc:sldChg>
      <pc:sldChg chg="addSp delSp modSp mod">
        <pc:chgData name="kanok lohapiyaphan" userId="4051edcb3180f094" providerId="LiveId" clId="{63C72AE4-AB1F-4320-B47E-B16100A76831}" dt="2025-10-13T14:00:00.065" v="572" actId="20577"/>
        <pc:sldMkLst>
          <pc:docMk/>
          <pc:sldMk cId="2255771422" sldId="2147480212"/>
        </pc:sldMkLst>
        <pc:spChg chg="mod">
          <ac:chgData name="kanok lohapiyaphan" userId="4051edcb3180f094" providerId="LiveId" clId="{63C72AE4-AB1F-4320-B47E-B16100A76831}" dt="2025-10-12T16:28:58.632" v="204" actId="1076"/>
          <ac:spMkLst>
            <pc:docMk/>
            <pc:sldMk cId="2255771422" sldId="2147480212"/>
            <ac:spMk id="4" creationId="{81228BD9-0A24-0808-BBF7-AAF974611B05}"/>
          </ac:spMkLst>
        </pc:spChg>
        <pc:graphicFrameChg chg="mod modGraphic">
          <ac:chgData name="kanok lohapiyaphan" userId="4051edcb3180f094" providerId="LiveId" clId="{63C72AE4-AB1F-4320-B47E-B16100A76831}" dt="2025-10-12T16:30:50.372" v="269" actId="1076"/>
          <ac:graphicFrameMkLst>
            <pc:docMk/>
            <pc:sldMk cId="2255771422" sldId="2147480212"/>
            <ac:graphicFrameMk id="8" creationId="{5B46D06B-ADBD-C03D-9570-456EC9D24E67}"/>
          </ac:graphicFrameMkLst>
        </pc:graphicFrameChg>
        <pc:graphicFrameChg chg="modGraphic">
          <ac:chgData name="kanok lohapiyaphan" userId="4051edcb3180f094" providerId="LiveId" clId="{63C72AE4-AB1F-4320-B47E-B16100A76831}" dt="2025-10-13T14:00:00.065" v="572" actId="20577"/>
          <ac:graphicFrameMkLst>
            <pc:docMk/>
            <pc:sldMk cId="2255771422" sldId="2147480212"/>
            <ac:graphicFrameMk id="12" creationId="{48C21C86-3B23-BD0C-E33A-2FDE7DF7F56C}"/>
          </ac:graphicFrameMkLst>
        </pc:graphicFrameChg>
        <pc:graphicFrameChg chg="add mod">
          <ac:chgData name="kanok lohapiyaphan" userId="4051edcb3180f094" providerId="LiveId" clId="{63C72AE4-AB1F-4320-B47E-B16100A76831}" dt="2025-10-12T16:28:13.416" v="196" actId="1076"/>
          <ac:graphicFrameMkLst>
            <pc:docMk/>
            <pc:sldMk cId="2255771422" sldId="2147480212"/>
            <ac:graphicFrameMk id="14" creationId="{612A4C58-31E2-4731-75BC-B1E3450DC013}"/>
          </ac:graphicFrameMkLst>
        </pc:graphicFrameChg>
        <pc:graphicFrameChg chg="add mod modGraphic">
          <ac:chgData name="kanok lohapiyaphan" userId="4051edcb3180f094" providerId="LiveId" clId="{63C72AE4-AB1F-4320-B47E-B16100A76831}" dt="2025-10-12T16:31:33.387" v="299" actId="20577"/>
          <ac:graphicFrameMkLst>
            <pc:docMk/>
            <pc:sldMk cId="2255771422" sldId="2147480212"/>
            <ac:graphicFrameMk id="15" creationId="{325AE4F9-BD3E-5AA4-69A1-0033FF21BD33}"/>
          </ac:graphicFrameMkLst>
        </pc:graphicFrameChg>
      </pc:sldChg>
      <pc:sldChg chg="modSp mod">
        <pc:chgData name="kanok lohapiyaphan" userId="4051edcb3180f094" providerId="LiveId" clId="{63C72AE4-AB1F-4320-B47E-B16100A76831}" dt="2025-10-13T05:01:57.473" v="569" actId="1076"/>
        <pc:sldMkLst>
          <pc:docMk/>
          <pc:sldMk cId="1144513691" sldId="2147480229"/>
        </pc:sldMkLst>
        <pc:spChg chg="mod">
          <ac:chgData name="kanok lohapiyaphan" userId="4051edcb3180f094" providerId="LiveId" clId="{63C72AE4-AB1F-4320-B47E-B16100A76831}" dt="2025-10-13T05:01:45.213" v="566" actId="1076"/>
          <ac:spMkLst>
            <pc:docMk/>
            <pc:sldMk cId="1144513691" sldId="2147480229"/>
            <ac:spMk id="33" creationId="{6F5327A0-E0F5-FF98-F8C5-2BAB5CA63059}"/>
          </ac:spMkLst>
        </pc:spChg>
        <pc:graphicFrameChg chg="mod modGraphic">
          <ac:chgData name="kanok lohapiyaphan" userId="4051edcb3180f094" providerId="LiveId" clId="{63C72AE4-AB1F-4320-B47E-B16100A76831}" dt="2025-10-13T05:01:57.473" v="569" actId="1076"/>
          <ac:graphicFrameMkLst>
            <pc:docMk/>
            <pc:sldMk cId="1144513691" sldId="2147480229"/>
            <ac:graphicFrameMk id="5" creationId="{181642E9-4023-454F-BD25-B8C8CAB29389}"/>
          </ac:graphicFrameMkLst>
        </pc:graphicFrameChg>
        <pc:graphicFrameChg chg="mod modGraphic">
          <ac:chgData name="kanok lohapiyaphan" userId="4051edcb3180f094" providerId="LiveId" clId="{63C72AE4-AB1F-4320-B47E-B16100A76831}" dt="2025-10-13T05:01:54.312" v="568" actId="1076"/>
          <ac:graphicFrameMkLst>
            <pc:docMk/>
            <pc:sldMk cId="1144513691" sldId="2147480229"/>
            <ac:graphicFrameMk id="11" creationId="{67463E64-0DC0-9036-9A19-6A08723958C8}"/>
          </ac:graphicFrameMkLst>
        </pc:graphicFrameChg>
        <pc:graphicFrameChg chg="mod modGraphic">
          <ac:chgData name="kanok lohapiyaphan" userId="4051edcb3180f094" providerId="LiveId" clId="{63C72AE4-AB1F-4320-B47E-B16100A76831}" dt="2025-10-13T04:51:10.940" v="453" actId="1076"/>
          <ac:graphicFrameMkLst>
            <pc:docMk/>
            <pc:sldMk cId="1144513691" sldId="2147480229"/>
            <ac:graphicFrameMk id="26" creationId="{8A8AA56C-30B3-4C94-4DD7-94AAF946B146}"/>
          </ac:graphicFrameMkLst>
        </pc:graphicFrameChg>
        <pc:graphicFrameChg chg="mod modGraphic">
          <ac:chgData name="kanok lohapiyaphan" userId="4051edcb3180f094" providerId="LiveId" clId="{63C72AE4-AB1F-4320-B47E-B16100A76831}" dt="2025-10-13T04:51:10.940" v="453" actId="1076"/>
          <ac:graphicFrameMkLst>
            <pc:docMk/>
            <pc:sldMk cId="1144513691" sldId="2147480229"/>
            <ac:graphicFrameMk id="27" creationId="{07EDB5E2-3559-BC4D-48D1-7E2E684A43EF}"/>
          </ac:graphicFrameMkLst>
        </pc:graphicFrameChg>
        <pc:graphicFrameChg chg="mod modGraphic">
          <ac:chgData name="kanok lohapiyaphan" userId="4051edcb3180f094" providerId="LiveId" clId="{63C72AE4-AB1F-4320-B47E-B16100A76831}" dt="2025-10-13T04:53:20.265" v="461"/>
          <ac:graphicFrameMkLst>
            <pc:docMk/>
            <pc:sldMk cId="1144513691" sldId="2147480229"/>
            <ac:graphicFrameMk id="47" creationId="{07E550F8-9F01-C9B1-1CEF-A2974C1E0AAB}"/>
          </ac:graphicFrameMkLst>
        </pc:graphicFrameChg>
      </pc:sldChg>
    </pc:docChg>
  </pc:docChgLst>
  <pc:docChgLst>
    <pc:chgData name="Kuapong Chompoo" userId="97982509-fa7b-4873-a1ed-b4fdfb55b876" providerId="ADAL" clId="{0E04DE71-DACD-4578-8183-CB5C498A4DA1}"/>
    <pc:docChg chg="modSld">
      <pc:chgData name="Kuapong Chompoo" userId="97982509-fa7b-4873-a1ed-b4fdfb55b876" providerId="ADAL" clId="{0E04DE71-DACD-4578-8183-CB5C498A4DA1}" dt="2026-01-29T01:49:00.263" v="0" actId="20577"/>
      <pc:docMkLst>
        <pc:docMk/>
      </pc:docMkLst>
      <pc:sldChg chg="modSp mod">
        <pc:chgData name="Kuapong Chompoo" userId="97982509-fa7b-4873-a1ed-b4fdfb55b876" providerId="ADAL" clId="{0E04DE71-DACD-4578-8183-CB5C498A4DA1}" dt="2026-01-29T01:49:00.263" v="0" actId="20577"/>
        <pc:sldMkLst>
          <pc:docMk/>
          <pc:sldMk cId="925771529" sldId="17880"/>
        </pc:sldMkLst>
        <pc:spChg chg="mod">
          <ac:chgData name="Kuapong Chompoo" userId="97982509-fa7b-4873-a1ed-b4fdfb55b876" providerId="ADAL" clId="{0E04DE71-DACD-4578-8183-CB5C498A4DA1}" dt="2026-01-29T01:49:00.263" v="0" actId="20577"/>
          <ac:spMkLst>
            <pc:docMk/>
            <pc:sldMk cId="925771529" sldId="17880"/>
            <ac:spMk id="63" creationId="{00000000-0000-0000-0000-000000000000}"/>
          </ac:spMkLst>
        </pc:spChg>
      </pc:sldChg>
    </pc:docChg>
  </pc:docChgLst>
  <pc:docChgLst>
    <pc:chgData name="kanok lohapiyaphan" userId="4051edcb3180f094" providerId="LiveId" clId="{2C9E6E29-21CB-4F7A-BAA8-7420C34FD6FB}"/>
    <pc:docChg chg="undo custSel modSld modMainMaster">
      <pc:chgData name="kanok lohapiyaphan" userId="4051edcb3180f094" providerId="LiveId" clId="{2C9E6E29-21CB-4F7A-BAA8-7420C34FD6FB}" dt="2025-10-14T04:19:56.426" v="541" actId="1076"/>
      <pc:docMkLst>
        <pc:docMk/>
      </pc:docMkLst>
      <pc:sldChg chg="delSp modSp mod">
        <pc:chgData name="kanok lohapiyaphan" userId="4051edcb3180f094" providerId="LiveId" clId="{2C9E6E29-21CB-4F7A-BAA8-7420C34FD6FB}" dt="2025-10-14T03:31:53.788" v="326" actId="478"/>
        <pc:sldMkLst>
          <pc:docMk/>
          <pc:sldMk cId="3738206871" sldId="12163"/>
        </pc:sldMkLst>
        <pc:spChg chg="del mod">
          <ac:chgData name="kanok lohapiyaphan" userId="4051edcb3180f094" providerId="LiveId" clId="{2C9E6E29-21CB-4F7A-BAA8-7420C34FD6FB}" dt="2025-10-14T03:31:53.788" v="326" actId="478"/>
          <ac:spMkLst>
            <pc:docMk/>
            <pc:sldMk cId="3738206871" sldId="12163"/>
            <ac:spMk id="3" creationId="{8DBC74ED-9FA7-E071-8E77-0DAFDC550D4F}"/>
          </ac:spMkLst>
        </pc:spChg>
      </pc:sldChg>
      <pc:sldChg chg="modSp mod">
        <pc:chgData name="kanok lohapiyaphan" userId="4051edcb3180f094" providerId="LiveId" clId="{2C9E6E29-21CB-4F7A-BAA8-7420C34FD6FB}" dt="2025-10-14T03:32:13.941" v="329" actId="20577"/>
        <pc:sldMkLst>
          <pc:docMk/>
          <pc:sldMk cId="232052944" sldId="12970"/>
        </pc:sldMkLst>
        <pc:spChg chg="mod">
          <ac:chgData name="kanok lohapiyaphan" userId="4051edcb3180f094" providerId="LiveId" clId="{2C9E6E29-21CB-4F7A-BAA8-7420C34FD6FB}" dt="2025-10-14T03:32:13.941" v="329" actId="20577"/>
          <ac:spMkLst>
            <pc:docMk/>
            <pc:sldMk cId="232052944" sldId="12970"/>
            <ac:spMk id="2" creationId="{350A2DE9-0A40-664E-CF53-22769A3807AF}"/>
          </ac:spMkLst>
        </pc:spChg>
      </pc:sldChg>
      <pc:sldChg chg="modSp mod">
        <pc:chgData name="kanok lohapiyaphan" userId="4051edcb3180f094" providerId="LiveId" clId="{2C9E6E29-21CB-4F7A-BAA8-7420C34FD6FB}" dt="2025-10-14T04:12:50.609" v="511" actId="167"/>
        <pc:sldMkLst>
          <pc:docMk/>
          <pc:sldMk cId="498525662" sldId="17872"/>
        </pc:sldMkLst>
        <pc:graphicFrameChg chg="ord">
          <ac:chgData name="kanok lohapiyaphan" userId="4051edcb3180f094" providerId="LiveId" clId="{2C9E6E29-21CB-4F7A-BAA8-7420C34FD6FB}" dt="2025-10-14T04:12:50.609" v="511" actId="167"/>
          <ac:graphicFrameMkLst>
            <pc:docMk/>
            <pc:sldMk cId="498525662" sldId="17872"/>
            <ac:graphicFrameMk id="18" creationId="{68EC9457-A69D-4388-AEFE-D0986BD73F78}"/>
          </ac:graphicFrameMkLst>
        </pc:graphicFrameChg>
      </pc:sldChg>
      <pc:sldChg chg="modSp mod">
        <pc:chgData name="kanok lohapiyaphan" userId="4051edcb3180f094" providerId="LiveId" clId="{2C9E6E29-21CB-4F7A-BAA8-7420C34FD6FB}" dt="2025-10-14T03:40:56.338" v="406" actId="207"/>
        <pc:sldMkLst>
          <pc:docMk/>
          <pc:sldMk cId="4248079388" sldId="2146848161"/>
        </pc:sldMkLst>
        <pc:spChg chg="mod">
          <ac:chgData name="kanok lohapiyaphan" userId="4051edcb3180f094" providerId="LiveId" clId="{2C9E6E29-21CB-4F7A-BAA8-7420C34FD6FB}" dt="2025-10-14T03:40:56.338" v="406" actId="207"/>
          <ac:spMkLst>
            <pc:docMk/>
            <pc:sldMk cId="4248079388" sldId="2146848161"/>
            <ac:spMk id="15" creationId="{AF40EBAE-213D-E99B-8FA0-36678E5175B6}"/>
          </ac:spMkLst>
        </pc:spChg>
      </pc:sldChg>
      <pc:sldChg chg="modSp mod">
        <pc:chgData name="kanok lohapiyaphan" userId="4051edcb3180f094" providerId="LiveId" clId="{2C9E6E29-21CB-4F7A-BAA8-7420C34FD6FB}" dt="2025-10-14T03:41:02.708" v="407" actId="207"/>
        <pc:sldMkLst>
          <pc:docMk/>
          <pc:sldMk cId="3676236452" sldId="2146848162"/>
        </pc:sldMkLst>
        <pc:spChg chg="mod">
          <ac:chgData name="kanok lohapiyaphan" userId="4051edcb3180f094" providerId="LiveId" clId="{2C9E6E29-21CB-4F7A-BAA8-7420C34FD6FB}" dt="2025-10-14T03:41:02.708" v="407" actId="207"/>
          <ac:spMkLst>
            <pc:docMk/>
            <pc:sldMk cId="3676236452" sldId="2146848162"/>
            <ac:spMk id="4" creationId="{A0B45B19-B749-91D8-D0BA-B6D679C1D973}"/>
          </ac:spMkLst>
        </pc:spChg>
      </pc:sldChg>
      <pc:sldChg chg="modSp mod">
        <pc:chgData name="kanok lohapiyaphan" userId="4051edcb3180f094" providerId="LiveId" clId="{2C9E6E29-21CB-4F7A-BAA8-7420C34FD6FB}" dt="2025-10-14T03:32:31.559" v="331" actId="207"/>
        <pc:sldMkLst>
          <pc:docMk/>
          <pc:sldMk cId="626867532" sldId="2146848500"/>
        </pc:sldMkLst>
        <pc:spChg chg="mod">
          <ac:chgData name="kanok lohapiyaphan" userId="4051edcb3180f094" providerId="LiveId" clId="{2C9E6E29-21CB-4F7A-BAA8-7420C34FD6FB}" dt="2025-10-14T03:32:31.559" v="331" actId="207"/>
          <ac:spMkLst>
            <pc:docMk/>
            <pc:sldMk cId="626867532" sldId="2146848500"/>
            <ac:spMk id="6" creationId="{C57E6A9D-364D-349A-196A-49B1280C9DC5}"/>
          </ac:spMkLst>
        </pc:spChg>
      </pc:sldChg>
      <pc:sldChg chg="modSp mod">
        <pc:chgData name="kanok lohapiyaphan" userId="4051edcb3180f094" providerId="LiveId" clId="{2C9E6E29-21CB-4F7A-BAA8-7420C34FD6FB}" dt="2025-10-14T04:13:08.440" v="512" actId="207"/>
        <pc:sldMkLst>
          <pc:docMk/>
          <pc:sldMk cId="1950528149" sldId="2146848555"/>
        </pc:sldMkLst>
        <pc:spChg chg="mod">
          <ac:chgData name="kanok lohapiyaphan" userId="4051edcb3180f094" providerId="LiveId" clId="{2C9E6E29-21CB-4F7A-BAA8-7420C34FD6FB}" dt="2025-10-14T04:13:08.440" v="512" actId="207"/>
          <ac:spMkLst>
            <pc:docMk/>
            <pc:sldMk cId="1950528149" sldId="2146848555"/>
            <ac:spMk id="6" creationId="{59A7CD3E-2DE1-0465-3D78-DFE5BA7C93CE}"/>
          </ac:spMkLst>
        </pc:spChg>
      </pc:sldChg>
      <pc:sldChg chg="modSp mod">
        <pc:chgData name="kanok lohapiyaphan" userId="4051edcb3180f094" providerId="LiveId" clId="{2C9E6E29-21CB-4F7A-BAA8-7420C34FD6FB}" dt="2025-10-14T03:36:57.076" v="362" actId="1076"/>
        <pc:sldMkLst>
          <pc:docMk/>
          <pc:sldMk cId="2598016625" sldId="2146848582"/>
        </pc:sldMkLst>
        <pc:spChg chg="mod">
          <ac:chgData name="kanok lohapiyaphan" userId="4051edcb3180f094" providerId="LiveId" clId="{2C9E6E29-21CB-4F7A-BAA8-7420C34FD6FB}" dt="2025-10-14T03:36:46.958" v="360" actId="1076"/>
          <ac:spMkLst>
            <pc:docMk/>
            <pc:sldMk cId="2598016625" sldId="2146848582"/>
            <ac:spMk id="35" creationId="{5C66D1CC-1B66-A432-5CCF-6924C05256D3}"/>
          </ac:spMkLst>
        </pc:spChg>
        <pc:spChg chg="mod">
          <ac:chgData name="kanok lohapiyaphan" userId="4051edcb3180f094" providerId="LiveId" clId="{2C9E6E29-21CB-4F7A-BAA8-7420C34FD6FB}" dt="2025-10-14T03:36:57.076" v="362" actId="1076"/>
          <ac:spMkLst>
            <pc:docMk/>
            <pc:sldMk cId="2598016625" sldId="2146848582"/>
            <ac:spMk id="10244" creationId="{7D834EF5-C0DF-F3BF-1EF5-AF386A961711}"/>
          </ac:spMkLst>
        </pc:spChg>
        <pc:graphicFrameChg chg="mod">
          <ac:chgData name="kanok lohapiyaphan" userId="4051edcb3180f094" providerId="LiveId" clId="{2C9E6E29-21CB-4F7A-BAA8-7420C34FD6FB}" dt="2025-10-14T03:36:33.407" v="358" actId="1076"/>
          <ac:graphicFrameMkLst>
            <pc:docMk/>
            <pc:sldMk cId="2598016625" sldId="2146848582"/>
            <ac:graphicFrameMk id="5" creationId="{38B701D4-671D-85A5-1744-FDD60B1AD866}"/>
          </ac:graphicFrameMkLst>
        </pc:graphicFrameChg>
        <pc:graphicFrameChg chg="mod">
          <ac:chgData name="kanok lohapiyaphan" userId="4051edcb3180f094" providerId="LiveId" clId="{2C9E6E29-21CB-4F7A-BAA8-7420C34FD6FB}" dt="2025-10-14T03:36:39.388" v="359" actId="1076"/>
          <ac:graphicFrameMkLst>
            <pc:docMk/>
            <pc:sldMk cId="2598016625" sldId="2146848582"/>
            <ac:graphicFrameMk id="16" creationId="{4F2A5E74-7651-BF6B-9304-394CB8B22C1A}"/>
          </ac:graphicFrameMkLst>
        </pc:graphicFrameChg>
      </pc:sldChg>
      <pc:sldChg chg="modSp mod">
        <pc:chgData name="kanok lohapiyaphan" userId="4051edcb3180f094" providerId="LiveId" clId="{2C9E6E29-21CB-4F7A-BAA8-7420C34FD6FB}" dt="2025-10-14T03:39:03.088" v="394" actId="1076"/>
        <pc:sldMkLst>
          <pc:docMk/>
          <pc:sldMk cId="660338265" sldId="2146848586"/>
        </pc:sldMkLst>
        <pc:spChg chg="mod">
          <ac:chgData name="kanok lohapiyaphan" userId="4051edcb3180f094" providerId="LiveId" clId="{2C9E6E29-21CB-4F7A-BAA8-7420C34FD6FB}" dt="2025-10-14T03:38:30.900" v="388" actId="6549"/>
          <ac:spMkLst>
            <pc:docMk/>
            <pc:sldMk cId="660338265" sldId="2146848586"/>
            <ac:spMk id="28" creationId="{4B4D2161-671E-17AD-A199-E23E310D2E6B}"/>
          </ac:spMkLst>
        </pc:spChg>
        <pc:graphicFrameChg chg="mod modGraphic">
          <ac:chgData name="kanok lohapiyaphan" userId="4051edcb3180f094" providerId="LiveId" clId="{2C9E6E29-21CB-4F7A-BAA8-7420C34FD6FB}" dt="2025-10-14T03:39:03.088" v="394" actId="1076"/>
          <ac:graphicFrameMkLst>
            <pc:docMk/>
            <pc:sldMk cId="660338265" sldId="2146848586"/>
            <ac:graphicFrameMk id="8" creationId="{98D19E01-5F4F-FEFF-DC6E-51A7095D3262}"/>
          </ac:graphicFrameMkLst>
        </pc:graphicFrameChg>
        <pc:graphicFrameChg chg="mod">
          <ac:chgData name="kanok lohapiyaphan" userId="4051edcb3180f094" providerId="LiveId" clId="{2C9E6E29-21CB-4F7A-BAA8-7420C34FD6FB}" dt="2025-10-14T03:38:05.884" v="378" actId="1076"/>
          <ac:graphicFrameMkLst>
            <pc:docMk/>
            <pc:sldMk cId="660338265" sldId="2146848586"/>
            <ac:graphicFrameMk id="15" creationId="{AC546732-E43E-BB9B-5BE4-9EF0164DEFA8}"/>
          </ac:graphicFrameMkLst>
        </pc:graphicFrameChg>
        <pc:graphicFrameChg chg="mod modGraphic">
          <ac:chgData name="kanok lohapiyaphan" userId="4051edcb3180f094" providerId="LiveId" clId="{2C9E6E29-21CB-4F7A-BAA8-7420C34FD6FB}" dt="2025-10-14T03:38:42.931" v="389" actId="14100"/>
          <ac:graphicFrameMkLst>
            <pc:docMk/>
            <pc:sldMk cId="660338265" sldId="2146848586"/>
            <ac:graphicFrameMk id="16" creationId="{F981F429-3545-97E5-C0CB-26C367016D43}"/>
          </ac:graphicFrameMkLst>
        </pc:graphicFrameChg>
      </pc:sldChg>
      <pc:sldChg chg="modSp mod">
        <pc:chgData name="kanok lohapiyaphan" userId="4051edcb3180f094" providerId="LiveId" clId="{2C9E6E29-21CB-4F7A-BAA8-7420C34FD6FB}" dt="2025-10-14T03:42:03.116" v="417" actId="207"/>
        <pc:sldMkLst>
          <pc:docMk/>
          <pc:sldMk cId="2255867742" sldId="2146848609"/>
        </pc:sldMkLst>
        <pc:spChg chg="mod">
          <ac:chgData name="kanok lohapiyaphan" userId="4051edcb3180f094" providerId="LiveId" clId="{2C9E6E29-21CB-4F7A-BAA8-7420C34FD6FB}" dt="2025-10-14T03:42:03.116" v="417" actId="207"/>
          <ac:spMkLst>
            <pc:docMk/>
            <pc:sldMk cId="2255867742" sldId="2146848609"/>
            <ac:spMk id="8" creationId="{CC49DA5D-C875-E1B7-9301-1E24B37B75FD}"/>
          </ac:spMkLst>
        </pc:spChg>
      </pc:sldChg>
      <pc:sldChg chg="delSp modSp mod">
        <pc:chgData name="kanok lohapiyaphan" userId="4051edcb3180f094" providerId="LiveId" clId="{2C9E6E29-21CB-4F7A-BAA8-7420C34FD6FB}" dt="2025-10-14T03:42:15.347" v="420" actId="478"/>
        <pc:sldMkLst>
          <pc:docMk/>
          <pc:sldMk cId="3949466428" sldId="2146848614"/>
        </pc:sldMkLst>
        <pc:spChg chg="del">
          <ac:chgData name="kanok lohapiyaphan" userId="4051edcb3180f094" providerId="LiveId" clId="{2C9E6E29-21CB-4F7A-BAA8-7420C34FD6FB}" dt="2025-10-14T03:42:15.347" v="420" actId="478"/>
          <ac:spMkLst>
            <pc:docMk/>
            <pc:sldMk cId="3949466428" sldId="2146848614"/>
            <ac:spMk id="78" creationId="{20636548-DB75-F9D6-1683-728B8E0917B8}"/>
          </ac:spMkLst>
        </pc:spChg>
        <pc:spChg chg="mod">
          <ac:chgData name="kanok lohapiyaphan" userId="4051edcb3180f094" providerId="LiveId" clId="{2C9E6E29-21CB-4F7A-BAA8-7420C34FD6FB}" dt="2025-10-14T03:42:05.926" v="419" actId="207"/>
          <ac:spMkLst>
            <pc:docMk/>
            <pc:sldMk cId="3949466428" sldId="2146848614"/>
            <ac:spMk id="82" creationId="{D6E6A206-17A2-D811-E6F7-6D815124C6B3}"/>
          </ac:spMkLst>
        </pc:spChg>
      </pc:sldChg>
      <pc:sldChg chg="addSp delSp modSp mod">
        <pc:chgData name="kanok lohapiyaphan" userId="4051edcb3180f094" providerId="LiveId" clId="{2C9E6E29-21CB-4F7A-BAA8-7420C34FD6FB}" dt="2025-10-14T03:35:44.968" v="357"/>
        <pc:sldMkLst>
          <pc:docMk/>
          <pc:sldMk cId="642556400" sldId="2147471095"/>
        </pc:sldMkLst>
        <pc:spChg chg="del">
          <ac:chgData name="kanok lohapiyaphan" userId="4051edcb3180f094" providerId="LiveId" clId="{2C9E6E29-21CB-4F7A-BAA8-7420C34FD6FB}" dt="2025-10-14T03:34:35.423" v="342" actId="478"/>
          <ac:spMkLst>
            <pc:docMk/>
            <pc:sldMk cId="642556400" sldId="2147471095"/>
            <ac:spMk id="3" creationId="{F5D0D2A6-A225-7F73-9153-C7A454974929}"/>
          </ac:spMkLst>
        </pc:spChg>
        <pc:spChg chg="add mod">
          <ac:chgData name="kanok lohapiyaphan" userId="4051edcb3180f094" providerId="LiveId" clId="{2C9E6E29-21CB-4F7A-BAA8-7420C34FD6FB}" dt="2025-10-14T03:34:45.545" v="343"/>
          <ac:spMkLst>
            <pc:docMk/>
            <pc:sldMk cId="642556400" sldId="2147471095"/>
            <ac:spMk id="14" creationId="{E29A4D54-90E5-90DC-3866-28C449EB3CB8}"/>
          </ac:spMkLst>
        </pc:spChg>
        <pc:spChg chg="add mod">
          <ac:chgData name="kanok lohapiyaphan" userId="4051edcb3180f094" providerId="LiveId" clId="{2C9E6E29-21CB-4F7A-BAA8-7420C34FD6FB}" dt="2025-10-14T03:34:45.545" v="343"/>
          <ac:spMkLst>
            <pc:docMk/>
            <pc:sldMk cId="642556400" sldId="2147471095"/>
            <ac:spMk id="15" creationId="{25B1414D-70DE-4909-53D1-8BBBE002657A}"/>
          </ac:spMkLst>
        </pc:spChg>
        <pc:spChg chg="add del mod">
          <ac:chgData name="kanok lohapiyaphan" userId="4051edcb3180f094" providerId="LiveId" clId="{2C9E6E29-21CB-4F7A-BAA8-7420C34FD6FB}" dt="2025-10-14T03:34:54.734" v="346" actId="478"/>
          <ac:spMkLst>
            <pc:docMk/>
            <pc:sldMk cId="642556400" sldId="2147471095"/>
            <ac:spMk id="20" creationId="{89B5B8C1-C8E8-8B90-DAD2-C545C019F070}"/>
          </ac:spMkLst>
        </pc:spChg>
        <pc:spChg chg="add del mod">
          <ac:chgData name="kanok lohapiyaphan" userId="4051edcb3180f094" providerId="LiveId" clId="{2C9E6E29-21CB-4F7A-BAA8-7420C34FD6FB}" dt="2025-10-14T03:34:54.734" v="346" actId="478"/>
          <ac:spMkLst>
            <pc:docMk/>
            <pc:sldMk cId="642556400" sldId="2147471095"/>
            <ac:spMk id="21" creationId="{7128F7D9-2ABA-3A64-54D0-F8146409E91F}"/>
          </ac:spMkLst>
        </pc:spChg>
        <pc:spChg chg="add mod">
          <ac:chgData name="kanok lohapiyaphan" userId="4051edcb3180f094" providerId="LiveId" clId="{2C9E6E29-21CB-4F7A-BAA8-7420C34FD6FB}" dt="2025-10-14T03:35:44.968" v="357"/>
          <ac:spMkLst>
            <pc:docMk/>
            <pc:sldMk cId="642556400" sldId="2147471095"/>
            <ac:spMk id="22" creationId="{170761E2-7DCD-8BF0-D3AF-DD561EB45D3A}"/>
          </ac:spMkLst>
        </pc:spChg>
        <pc:spChg chg="add mod">
          <ac:chgData name="kanok lohapiyaphan" userId="4051edcb3180f094" providerId="LiveId" clId="{2C9E6E29-21CB-4F7A-BAA8-7420C34FD6FB}" dt="2025-10-14T03:35:44.968" v="357"/>
          <ac:spMkLst>
            <pc:docMk/>
            <pc:sldMk cId="642556400" sldId="2147471095"/>
            <ac:spMk id="23" creationId="{0511C86F-4150-3FB2-1B93-F2FFAC5F8196}"/>
          </ac:spMkLst>
        </pc:spChg>
        <pc:spChg chg="del">
          <ac:chgData name="kanok lohapiyaphan" userId="4051edcb3180f094" providerId="LiveId" clId="{2C9E6E29-21CB-4F7A-BAA8-7420C34FD6FB}" dt="2025-10-14T03:34:51.197" v="344" actId="478"/>
          <ac:spMkLst>
            <pc:docMk/>
            <pc:sldMk cId="642556400" sldId="2147471095"/>
            <ac:spMk id="32" creationId="{8604DDA6-B359-485E-F6CB-270947C0DF6F}"/>
          </ac:spMkLst>
        </pc:spChg>
      </pc:sldChg>
      <pc:sldChg chg="modSp mod">
        <pc:chgData name="kanok lohapiyaphan" userId="4051edcb3180f094" providerId="LiveId" clId="{2C9E6E29-21CB-4F7A-BAA8-7420C34FD6FB}" dt="2025-10-14T03:35:35.674" v="356" actId="207"/>
        <pc:sldMkLst>
          <pc:docMk/>
          <pc:sldMk cId="250190250" sldId="2147471096"/>
        </pc:sldMkLst>
        <pc:spChg chg="mod">
          <ac:chgData name="kanok lohapiyaphan" userId="4051edcb3180f094" providerId="LiveId" clId="{2C9E6E29-21CB-4F7A-BAA8-7420C34FD6FB}" dt="2025-10-14T03:35:35.674" v="356" actId="207"/>
          <ac:spMkLst>
            <pc:docMk/>
            <pc:sldMk cId="250190250" sldId="2147471096"/>
            <ac:spMk id="12" creationId="{467035E2-95C5-E843-ED2D-62FCF8326AB9}"/>
          </ac:spMkLst>
        </pc:spChg>
        <pc:spChg chg="mod">
          <ac:chgData name="kanok lohapiyaphan" userId="4051edcb3180f094" providerId="LiveId" clId="{2C9E6E29-21CB-4F7A-BAA8-7420C34FD6FB}" dt="2025-10-14T03:35:30.096" v="354" actId="404"/>
          <ac:spMkLst>
            <pc:docMk/>
            <pc:sldMk cId="250190250" sldId="2147471096"/>
            <ac:spMk id="32" creationId="{8476D837-5778-9C81-32E1-5A296E6794A8}"/>
          </ac:spMkLst>
        </pc:spChg>
      </pc:sldChg>
      <pc:sldChg chg="modSp mod">
        <pc:chgData name="kanok lohapiyaphan" userId="4051edcb3180f094" providerId="LiveId" clId="{2C9E6E29-21CB-4F7A-BAA8-7420C34FD6FB}" dt="2025-10-14T03:42:24.406" v="424" actId="207"/>
        <pc:sldMkLst>
          <pc:docMk/>
          <pc:sldMk cId="4223845295" sldId="2147471100"/>
        </pc:sldMkLst>
        <pc:spChg chg="mod">
          <ac:chgData name="kanok lohapiyaphan" userId="4051edcb3180f094" providerId="LiveId" clId="{2C9E6E29-21CB-4F7A-BAA8-7420C34FD6FB}" dt="2025-10-14T03:42:24.406" v="424" actId="207"/>
          <ac:spMkLst>
            <pc:docMk/>
            <pc:sldMk cId="4223845295" sldId="2147471100"/>
            <ac:spMk id="3" creationId="{C596C38B-716B-4B36-239F-A6FA883AFEAF}"/>
          </ac:spMkLst>
        </pc:spChg>
      </pc:sldChg>
      <pc:sldChg chg="modSp mod">
        <pc:chgData name="kanok lohapiyaphan" userId="4051edcb3180f094" providerId="LiveId" clId="{2C9E6E29-21CB-4F7A-BAA8-7420C34FD6FB}" dt="2025-10-13T23:35:25.416" v="1" actId="14734"/>
        <pc:sldMkLst>
          <pc:docMk/>
          <pc:sldMk cId="1527383018" sldId="2147471102"/>
        </pc:sldMkLst>
        <pc:graphicFrameChg chg="modGraphic">
          <ac:chgData name="kanok lohapiyaphan" userId="4051edcb3180f094" providerId="LiveId" clId="{2C9E6E29-21CB-4F7A-BAA8-7420C34FD6FB}" dt="2025-10-13T23:35:25.416" v="1" actId="14734"/>
          <ac:graphicFrameMkLst>
            <pc:docMk/>
            <pc:sldMk cId="1527383018" sldId="2147471102"/>
            <ac:graphicFrameMk id="24" creationId="{4D10E60E-EE71-BD78-92F9-6030AA3A45CE}"/>
          </ac:graphicFrameMkLst>
        </pc:graphicFrameChg>
      </pc:sldChg>
      <pc:sldChg chg="modSp mod">
        <pc:chgData name="kanok lohapiyaphan" userId="4051edcb3180f094" providerId="LiveId" clId="{2C9E6E29-21CB-4F7A-BAA8-7420C34FD6FB}" dt="2025-10-14T03:40:27.110" v="405" actId="14100"/>
        <pc:sldMkLst>
          <pc:docMk/>
          <pc:sldMk cId="2749584443" sldId="2147471103"/>
        </pc:sldMkLst>
        <pc:spChg chg="mod">
          <ac:chgData name="kanok lohapiyaphan" userId="4051edcb3180f094" providerId="LiveId" clId="{2C9E6E29-21CB-4F7A-BAA8-7420C34FD6FB}" dt="2025-10-14T03:40:23.968" v="404" actId="166"/>
          <ac:spMkLst>
            <pc:docMk/>
            <pc:sldMk cId="2749584443" sldId="2147471103"/>
            <ac:spMk id="13" creationId="{BA630F53-4F00-53BE-BA11-3E79CE18C1C3}"/>
          </ac:spMkLst>
        </pc:spChg>
        <pc:graphicFrameChg chg="mod modGraphic">
          <ac:chgData name="kanok lohapiyaphan" userId="4051edcb3180f094" providerId="LiveId" clId="{2C9E6E29-21CB-4F7A-BAA8-7420C34FD6FB}" dt="2025-10-14T03:40:27.110" v="405" actId="14100"/>
          <ac:graphicFrameMkLst>
            <pc:docMk/>
            <pc:sldMk cId="2749584443" sldId="2147471103"/>
            <ac:graphicFrameMk id="23" creationId="{22B86D22-FB0D-4BF2-6C24-A816173B0ACA}"/>
          </ac:graphicFrameMkLst>
        </pc:graphicFrameChg>
      </pc:sldChg>
      <pc:sldChg chg="modSp mod">
        <pc:chgData name="kanok lohapiyaphan" userId="4051edcb3180f094" providerId="LiveId" clId="{2C9E6E29-21CB-4F7A-BAA8-7420C34FD6FB}" dt="2025-10-14T04:16:11.439" v="533" actId="1076"/>
        <pc:sldMkLst>
          <pc:docMk/>
          <pc:sldMk cId="2673365179" sldId="2147480113"/>
        </pc:sldMkLst>
        <pc:spChg chg="mod">
          <ac:chgData name="kanok lohapiyaphan" userId="4051edcb3180f094" providerId="LiveId" clId="{2C9E6E29-21CB-4F7A-BAA8-7420C34FD6FB}" dt="2025-10-14T04:16:11.439" v="533" actId="1076"/>
          <ac:spMkLst>
            <pc:docMk/>
            <pc:sldMk cId="2673365179" sldId="2147480113"/>
            <ac:spMk id="19" creationId="{00000000-0000-0000-0000-000000000000}"/>
          </ac:spMkLst>
        </pc:spChg>
        <pc:spChg chg="mod">
          <ac:chgData name="kanok lohapiyaphan" userId="4051edcb3180f094" providerId="LiveId" clId="{2C9E6E29-21CB-4F7A-BAA8-7420C34FD6FB}" dt="2025-10-14T04:16:09.186" v="532" actId="1076"/>
          <ac:spMkLst>
            <pc:docMk/>
            <pc:sldMk cId="2673365179" sldId="2147480113"/>
            <ac:spMk id="77" creationId="{00000000-0000-0000-0000-000000000000}"/>
          </ac:spMkLst>
        </pc:spChg>
      </pc:sldChg>
      <pc:sldChg chg="modSp mod">
        <pc:chgData name="kanok lohapiyaphan" userId="4051edcb3180f094" providerId="LiveId" clId="{2C9E6E29-21CB-4F7A-BAA8-7420C34FD6FB}" dt="2025-10-14T04:16:36.343" v="534" actId="2084"/>
        <pc:sldMkLst>
          <pc:docMk/>
          <pc:sldMk cId="341349831" sldId="2147480115"/>
        </pc:sldMkLst>
        <pc:graphicFrameChg chg="modGraphic">
          <ac:chgData name="kanok lohapiyaphan" userId="4051edcb3180f094" providerId="LiveId" clId="{2C9E6E29-21CB-4F7A-BAA8-7420C34FD6FB}" dt="2025-10-14T04:16:36.343" v="534" actId="2084"/>
          <ac:graphicFrameMkLst>
            <pc:docMk/>
            <pc:sldMk cId="341349831" sldId="2147480115"/>
            <ac:graphicFrameMk id="21" creationId="{00000000-0000-0000-0000-000000000000}"/>
          </ac:graphicFrameMkLst>
        </pc:graphicFrameChg>
      </pc:sldChg>
      <pc:sldChg chg="modSp mod">
        <pc:chgData name="kanok lohapiyaphan" userId="4051edcb3180f094" providerId="LiveId" clId="{2C9E6E29-21CB-4F7A-BAA8-7420C34FD6FB}" dt="2025-10-14T04:19:22.483" v="537" actId="1076"/>
        <pc:sldMkLst>
          <pc:docMk/>
          <pc:sldMk cId="0" sldId="2147480118"/>
        </pc:sldMkLst>
        <pc:spChg chg="mod">
          <ac:chgData name="kanok lohapiyaphan" userId="4051edcb3180f094" providerId="LiveId" clId="{2C9E6E29-21CB-4F7A-BAA8-7420C34FD6FB}" dt="2025-10-14T04:19:22.483" v="537" actId="1076"/>
          <ac:spMkLst>
            <pc:docMk/>
            <pc:sldMk cId="0" sldId="2147480118"/>
            <ac:spMk id="77" creationId="{00000000-0000-0000-0000-000000000000}"/>
          </ac:spMkLst>
        </pc:spChg>
      </pc:sldChg>
      <pc:sldChg chg="modSp mod">
        <pc:chgData name="kanok lohapiyaphan" userId="4051edcb3180f094" providerId="LiveId" clId="{2C9E6E29-21CB-4F7A-BAA8-7420C34FD6FB}" dt="2025-10-14T04:19:47.485" v="539" actId="167"/>
        <pc:sldMkLst>
          <pc:docMk/>
          <pc:sldMk cId="4120248004" sldId="2147480124"/>
        </pc:sldMkLst>
        <pc:graphicFrameChg chg="ord">
          <ac:chgData name="kanok lohapiyaphan" userId="4051edcb3180f094" providerId="LiveId" clId="{2C9E6E29-21CB-4F7A-BAA8-7420C34FD6FB}" dt="2025-10-14T04:19:47.485" v="539" actId="167"/>
          <ac:graphicFrameMkLst>
            <pc:docMk/>
            <pc:sldMk cId="4120248004" sldId="2147480124"/>
            <ac:graphicFrameMk id="13" creationId="{162AC24A-7BA2-3562-FE63-79A00E326BE4}"/>
          </ac:graphicFrameMkLst>
        </pc:graphicFrameChg>
      </pc:sldChg>
      <pc:sldChg chg="modSp">
        <pc:chgData name="kanok lohapiyaphan" userId="4051edcb3180f094" providerId="LiveId" clId="{2C9E6E29-21CB-4F7A-BAA8-7420C34FD6FB}" dt="2025-10-14T03:29:33.474" v="325" actId="1076"/>
        <pc:sldMkLst>
          <pc:docMk/>
          <pc:sldMk cId="106854576" sldId="2147480126"/>
        </pc:sldMkLst>
        <pc:spChg chg="mod">
          <ac:chgData name="kanok lohapiyaphan" userId="4051edcb3180f094" providerId="LiveId" clId="{2C9E6E29-21CB-4F7A-BAA8-7420C34FD6FB}" dt="2025-10-14T03:29:33.474" v="325" actId="1076"/>
          <ac:spMkLst>
            <pc:docMk/>
            <pc:sldMk cId="106854576" sldId="2147480126"/>
            <ac:spMk id="7" creationId="{09711265-685A-4F06-1AEB-4011B0976BA6}"/>
          </ac:spMkLst>
        </pc:spChg>
        <pc:spChg chg="mod">
          <ac:chgData name="kanok lohapiyaphan" userId="4051edcb3180f094" providerId="LiveId" clId="{2C9E6E29-21CB-4F7A-BAA8-7420C34FD6FB}" dt="2025-10-14T03:29:30.238" v="324" actId="1076"/>
          <ac:spMkLst>
            <pc:docMk/>
            <pc:sldMk cId="106854576" sldId="2147480126"/>
            <ac:spMk id="27" creationId="{5651F2AA-5881-6DA1-9966-6167AAEB46C1}"/>
          </ac:spMkLst>
        </pc:spChg>
        <pc:grpChg chg="mod">
          <ac:chgData name="kanok lohapiyaphan" userId="4051edcb3180f094" providerId="LiveId" clId="{2C9E6E29-21CB-4F7A-BAA8-7420C34FD6FB}" dt="2025-10-14T03:29:33.474" v="325" actId="1076"/>
          <ac:grpSpMkLst>
            <pc:docMk/>
            <pc:sldMk cId="106854576" sldId="2147480126"/>
            <ac:grpSpMk id="3" creationId="{182B0335-E3C2-9B14-F2D1-57D3B5F4BC0C}"/>
          </ac:grpSpMkLst>
        </pc:grpChg>
        <pc:grpChg chg="mod">
          <ac:chgData name="kanok lohapiyaphan" userId="4051edcb3180f094" providerId="LiveId" clId="{2C9E6E29-21CB-4F7A-BAA8-7420C34FD6FB}" dt="2025-10-14T03:29:30.238" v="324" actId="1076"/>
          <ac:grpSpMkLst>
            <pc:docMk/>
            <pc:sldMk cId="106854576" sldId="2147480126"/>
            <ac:grpSpMk id="24" creationId="{37D06D44-E7B9-F460-B5E0-B449E8DA701D}"/>
          </ac:grpSpMkLst>
        </pc:grpChg>
        <pc:picChg chg="mod">
          <ac:chgData name="kanok lohapiyaphan" userId="4051edcb3180f094" providerId="LiveId" clId="{2C9E6E29-21CB-4F7A-BAA8-7420C34FD6FB}" dt="2025-10-14T03:29:33.474" v="325" actId="1076"/>
          <ac:picMkLst>
            <pc:docMk/>
            <pc:sldMk cId="106854576" sldId="2147480126"/>
            <ac:picMk id="4" creationId="{109A884E-C9F7-9C3A-B2A6-5187DE5A97A5}"/>
          </ac:picMkLst>
        </pc:picChg>
        <pc:picChg chg="mod">
          <ac:chgData name="kanok lohapiyaphan" userId="4051edcb3180f094" providerId="LiveId" clId="{2C9E6E29-21CB-4F7A-BAA8-7420C34FD6FB}" dt="2025-10-14T03:29:30.238" v="324" actId="1076"/>
          <ac:picMkLst>
            <pc:docMk/>
            <pc:sldMk cId="106854576" sldId="2147480126"/>
            <ac:picMk id="25" creationId="{3F524085-0222-C744-C8FD-CB6EAEC7D038}"/>
          </ac:picMkLst>
        </pc:picChg>
      </pc:sldChg>
      <pc:sldChg chg="modSp mod">
        <pc:chgData name="kanok lohapiyaphan" userId="4051edcb3180f094" providerId="LiveId" clId="{2C9E6E29-21CB-4F7A-BAA8-7420C34FD6FB}" dt="2025-10-14T04:19:38.499" v="538" actId="207"/>
        <pc:sldMkLst>
          <pc:docMk/>
          <pc:sldMk cId="1962393556" sldId="2147480146"/>
        </pc:sldMkLst>
        <pc:spChg chg="mod">
          <ac:chgData name="kanok lohapiyaphan" userId="4051edcb3180f094" providerId="LiveId" clId="{2C9E6E29-21CB-4F7A-BAA8-7420C34FD6FB}" dt="2025-10-14T04:19:38.499" v="538" actId="207"/>
          <ac:spMkLst>
            <pc:docMk/>
            <pc:sldMk cId="1962393556" sldId="2147480146"/>
            <ac:spMk id="4" creationId="{8C2CDF30-1597-7F57-81D1-391AD29CB80F}"/>
          </ac:spMkLst>
        </pc:spChg>
      </pc:sldChg>
      <pc:sldChg chg="modSp mod">
        <pc:chgData name="kanok lohapiyaphan" userId="4051edcb3180f094" providerId="LiveId" clId="{2C9E6E29-21CB-4F7A-BAA8-7420C34FD6FB}" dt="2025-10-14T03:28:21.726" v="323" actId="113"/>
        <pc:sldMkLst>
          <pc:docMk/>
          <pc:sldMk cId="3469624017" sldId="2147480147"/>
        </pc:sldMkLst>
        <pc:graphicFrameChg chg="modGraphic">
          <ac:chgData name="kanok lohapiyaphan" userId="4051edcb3180f094" providerId="LiveId" clId="{2C9E6E29-21CB-4F7A-BAA8-7420C34FD6FB}" dt="2025-10-14T03:28:06.185" v="322" actId="113"/>
          <ac:graphicFrameMkLst>
            <pc:docMk/>
            <pc:sldMk cId="3469624017" sldId="2147480147"/>
            <ac:graphicFrameMk id="3" creationId="{DCC86156-6C6D-DB5B-F93C-B15EEEBCF5A9}"/>
          </ac:graphicFrameMkLst>
        </pc:graphicFrameChg>
        <pc:graphicFrameChg chg="modGraphic">
          <ac:chgData name="kanok lohapiyaphan" userId="4051edcb3180f094" providerId="LiveId" clId="{2C9E6E29-21CB-4F7A-BAA8-7420C34FD6FB}" dt="2025-10-14T03:28:21.726" v="323" actId="113"/>
          <ac:graphicFrameMkLst>
            <pc:docMk/>
            <pc:sldMk cId="3469624017" sldId="2147480147"/>
            <ac:graphicFrameMk id="5" creationId="{F325551C-C21E-91A0-3ED3-3A3101B84A5B}"/>
          </ac:graphicFrameMkLst>
        </pc:graphicFrameChg>
      </pc:sldChg>
      <pc:sldChg chg="modSp mod">
        <pc:chgData name="kanok lohapiyaphan" userId="4051edcb3180f094" providerId="LiveId" clId="{2C9E6E29-21CB-4F7A-BAA8-7420C34FD6FB}" dt="2025-10-14T03:41:59.828" v="416" actId="207"/>
        <pc:sldMkLst>
          <pc:docMk/>
          <pc:sldMk cId="2744691019" sldId="2147480190"/>
        </pc:sldMkLst>
        <pc:spChg chg="mod">
          <ac:chgData name="kanok lohapiyaphan" userId="4051edcb3180f094" providerId="LiveId" clId="{2C9E6E29-21CB-4F7A-BAA8-7420C34FD6FB}" dt="2025-10-13T23:41:56.372" v="12" actId="14100"/>
          <ac:spMkLst>
            <pc:docMk/>
            <pc:sldMk cId="2744691019" sldId="2147480190"/>
            <ac:spMk id="3" creationId="{07F9A4D6-D65C-94BB-475F-C2CD66554673}"/>
          </ac:spMkLst>
        </pc:spChg>
        <pc:spChg chg="mod">
          <ac:chgData name="kanok lohapiyaphan" userId="4051edcb3180f094" providerId="LiveId" clId="{2C9E6E29-21CB-4F7A-BAA8-7420C34FD6FB}" dt="2025-10-14T03:41:59.828" v="416" actId="207"/>
          <ac:spMkLst>
            <pc:docMk/>
            <pc:sldMk cId="2744691019" sldId="2147480190"/>
            <ac:spMk id="8" creationId="{2530EE0E-5ED9-52D2-1A5F-BADDAB9BDC42}"/>
          </ac:spMkLst>
        </pc:spChg>
      </pc:sldChg>
      <pc:sldChg chg="modSp mod">
        <pc:chgData name="kanok lohapiyaphan" userId="4051edcb3180f094" providerId="LiveId" clId="{2C9E6E29-21CB-4F7A-BAA8-7420C34FD6FB}" dt="2025-10-14T03:42:19.627" v="422" actId="207"/>
        <pc:sldMkLst>
          <pc:docMk/>
          <pc:sldMk cId="973000029" sldId="2147480191"/>
        </pc:sldMkLst>
        <pc:spChg chg="mod">
          <ac:chgData name="kanok lohapiyaphan" userId="4051edcb3180f094" providerId="LiveId" clId="{2C9E6E29-21CB-4F7A-BAA8-7420C34FD6FB}" dt="2025-10-14T03:42:19.627" v="422" actId="207"/>
          <ac:spMkLst>
            <pc:docMk/>
            <pc:sldMk cId="973000029" sldId="2147480191"/>
            <ac:spMk id="8" creationId="{0D6A5D92-6B27-E505-F844-F9F0231F4E7A}"/>
          </ac:spMkLst>
        </pc:spChg>
      </pc:sldChg>
      <pc:sldChg chg="modSp mod">
        <pc:chgData name="kanok lohapiyaphan" userId="4051edcb3180f094" providerId="LiveId" clId="{2C9E6E29-21CB-4F7A-BAA8-7420C34FD6FB}" dt="2025-10-14T04:15:22.261" v="525" actId="14100"/>
        <pc:sldMkLst>
          <pc:docMk/>
          <pc:sldMk cId="3815672168" sldId="2147480194"/>
        </pc:sldMkLst>
        <pc:spChg chg="mod">
          <ac:chgData name="kanok lohapiyaphan" userId="4051edcb3180f094" providerId="LiveId" clId="{2C9E6E29-21CB-4F7A-BAA8-7420C34FD6FB}" dt="2025-10-14T04:15:18.777" v="524" actId="14100"/>
          <ac:spMkLst>
            <pc:docMk/>
            <pc:sldMk cId="3815672168" sldId="2147480194"/>
            <ac:spMk id="19" creationId="{00000000-0000-0000-0000-000000000000}"/>
          </ac:spMkLst>
        </pc:spChg>
        <pc:spChg chg="mod">
          <ac:chgData name="kanok lohapiyaphan" userId="4051edcb3180f094" providerId="LiveId" clId="{2C9E6E29-21CB-4F7A-BAA8-7420C34FD6FB}" dt="2025-10-14T04:15:22.261" v="525" actId="14100"/>
          <ac:spMkLst>
            <pc:docMk/>
            <pc:sldMk cId="3815672168" sldId="2147480194"/>
            <ac:spMk id="77" creationId="{00000000-0000-0000-0000-000000000000}"/>
          </ac:spMkLst>
        </pc:spChg>
      </pc:sldChg>
      <pc:sldChg chg="modSp mod">
        <pc:chgData name="kanok lohapiyaphan" userId="4051edcb3180f094" providerId="LiveId" clId="{2C9E6E29-21CB-4F7A-BAA8-7420C34FD6FB}" dt="2025-10-14T03:08:10.050" v="241" actId="207"/>
        <pc:sldMkLst>
          <pc:docMk/>
          <pc:sldMk cId="2486321658" sldId="2147480195"/>
        </pc:sldMkLst>
        <pc:spChg chg="mod">
          <ac:chgData name="kanok lohapiyaphan" userId="4051edcb3180f094" providerId="LiveId" clId="{2C9E6E29-21CB-4F7A-BAA8-7420C34FD6FB}" dt="2025-10-14T03:01:38.710" v="237" actId="1076"/>
          <ac:spMkLst>
            <pc:docMk/>
            <pc:sldMk cId="2486321658" sldId="2147480195"/>
            <ac:spMk id="2" creationId="{00000000-0000-0000-0000-000000000000}"/>
          </ac:spMkLst>
        </pc:spChg>
        <pc:spChg chg="mod">
          <ac:chgData name="kanok lohapiyaphan" userId="4051edcb3180f094" providerId="LiveId" clId="{2C9E6E29-21CB-4F7A-BAA8-7420C34FD6FB}" dt="2025-10-14T03:01:44.029" v="239" actId="403"/>
          <ac:spMkLst>
            <pc:docMk/>
            <pc:sldMk cId="2486321658" sldId="2147480195"/>
            <ac:spMk id="17" creationId="{00000000-0000-0000-0000-000000000000}"/>
          </ac:spMkLst>
        </pc:spChg>
        <pc:spChg chg="mod">
          <ac:chgData name="kanok lohapiyaphan" userId="4051edcb3180f094" providerId="LiveId" clId="{2C9E6E29-21CB-4F7A-BAA8-7420C34FD6FB}" dt="2025-10-14T03:01:31.004" v="236" actId="1076"/>
          <ac:spMkLst>
            <pc:docMk/>
            <pc:sldMk cId="2486321658" sldId="2147480195"/>
            <ac:spMk id="42" creationId="{2C100615-9B87-47C6-91F8-E6FAD63F4103}"/>
          </ac:spMkLst>
        </pc:spChg>
        <pc:graphicFrameChg chg="modGraphic">
          <ac:chgData name="kanok lohapiyaphan" userId="4051edcb3180f094" providerId="LiveId" clId="{2C9E6E29-21CB-4F7A-BAA8-7420C34FD6FB}" dt="2025-10-14T03:08:10.050" v="241" actId="207"/>
          <ac:graphicFrameMkLst>
            <pc:docMk/>
            <pc:sldMk cId="2486321658" sldId="2147480195"/>
            <ac:graphicFrameMk id="25" creationId="{63574BBA-AFC2-6BF1-518C-FD6ADD5F1369}"/>
          </ac:graphicFrameMkLst>
        </pc:graphicFrameChg>
        <pc:graphicFrameChg chg="mod modGraphic">
          <ac:chgData name="kanok lohapiyaphan" userId="4051edcb3180f094" providerId="LiveId" clId="{2C9E6E29-21CB-4F7A-BAA8-7420C34FD6FB}" dt="2025-10-14T03:01:12.352" v="232" actId="1076"/>
          <ac:graphicFrameMkLst>
            <pc:docMk/>
            <pc:sldMk cId="2486321658" sldId="2147480195"/>
            <ac:graphicFrameMk id="27" creationId="{7918D0EA-0FD2-7E35-FE00-6D98186716C2}"/>
          </ac:graphicFrameMkLst>
        </pc:graphicFrameChg>
        <pc:graphicFrameChg chg="mod">
          <ac:chgData name="kanok lohapiyaphan" userId="4051edcb3180f094" providerId="LiveId" clId="{2C9E6E29-21CB-4F7A-BAA8-7420C34FD6FB}" dt="2025-10-14T03:01:45.311" v="240"/>
          <ac:graphicFrameMkLst>
            <pc:docMk/>
            <pc:sldMk cId="2486321658" sldId="2147480195"/>
            <ac:graphicFrameMk id="29" creationId="{3F5D4F13-04E5-D292-BA0F-3C42EE143A53}"/>
          </ac:graphicFrameMkLst>
        </pc:graphicFrameChg>
        <pc:graphicFrameChg chg="mod modGraphic">
          <ac:chgData name="kanok lohapiyaphan" userId="4051edcb3180f094" providerId="LiveId" clId="{2C9E6E29-21CB-4F7A-BAA8-7420C34FD6FB}" dt="2025-10-14T03:01:17.125" v="233" actId="1076"/>
          <ac:graphicFrameMkLst>
            <pc:docMk/>
            <pc:sldMk cId="2486321658" sldId="2147480195"/>
            <ac:graphicFrameMk id="30" creationId="{6E97068F-397E-0AE8-D0FC-FCB97133D6C2}"/>
          </ac:graphicFrameMkLst>
        </pc:graphicFrameChg>
        <pc:graphicFrameChg chg="mod modGraphic">
          <ac:chgData name="kanok lohapiyaphan" userId="4051edcb3180f094" providerId="LiveId" clId="{2C9E6E29-21CB-4F7A-BAA8-7420C34FD6FB}" dt="2025-10-14T03:01:20.288" v="235" actId="1076"/>
          <ac:graphicFrameMkLst>
            <pc:docMk/>
            <pc:sldMk cId="2486321658" sldId="2147480195"/>
            <ac:graphicFrameMk id="32" creationId="{5A4C5853-963E-6037-7B65-0D8C534B633E}"/>
          </ac:graphicFrameMkLst>
        </pc:graphicFrameChg>
      </pc:sldChg>
      <pc:sldChg chg="modSp mod">
        <pc:chgData name="kanok lohapiyaphan" userId="4051edcb3180f094" providerId="LiveId" clId="{2C9E6E29-21CB-4F7A-BAA8-7420C34FD6FB}" dt="2025-10-14T04:15:54.131" v="529" actId="1076"/>
        <pc:sldMkLst>
          <pc:docMk/>
          <pc:sldMk cId="186363810" sldId="2147480201"/>
        </pc:sldMkLst>
        <pc:spChg chg="mod">
          <ac:chgData name="kanok lohapiyaphan" userId="4051edcb3180f094" providerId="LiveId" clId="{2C9E6E29-21CB-4F7A-BAA8-7420C34FD6FB}" dt="2025-10-14T04:15:50.571" v="528" actId="1076"/>
          <ac:spMkLst>
            <pc:docMk/>
            <pc:sldMk cId="186363810" sldId="2147480201"/>
            <ac:spMk id="14" creationId="{E763A346-A3E5-E05A-F5EE-355D6CB1110A}"/>
          </ac:spMkLst>
        </pc:spChg>
        <pc:cxnChg chg="mod">
          <ac:chgData name="kanok lohapiyaphan" userId="4051edcb3180f094" providerId="LiveId" clId="{2C9E6E29-21CB-4F7A-BAA8-7420C34FD6FB}" dt="2025-10-14T04:15:54.131" v="529" actId="1076"/>
          <ac:cxnSpMkLst>
            <pc:docMk/>
            <pc:sldMk cId="186363810" sldId="2147480201"/>
            <ac:cxnSpMk id="3" creationId="{4D55C0C1-F390-AAB9-ECBE-01A11330D930}"/>
          </ac:cxnSpMkLst>
        </pc:cxnChg>
      </pc:sldChg>
      <pc:sldChg chg="modSp mod">
        <pc:chgData name="kanok lohapiyaphan" userId="4051edcb3180f094" providerId="LiveId" clId="{2C9E6E29-21CB-4F7A-BAA8-7420C34FD6FB}" dt="2025-10-14T03:37:48.649" v="374" actId="1076"/>
        <pc:sldMkLst>
          <pc:docMk/>
          <pc:sldMk cId="2255771422" sldId="2147480212"/>
        </pc:sldMkLst>
        <pc:spChg chg="mod">
          <ac:chgData name="kanok lohapiyaphan" userId="4051edcb3180f094" providerId="LiveId" clId="{2C9E6E29-21CB-4F7A-BAA8-7420C34FD6FB}" dt="2025-10-14T03:37:48.649" v="374" actId="1076"/>
          <ac:spMkLst>
            <pc:docMk/>
            <pc:sldMk cId="2255771422" sldId="2147480212"/>
            <ac:spMk id="4" creationId="{81228BD9-0A24-0808-BBF7-AAF974611B05}"/>
          </ac:spMkLst>
        </pc:spChg>
        <pc:graphicFrameChg chg="mod modGraphic">
          <ac:chgData name="kanok lohapiyaphan" userId="4051edcb3180f094" providerId="LiveId" clId="{2C9E6E29-21CB-4F7A-BAA8-7420C34FD6FB}" dt="2025-10-14T03:37:30.146" v="368" actId="1076"/>
          <ac:graphicFrameMkLst>
            <pc:docMk/>
            <pc:sldMk cId="2255771422" sldId="2147480212"/>
            <ac:graphicFrameMk id="8" creationId="{5B46D06B-ADBD-C03D-9570-456EC9D24E67}"/>
          </ac:graphicFrameMkLst>
        </pc:graphicFrameChg>
        <pc:graphicFrameChg chg="mod">
          <ac:chgData name="kanok lohapiyaphan" userId="4051edcb3180f094" providerId="LiveId" clId="{2C9E6E29-21CB-4F7A-BAA8-7420C34FD6FB}" dt="2025-10-14T03:37:33.379" v="369" actId="1076"/>
          <ac:graphicFrameMkLst>
            <pc:docMk/>
            <pc:sldMk cId="2255771422" sldId="2147480212"/>
            <ac:graphicFrameMk id="14" creationId="{612A4C58-31E2-4731-75BC-B1E3450DC013}"/>
          </ac:graphicFrameMkLst>
        </pc:graphicFrameChg>
        <pc:graphicFrameChg chg="mod modGraphic">
          <ac:chgData name="kanok lohapiyaphan" userId="4051edcb3180f094" providerId="LiveId" clId="{2C9E6E29-21CB-4F7A-BAA8-7420C34FD6FB}" dt="2025-10-14T03:37:27.499" v="367" actId="1076"/>
          <ac:graphicFrameMkLst>
            <pc:docMk/>
            <pc:sldMk cId="2255771422" sldId="2147480212"/>
            <ac:graphicFrameMk id="15" creationId="{325AE4F9-BD3E-5AA4-69A1-0033FF21BD33}"/>
          </ac:graphicFrameMkLst>
        </pc:graphicFrameChg>
      </pc:sldChg>
      <pc:sldChg chg="addSp delSp modSp mod">
        <pc:chgData name="kanok lohapiyaphan" userId="4051edcb3180f094" providerId="LiveId" clId="{2C9E6E29-21CB-4F7A-BAA8-7420C34FD6FB}" dt="2025-10-14T03:47:53.589" v="434" actId="164"/>
        <pc:sldMkLst>
          <pc:docMk/>
          <pc:sldMk cId="2923520723" sldId="2147480216"/>
        </pc:sldMkLst>
        <pc:spChg chg="del mod">
          <ac:chgData name="kanok lohapiyaphan" userId="4051edcb3180f094" providerId="LiveId" clId="{2C9E6E29-21CB-4F7A-BAA8-7420C34FD6FB}" dt="2025-10-14T03:41:29.654" v="409" actId="478"/>
          <ac:spMkLst>
            <pc:docMk/>
            <pc:sldMk cId="2923520723" sldId="2147480216"/>
            <ac:spMk id="4" creationId="{A35E1500-8098-237B-2061-7FA7C87A7D27}"/>
          </ac:spMkLst>
        </pc:spChg>
        <pc:spChg chg="mod topLvl">
          <ac:chgData name="kanok lohapiyaphan" userId="4051edcb3180f094" providerId="LiveId" clId="{2C9E6E29-21CB-4F7A-BAA8-7420C34FD6FB}" dt="2025-10-14T03:47:53.589" v="434" actId="164"/>
          <ac:spMkLst>
            <pc:docMk/>
            <pc:sldMk cId="2923520723" sldId="2147480216"/>
            <ac:spMk id="22" creationId="{0C827161-D247-E637-04B2-F53F69818A72}"/>
          </ac:spMkLst>
        </pc:spChg>
        <pc:grpChg chg="add mod">
          <ac:chgData name="kanok lohapiyaphan" userId="4051edcb3180f094" providerId="LiveId" clId="{2C9E6E29-21CB-4F7A-BAA8-7420C34FD6FB}" dt="2025-10-14T03:47:53.589" v="434" actId="164"/>
          <ac:grpSpMkLst>
            <pc:docMk/>
            <pc:sldMk cId="2923520723" sldId="2147480216"/>
            <ac:grpSpMk id="7" creationId="{31998442-34A0-E03A-93DA-2D65FDCB7F36}"/>
          </ac:grpSpMkLst>
        </pc:grpChg>
        <pc:grpChg chg="del">
          <ac:chgData name="kanok lohapiyaphan" userId="4051edcb3180f094" providerId="LiveId" clId="{2C9E6E29-21CB-4F7A-BAA8-7420C34FD6FB}" dt="2025-10-14T03:47:46.174" v="433" actId="165"/>
          <ac:grpSpMkLst>
            <pc:docMk/>
            <pc:sldMk cId="2923520723" sldId="2147480216"/>
            <ac:grpSpMk id="15" creationId="{48823643-78B1-53E2-D7C1-EAD29321A66F}"/>
          </ac:grpSpMkLst>
        </pc:grpChg>
        <pc:picChg chg="mod topLvl">
          <ac:chgData name="kanok lohapiyaphan" userId="4051edcb3180f094" providerId="LiveId" clId="{2C9E6E29-21CB-4F7A-BAA8-7420C34FD6FB}" dt="2025-10-14T03:47:53.589" v="434" actId="164"/>
          <ac:picMkLst>
            <pc:docMk/>
            <pc:sldMk cId="2923520723" sldId="2147480216"/>
            <ac:picMk id="21" creationId="{A484E2A3-4827-F604-6234-112F289DC48E}"/>
          </ac:picMkLst>
        </pc:picChg>
      </pc:sldChg>
      <pc:sldChg chg="modSp mod">
        <pc:chgData name="kanok lohapiyaphan" userId="4051edcb3180f094" providerId="LiveId" clId="{2C9E6E29-21CB-4F7A-BAA8-7420C34FD6FB}" dt="2025-10-14T03:41:44.136" v="412" actId="207"/>
        <pc:sldMkLst>
          <pc:docMk/>
          <pc:sldMk cId="4060519654" sldId="2147480217"/>
        </pc:sldMkLst>
        <pc:spChg chg="mod">
          <ac:chgData name="kanok lohapiyaphan" userId="4051edcb3180f094" providerId="LiveId" clId="{2C9E6E29-21CB-4F7A-BAA8-7420C34FD6FB}" dt="2025-10-14T03:41:44.136" v="412" actId="207"/>
          <ac:spMkLst>
            <pc:docMk/>
            <pc:sldMk cId="4060519654" sldId="2147480217"/>
            <ac:spMk id="3" creationId="{DD2F7E25-BF7D-7222-58AC-A2AFEB041381}"/>
          </ac:spMkLst>
        </pc:spChg>
      </pc:sldChg>
      <pc:sldChg chg="delSp modSp mod">
        <pc:chgData name="kanok lohapiyaphan" userId="4051edcb3180f094" providerId="LiveId" clId="{2C9E6E29-21CB-4F7A-BAA8-7420C34FD6FB}" dt="2025-10-14T03:41:50.252" v="414" actId="478"/>
        <pc:sldMkLst>
          <pc:docMk/>
          <pc:sldMk cId="3176926935" sldId="2147480218"/>
        </pc:sldMkLst>
        <pc:spChg chg="del mod">
          <ac:chgData name="kanok lohapiyaphan" userId="4051edcb3180f094" providerId="LiveId" clId="{2C9E6E29-21CB-4F7A-BAA8-7420C34FD6FB}" dt="2025-10-14T03:41:50.252" v="414" actId="478"/>
          <ac:spMkLst>
            <pc:docMk/>
            <pc:sldMk cId="3176926935" sldId="2147480218"/>
            <ac:spMk id="12" creationId="{FF0AC85F-F12D-14E5-1904-2BD86009EAC3}"/>
          </ac:spMkLst>
        </pc:spChg>
      </pc:sldChg>
      <pc:sldChg chg="addSp modSp mod">
        <pc:chgData name="kanok lohapiyaphan" userId="4051edcb3180f094" providerId="LiveId" clId="{2C9E6E29-21CB-4F7A-BAA8-7420C34FD6FB}" dt="2025-10-14T03:48:17.522" v="439" actId="1076"/>
        <pc:sldMkLst>
          <pc:docMk/>
          <pc:sldMk cId="2527123971" sldId="2147480220"/>
        </pc:sldMkLst>
        <pc:spChg chg="add mod">
          <ac:chgData name="kanok lohapiyaphan" userId="4051edcb3180f094" providerId="LiveId" clId="{2C9E6E29-21CB-4F7A-BAA8-7420C34FD6FB}" dt="2025-10-14T03:47:29.269" v="432"/>
          <ac:spMkLst>
            <pc:docMk/>
            <pc:sldMk cId="2527123971" sldId="2147480220"/>
            <ac:spMk id="4" creationId="{7B9B6C55-98BE-F098-84F2-5FBB5F223F63}"/>
          </ac:spMkLst>
        </pc:spChg>
        <pc:spChg chg="mod">
          <ac:chgData name="kanok lohapiyaphan" userId="4051edcb3180f094" providerId="LiveId" clId="{2C9E6E29-21CB-4F7A-BAA8-7420C34FD6FB}" dt="2025-10-14T03:41:55.339" v="415" actId="207"/>
          <ac:spMkLst>
            <pc:docMk/>
            <pc:sldMk cId="2527123971" sldId="2147480220"/>
            <ac:spMk id="11" creationId="{09CD032E-0569-5554-252C-79AC839213B2}"/>
          </ac:spMkLst>
        </pc:spChg>
        <pc:spChg chg="mod">
          <ac:chgData name="kanok lohapiyaphan" userId="4051edcb3180f094" providerId="LiveId" clId="{2C9E6E29-21CB-4F7A-BAA8-7420C34FD6FB}" dt="2025-10-14T03:48:17.522" v="439" actId="1076"/>
          <ac:spMkLst>
            <pc:docMk/>
            <pc:sldMk cId="2527123971" sldId="2147480220"/>
            <ac:spMk id="16" creationId="{419BCF6D-042A-2359-9D35-8526779F63E1}"/>
          </ac:spMkLst>
        </pc:spChg>
        <pc:spChg chg="mod">
          <ac:chgData name="kanok lohapiyaphan" userId="4051edcb3180f094" providerId="LiveId" clId="{2C9E6E29-21CB-4F7A-BAA8-7420C34FD6FB}" dt="2025-10-14T03:48:13.300" v="438" actId="14100"/>
          <ac:spMkLst>
            <pc:docMk/>
            <pc:sldMk cId="2527123971" sldId="2147480220"/>
            <ac:spMk id="17433" creationId="{89099F5F-72C4-0822-768E-6FA99183B00D}"/>
          </ac:spMkLst>
        </pc:spChg>
        <pc:grpChg chg="add mod">
          <ac:chgData name="kanok lohapiyaphan" userId="4051edcb3180f094" providerId="LiveId" clId="{2C9E6E29-21CB-4F7A-BAA8-7420C34FD6FB}" dt="2025-10-14T03:48:17.522" v="439" actId="1076"/>
          <ac:grpSpMkLst>
            <pc:docMk/>
            <pc:sldMk cId="2527123971" sldId="2147480220"/>
            <ac:grpSpMk id="13" creationId="{4E97C571-852E-3010-A38A-113206DC91F6}"/>
          </ac:grpSpMkLst>
        </pc:grpChg>
        <pc:picChg chg="mod">
          <ac:chgData name="kanok lohapiyaphan" userId="4051edcb3180f094" providerId="LiveId" clId="{2C9E6E29-21CB-4F7A-BAA8-7420C34FD6FB}" dt="2025-10-14T03:48:17.522" v="439" actId="1076"/>
          <ac:picMkLst>
            <pc:docMk/>
            <pc:sldMk cId="2527123971" sldId="2147480220"/>
            <ac:picMk id="15" creationId="{5A479ECC-6E18-B92C-18E2-58696508F26C}"/>
          </ac:picMkLst>
        </pc:picChg>
      </pc:sldChg>
      <pc:sldChg chg="modSp mod">
        <pc:chgData name="kanok lohapiyaphan" userId="4051edcb3180f094" providerId="LiveId" clId="{2C9E6E29-21CB-4F7A-BAA8-7420C34FD6FB}" dt="2025-10-14T03:42:28.712" v="426" actId="207"/>
        <pc:sldMkLst>
          <pc:docMk/>
          <pc:sldMk cId="258008313" sldId="2147480221"/>
        </pc:sldMkLst>
        <pc:spChg chg="mod">
          <ac:chgData name="kanok lohapiyaphan" userId="4051edcb3180f094" providerId="LiveId" clId="{2C9E6E29-21CB-4F7A-BAA8-7420C34FD6FB}" dt="2025-10-14T03:42:28.712" v="426" actId="207"/>
          <ac:spMkLst>
            <pc:docMk/>
            <pc:sldMk cId="258008313" sldId="2147480221"/>
            <ac:spMk id="6" creationId="{59A7CD3E-2DE1-0465-3D78-DFE5BA7C93CE}"/>
          </ac:spMkLst>
        </pc:spChg>
        <pc:spChg chg="mod">
          <ac:chgData name="kanok lohapiyaphan" userId="4051edcb3180f094" providerId="LiveId" clId="{2C9E6E29-21CB-4F7A-BAA8-7420C34FD6FB}" dt="2025-10-13T23:43:15.626" v="22" actId="207"/>
          <ac:spMkLst>
            <pc:docMk/>
            <pc:sldMk cId="258008313" sldId="2147480221"/>
            <ac:spMk id="24" creationId="{740D8BB1-ACAD-4866-89EE-E1A8DE2C3174}"/>
          </ac:spMkLst>
        </pc:spChg>
        <pc:graphicFrameChg chg="mod modGraphic">
          <ac:chgData name="kanok lohapiyaphan" userId="4051edcb3180f094" providerId="LiveId" clId="{2C9E6E29-21CB-4F7A-BAA8-7420C34FD6FB}" dt="2025-10-13T23:42:23.473" v="14" actId="14100"/>
          <ac:graphicFrameMkLst>
            <pc:docMk/>
            <pc:sldMk cId="258008313" sldId="2147480221"/>
            <ac:graphicFrameMk id="5" creationId="{E11CFD99-0960-4665-9328-6A7E4791E820}"/>
          </ac:graphicFrameMkLst>
        </pc:graphicFrameChg>
      </pc:sldChg>
      <pc:sldChg chg="modSp mod">
        <pc:chgData name="kanok lohapiyaphan" userId="4051edcb3180f094" providerId="LiveId" clId="{2C9E6E29-21CB-4F7A-BAA8-7420C34FD6FB}" dt="2025-10-14T03:42:33.209" v="428" actId="207"/>
        <pc:sldMkLst>
          <pc:docMk/>
          <pc:sldMk cId="2841952318" sldId="2147480222"/>
        </pc:sldMkLst>
        <pc:spChg chg="mod">
          <ac:chgData name="kanok lohapiyaphan" userId="4051edcb3180f094" providerId="LiveId" clId="{2C9E6E29-21CB-4F7A-BAA8-7420C34FD6FB}" dt="2025-10-14T03:42:33.209" v="428" actId="207"/>
          <ac:spMkLst>
            <pc:docMk/>
            <pc:sldMk cId="2841952318" sldId="2147480222"/>
            <ac:spMk id="6" creationId="{59A7CD3E-2DE1-0465-3D78-DFE5BA7C93CE}"/>
          </ac:spMkLst>
        </pc:spChg>
      </pc:sldChg>
      <pc:sldChg chg="modSp mod">
        <pc:chgData name="kanok lohapiyaphan" userId="4051edcb3180f094" providerId="LiveId" clId="{2C9E6E29-21CB-4F7A-BAA8-7420C34FD6FB}" dt="2025-10-14T03:42:40.200" v="429" actId="1076"/>
        <pc:sldMkLst>
          <pc:docMk/>
          <pc:sldMk cId="1709446393" sldId="2147480223"/>
        </pc:sldMkLst>
        <pc:spChg chg="mod">
          <ac:chgData name="kanok lohapiyaphan" userId="4051edcb3180f094" providerId="LiveId" clId="{2C9E6E29-21CB-4F7A-BAA8-7420C34FD6FB}" dt="2025-10-14T03:42:40.200" v="429" actId="1076"/>
          <ac:spMkLst>
            <pc:docMk/>
            <pc:sldMk cId="1709446393" sldId="2147480223"/>
            <ac:spMk id="4" creationId="{EA714F1D-6B6D-0122-80A5-C8E0CF4F1B7A}"/>
          </ac:spMkLst>
        </pc:spChg>
      </pc:sldChg>
      <pc:sldChg chg="modSp mod">
        <pc:chgData name="kanok lohapiyaphan" userId="4051edcb3180f094" providerId="LiveId" clId="{2C9E6E29-21CB-4F7A-BAA8-7420C34FD6FB}" dt="2025-10-14T03:50:06.727" v="447" actId="1076"/>
        <pc:sldMkLst>
          <pc:docMk/>
          <pc:sldMk cId="1756438706" sldId="2147480225"/>
        </pc:sldMkLst>
        <pc:spChg chg="mod">
          <ac:chgData name="kanok lohapiyaphan" userId="4051edcb3180f094" providerId="LiveId" clId="{2C9E6E29-21CB-4F7A-BAA8-7420C34FD6FB}" dt="2025-10-14T03:49:58.919" v="445" actId="1076"/>
          <ac:spMkLst>
            <pc:docMk/>
            <pc:sldMk cId="1756438706" sldId="2147480225"/>
            <ac:spMk id="7" creationId="{8B8ADE9A-880E-85BD-5037-8B7D41FE6266}"/>
          </ac:spMkLst>
        </pc:spChg>
        <pc:spChg chg="mod">
          <ac:chgData name="kanok lohapiyaphan" userId="4051edcb3180f094" providerId="LiveId" clId="{2C9E6E29-21CB-4F7A-BAA8-7420C34FD6FB}" dt="2025-10-14T03:50:06.727" v="447" actId="1076"/>
          <ac:spMkLst>
            <pc:docMk/>
            <pc:sldMk cId="1756438706" sldId="2147480225"/>
            <ac:spMk id="21" creationId="{7A0051CF-6B26-41AE-EA9C-AFA1ABB3C478}"/>
          </ac:spMkLst>
        </pc:spChg>
        <pc:spChg chg="ord">
          <ac:chgData name="kanok lohapiyaphan" userId="4051edcb3180f094" providerId="LiveId" clId="{2C9E6E29-21CB-4F7A-BAA8-7420C34FD6FB}" dt="2025-10-14T03:49:41.580" v="442" actId="166"/>
          <ac:spMkLst>
            <pc:docMk/>
            <pc:sldMk cId="1756438706" sldId="2147480225"/>
            <ac:spMk id="28" creationId="{1AA47899-A54A-34D4-881E-0DBB9D68EDEB}"/>
          </ac:spMkLst>
        </pc:spChg>
        <pc:grpChg chg="mod">
          <ac:chgData name="kanok lohapiyaphan" userId="4051edcb3180f094" providerId="LiveId" clId="{2C9E6E29-21CB-4F7A-BAA8-7420C34FD6FB}" dt="2025-10-14T03:49:58.919" v="445" actId="1076"/>
          <ac:grpSpMkLst>
            <pc:docMk/>
            <pc:sldMk cId="1756438706" sldId="2147480225"/>
            <ac:grpSpMk id="3" creationId="{628BA15D-07A4-1F91-EA91-D9810C51ED4F}"/>
          </ac:grpSpMkLst>
        </pc:grpChg>
        <pc:grpChg chg="mod">
          <ac:chgData name="kanok lohapiyaphan" userId="4051edcb3180f094" providerId="LiveId" clId="{2C9E6E29-21CB-4F7A-BAA8-7420C34FD6FB}" dt="2025-10-14T03:50:03.733" v="446" actId="1076"/>
          <ac:grpSpMkLst>
            <pc:docMk/>
            <pc:sldMk cId="1756438706" sldId="2147480225"/>
            <ac:grpSpMk id="19" creationId="{71CBAA43-EFC6-6AC1-0BBD-19A774F620A3}"/>
          </ac:grpSpMkLst>
        </pc:grpChg>
        <pc:grpChg chg="mod">
          <ac:chgData name="kanok lohapiyaphan" userId="4051edcb3180f094" providerId="LiveId" clId="{2C9E6E29-21CB-4F7A-BAA8-7420C34FD6FB}" dt="2025-10-14T03:49:30.685" v="441" actId="1076"/>
          <ac:grpSpMkLst>
            <pc:docMk/>
            <pc:sldMk cId="1756438706" sldId="2147480225"/>
            <ac:grpSpMk id="61" creationId="{8E0EFB7A-6DBF-5095-F27C-7B3BB0729E0A}"/>
          </ac:grpSpMkLst>
        </pc:grpChg>
        <pc:graphicFrameChg chg="modGraphic">
          <ac:chgData name="kanok lohapiyaphan" userId="4051edcb3180f094" providerId="LiveId" clId="{2C9E6E29-21CB-4F7A-BAA8-7420C34FD6FB}" dt="2025-10-14T02:34:55.868" v="160" actId="20577"/>
          <ac:graphicFrameMkLst>
            <pc:docMk/>
            <pc:sldMk cId="1756438706" sldId="2147480225"/>
            <ac:graphicFrameMk id="17" creationId="{93D4187D-3B7B-9E0B-142A-2D3424DAD653}"/>
          </ac:graphicFrameMkLst>
        </pc:graphicFrameChg>
        <pc:graphicFrameChg chg="modGraphic">
          <ac:chgData name="kanok lohapiyaphan" userId="4051edcb3180f094" providerId="LiveId" clId="{2C9E6E29-21CB-4F7A-BAA8-7420C34FD6FB}" dt="2025-10-14T02:35:16.611" v="162" actId="20577"/>
          <ac:graphicFrameMkLst>
            <pc:docMk/>
            <pc:sldMk cId="1756438706" sldId="2147480225"/>
            <ac:graphicFrameMk id="33" creationId="{ED248ED0-3253-6246-A38F-FEAD485E4B3D}"/>
          </ac:graphicFrameMkLst>
        </pc:graphicFrameChg>
        <pc:picChg chg="mod">
          <ac:chgData name="kanok lohapiyaphan" userId="4051edcb3180f094" providerId="LiveId" clId="{2C9E6E29-21CB-4F7A-BAA8-7420C34FD6FB}" dt="2025-10-14T03:49:58.919" v="445" actId="1076"/>
          <ac:picMkLst>
            <pc:docMk/>
            <pc:sldMk cId="1756438706" sldId="2147480225"/>
            <ac:picMk id="4" creationId="{FF03767F-7445-A90F-1B33-57F09403A0BE}"/>
          </ac:picMkLst>
        </pc:picChg>
        <pc:picChg chg="mod">
          <ac:chgData name="kanok lohapiyaphan" userId="4051edcb3180f094" providerId="LiveId" clId="{2C9E6E29-21CB-4F7A-BAA8-7420C34FD6FB}" dt="2025-10-14T03:50:03.733" v="446" actId="1076"/>
          <ac:picMkLst>
            <pc:docMk/>
            <pc:sldMk cId="1756438706" sldId="2147480225"/>
            <ac:picMk id="20" creationId="{87881749-7EB0-7F17-51AF-947BB04ABC2C}"/>
          </ac:picMkLst>
        </pc:picChg>
      </pc:sldChg>
      <pc:sldChg chg="modSp mod">
        <pc:chgData name="kanok lohapiyaphan" userId="4051edcb3180f094" providerId="LiveId" clId="{2C9E6E29-21CB-4F7A-BAA8-7420C34FD6FB}" dt="2025-10-14T03:50:21.815" v="448" actId="207"/>
        <pc:sldMkLst>
          <pc:docMk/>
          <pc:sldMk cId="2764381349" sldId="2147480226"/>
        </pc:sldMkLst>
        <pc:spChg chg="mod">
          <ac:chgData name="kanok lohapiyaphan" userId="4051edcb3180f094" providerId="LiveId" clId="{2C9E6E29-21CB-4F7A-BAA8-7420C34FD6FB}" dt="2025-10-14T03:50:21.815" v="448" actId="207"/>
          <ac:spMkLst>
            <pc:docMk/>
            <pc:sldMk cId="2764381349" sldId="2147480226"/>
            <ac:spMk id="14" creationId="{7000931E-C49B-7D34-F5DA-1EE5171EDC94}"/>
          </ac:spMkLst>
        </pc:spChg>
      </pc:sldChg>
      <pc:sldChg chg="modSp mod">
        <pc:chgData name="kanok lohapiyaphan" userId="4051edcb3180f094" providerId="LiveId" clId="{2C9E6E29-21CB-4F7A-BAA8-7420C34FD6FB}" dt="2025-10-14T03:51:57.639" v="451" actId="207"/>
        <pc:sldMkLst>
          <pc:docMk/>
          <pc:sldMk cId="4279307678" sldId="2147480228"/>
        </pc:sldMkLst>
        <pc:spChg chg="mod">
          <ac:chgData name="kanok lohapiyaphan" userId="4051edcb3180f094" providerId="LiveId" clId="{2C9E6E29-21CB-4F7A-BAA8-7420C34FD6FB}" dt="2025-10-14T03:51:57.639" v="451" actId="207"/>
          <ac:spMkLst>
            <pc:docMk/>
            <pc:sldMk cId="4279307678" sldId="2147480228"/>
            <ac:spMk id="8" creationId="{99731E13-D5F2-41FB-ABFE-F220E9B05DDC}"/>
          </ac:spMkLst>
        </pc:spChg>
      </pc:sldChg>
      <pc:sldChg chg="modSp mod">
        <pc:chgData name="kanok lohapiyaphan" userId="4051edcb3180f094" providerId="LiveId" clId="{2C9E6E29-21CB-4F7A-BAA8-7420C34FD6FB}" dt="2025-10-14T03:54:29.764" v="454" actId="113"/>
        <pc:sldMkLst>
          <pc:docMk/>
          <pc:sldMk cId="1144513691" sldId="2147480229"/>
        </pc:sldMkLst>
        <pc:spChg chg="mod">
          <ac:chgData name="kanok lohapiyaphan" userId="4051edcb3180f094" providerId="LiveId" clId="{2C9E6E29-21CB-4F7A-BAA8-7420C34FD6FB}" dt="2025-10-13T23:51:50.749" v="30" actId="1035"/>
          <ac:spMkLst>
            <pc:docMk/>
            <pc:sldMk cId="1144513691" sldId="2147480229"/>
            <ac:spMk id="16" creationId="{ECD77E06-F1E2-60AA-4BE4-A056C9A7498B}"/>
          </ac:spMkLst>
        </pc:spChg>
        <pc:graphicFrameChg chg="mod">
          <ac:chgData name="kanok lohapiyaphan" userId="4051edcb3180f094" providerId="LiveId" clId="{2C9E6E29-21CB-4F7A-BAA8-7420C34FD6FB}" dt="2025-10-13T23:51:58.647" v="37" actId="1038"/>
          <ac:graphicFrameMkLst>
            <pc:docMk/>
            <pc:sldMk cId="1144513691" sldId="2147480229"/>
            <ac:graphicFrameMk id="5" creationId="{181642E9-4023-454F-BD25-B8C8CAB29389}"/>
          </ac:graphicFrameMkLst>
        </pc:graphicFrameChg>
        <pc:graphicFrameChg chg="mod">
          <ac:chgData name="kanok lohapiyaphan" userId="4051edcb3180f094" providerId="LiveId" clId="{2C9E6E29-21CB-4F7A-BAA8-7420C34FD6FB}" dt="2025-10-13T23:51:58.647" v="37" actId="1038"/>
          <ac:graphicFrameMkLst>
            <pc:docMk/>
            <pc:sldMk cId="1144513691" sldId="2147480229"/>
            <ac:graphicFrameMk id="11" creationId="{67463E64-0DC0-9036-9A19-6A08723958C8}"/>
          </ac:graphicFrameMkLst>
        </pc:graphicFrameChg>
        <pc:graphicFrameChg chg="mod">
          <ac:chgData name="kanok lohapiyaphan" userId="4051edcb3180f094" providerId="LiveId" clId="{2C9E6E29-21CB-4F7A-BAA8-7420C34FD6FB}" dt="2025-10-13T23:52:05.538" v="38" actId="1076"/>
          <ac:graphicFrameMkLst>
            <pc:docMk/>
            <pc:sldMk cId="1144513691" sldId="2147480229"/>
            <ac:graphicFrameMk id="27" creationId="{07EDB5E2-3559-BC4D-48D1-7E2E684A43EF}"/>
          </ac:graphicFrameMkLst>
        </pc:graphicFrameChg>
        <pc:graphicFrameChg chg="modGraphic">
          <ac:chgData name="kanok lohapiyaphan" userId="4051edcb3180f094" providerId="LiveId" clId="{2C9E6E29-21CB-4F7A-BAA8-7420C34FD6FB}" dt="2025-10-14T03:54:29.764" v="454" actId="113"/>
          <ac:graphicFrameMkLst>
            <pc:docMk/>
            <pc:sldMk cId="1144513691" sldId="2147480229"/>
            <ac:graphicFrameMk id="47" creationId="{07E550F8-9F01-C9B1-1CEF-A2974C1E0AAB}"/>
          </ac:graphicFrameMkLst>
        </pc:graphicFrameChg>
      </pc:sldChg>
      <pc:sldChg chg="modSp mod">
        <pc:chgData name="kanok lohapiyaphan" userId="4051edcb3180f094" providerId="LiveId" clId="{2C9E6E29-21CB-4F7A-BAA8-7420C34FD6FB}" dt="2025-10-14T03:55:55.399" v="457" actId="1076"/>
        <pc:sldMkLst>
          <pc:docMk/>
          <pc:sldMk cId="1175101978" sldId="2147480230"/>
        </pc:sldMkLst>
        <pc:spChg chg="mod">
          <ac:chgData name="kanok lohapiyaphan" userId="4051edcb3180f094" providerId="LiveId" clId="{2C9E6E29-21CB-4F7A-BAA8-7420C34FD6FB}" dt="2025-10-14T03:55:55.399" v="457" actId="1076"/>
          <ac:spMkLst>
            <pc:docMk/>
            <pc:sldMk cId="1175101978" sldId="2147480230"/>
            <ac:spMk id="14" creationId="{6C795CDB-20FF-37D3-3388-11B97EFA2781}"/>
          </ac:spMkLst>
        </pc:spChg>
      </pc:sldChg>
      <pc:sldChg chg="modSp mod">
        <pc:chgData name="kanok lohapiyaphan" userId="4051edcb3180f094" providerId="LiveId" clId="{2C9E6E29-21CB-4F7A-BAA8-7420C34FD6FB}" dt="2025-10-14T03:57:30.509" v="479" actId="113"/>
        <pc:sldMkLst>
          <pc:docMk/>
          <pc:sldMk cId="1689902684" sldId="2147480233"/>
        </pc:sldMkLst>
        <pc:graphicFrameChg chg="modGraphic">
          <ac:chgData name="kanok lohapiyaphan" userId="4051edcb3180f094" providerId="LiveId" clId="{2C9E6E29-21CB-4F7A-BAA8-7420C34FD6FB}" dt="2025-10-14T03:57:30.509" v="479" actId="113"/>
          <ac:graphicFrameMkLst>
            <pc:docMk/>
            <pc:sldMk cId="1689902684" sldId="2147480233"/>
            <ac:graphicFrameMk id="5" creationId="{9450AC58-7562-049F-7BAA-DC6FD59B379F}"/>
          </ac:graphicFrameMkLst>
        </pc:graphicFrameChg>
      </pc:sldChg>
      <pc:sldChg chg="modSp">
        <pc:chgData name="kanok lohapiyaphan" userId="4051edcb3180f094" providerId="LiveId" clId="{2C9E6E29-21CB-4F7A-BAA8-7420C34FD6FB}" dt="2025-10-14T04:00:14.646" v="480" actId="207"/>
        <pc:sldMkLst>
          <pc:docMk/>
          <pc:sldMk cId="3201589157" sldId="2147480238"/>
        </pc:sldMkLst>
        <pc:spChg chg="mod">
          <ac:chgData name="kanok lohapiyaphan" userId="4051edcb3180f094" providerId="LiveId" clId="{2C9E6E29-21CB-4F7A-BAA8-7420C34FD6FB}" dt="2025-10-14T04:00:14.646" v="480" actId="207"/>
          <ac:spMkLst>
            <pc:docMk/>
            <pc:sldMk cId="3201589157" sldId="2147480238"/>
            <ac:spMk id="13" creationId="{C5AAA755-1935-4CCB-7750-1E6A851505FE}"/>
          </ac:spMkLst>
        </pc:spChg>
      </pc:sldChg>
      <pc:sldChg chg="modSp">
        <pc:chgData name="kanok lohapiyaphan" userId="4051edcb3180f094" providerId="LiveId" clId="{2C9E6E29-21CB-4F7A-BAA8-7420C34FD6FB}" dt="2025-10-14T04:01:08.746" v="484"/>
        <pc:sldMkLst>
          <pc:docMk/>
          <pc:sldMk cId="2099561519" sldId="2147480242"/>
        </pc:sldMkLst>
        <pc:graphicFrameChg chg="mod">
          <ac:chgData name="kanok lohapiyaphan" userId="4051edcb3180f094" providerId="LiveId" clId="{2C9E6E29-21CB-4F7A-BAA8-7420C34FD6FB}" dt="2025-10-14T04:01:08.746" v="484"/>
          <ac:graphicFrameMkLst>
            <pc:docMk/>
            <pc:sldMk cId="2099561519" sldId="2147480242"/>
            <ac:graphicFrameMk id="20" creationId="{00000000-0000-0000-0000-000000000000}"/>
          </ac:graphicFrameMkLst>
        </pc:graphicFrameChg>
        <pc:graphicFrameChg chg="mod">
          <ac:chgData name="kanok lohapiyaphan" userId="4051edcb3180f094" providerId="LiveId" clId="{2C9E6E29-21CB-4F7A-BAA8-7420C34FD6FB}" dt="2025-10-14T04:01:04.566" v="483" actId="572"/>
          <ac:graphicFrameMkLst>
            <pc:docMk/>
            <pc:sldMk cId="2099561519" sldId="2147480242"/>
            <ac:graphicFrameMk id="25" creationId="{00000000-0000-0000-0000-000000000000}"/>
          </ac:graphicFrameMkLst>
        </pc:graphicFrameChg>
      </pc:sldChg>
      <pc:sldChg chg="modSp mod">
        <pc:chgData name="kanok lohapiyaphan" userId="4051edcb3180f094" providerId="LiveId" clId="{2C9E6E29-21CB-4F7A-BAA8-7420C34FD6FB}" dt="2025-10-14T04:01:44.073" v="486" actId="207"/>
        <pc:sldMkLst>
          <pc:docMk/>
          <pc:sldMk cId="1650535287" sldId="2147480243"/>
        </pc:sldMkLst>
        <pc:spChg chg="mod">
          <ac:chgData name="kanok lohapiyaphan" userId="4051edcb3180f094" providerId="LiveId" clId="{2C9E6E29-21CB-4F7A-BAA8-7420C34FD6FB}" dt="2025-10-14T04:01:44.073" v="486" actId="207"/>
          <ac:spMkLst>
            <pc:docMk/>
            <pc:sldMk cId="1650535287" sldId="2147480243"/>
            <ac:spMk id="7" creationId="{C1B0F0D1-E499-96AF-B845-5B3567878C76}"/>
          </ac:spMkLst>
        </pc:spChg>
      </pc:sldChg>
      <pc:sldChg chg="modSp mod">
        <pc:chgData name="kanok lohapiyaphan" userId="4051edcb3180f094" providerId="LiveId" clId="{2C9E6E29-21CB-4F7A-BAA8-7420C34FD6FB}" dt="2025-10-14T04:02:43.604" v="488" actId="207"/>
        <pc:sldMkLst>
          <pc:docMk/>
          <pc:sldMk cId="1736008591" sldId="2147480249"/>
        </pc:sldMkLst>
        <pc:graphicFrameChg chg="modGraphic">
          <ac:chgData name="kanok lohapiyaphan" userId="4051edcb3180f094" providerId="LiveId" clId="{2C9E6E29-21CB-4F7A-BAA8-7420C34FD6FB}" dt="2025-10-14T04:02:43.604" v="488" actId="207"/>
          <ac:graphicFrameMkLst>
            <pc:docMk/>
            <pc:sldMk cId="1736008591" sldId="2147480249"/>
            <ac:graphicFrameMk id="28" creationId="{C35AEFB4-3E54-F09C-7334-3461FB469EBD}"/>
          </ac:graphicFrameMkLst>
        </pc:graphicFrameChg>
      </pc:sldChg>
      <pc:sldChg chg="modSp mod">
        <pc:chgData name="kanok lohapiyaphan" userId="4051edcb3180f094" providerId="LiveId" clId="{2C9E6E29-21CB-4F7A-BAA8-7420C34FD6FB}" dt="2025-10-14T04:03:18.616" v="493" actId="1076"/>
        <pc:sldMkLst>
          <pc:docMk/>
          <pc:sldMk cId="0" sldId="2147480251"/>
        </pc:sldMkLst>
        <pc:spChg chg="mod">
          <ac:chgData name="kanok lohapiyaphan" userId="4051edcb3180f094" providerId="LiveId" clId="{2C9E6E29-21CB-4F7A-BAA8-7420C34FD6FB}" dt="2025-10-14T04:03:02.476" v="489" actId="255"/>
          <ac:spMkLst>
            <pc:docMk/>
            <pc:sldMk cId="0" sldId="2147480251"/>
            <ac:spMk id="6" creationId="{3BAE305D-6990-53BA-6C46-6D9AC432969C}"/>
          </ac:spMkLst>
        </pc:spChg>
        <pc:spChg chg="mod">
          <ac:chgData name="kanok lohapiyaphan" userId="4051edcb3180f094" providerId="LiveId" clId="{2C9E6E29-21CB-4F7A-BAA8-7420C34FD6FB}" dt="2025-10-14T04:03:07.020" v="490" actId="255"/>
          <ac:spMkLst>
            <pc:docMk/>
            <pc:sldMk cId="0" sldId="2147480251"/>
            <ac:spMk id="13" creationId="{581AC252-11B5-D157-DC4F-810BAF88FC6B}"/>
          </ac:spMkLst>
        </pc:spChg>
        <pc:spChg chg="mod">
          <ac:chgData name="kanok lohapiyaphan" userId="4051edcb3180f094" providerId="LiveId" clId="{2C9E6E29-21CB-4F7A-BAA8-7420C34FD6FB}" dt="2025-10-14T04:03:18.616" v="493" actId="1076"/>
          <ac:spMkLst>
            <pc:docMk/>
            <pc:sldMk cId="0" sldId="2147480251"/>
            <ac:spMk id="19" creationId="{E327506C-6ED4-D917-0748-34825434BDC9}"/>
          </ac:spMkLst>
        </pc:spChg>
        <pc:spChg chg="mod">
          <ac:chgData name="kanok lohapiyaphan" userId="4051edcb3180f094" providerId="LiveId" clId="{2C9E6E29-21CB-4F7A-BAA8-7420C34FD6FB}" dt="2025-10-14T04:03:16.458" v="492" actId="1076"/>
          <ac:spMkLst>
            <pc:docMk/>
            <pc:sldMk cId="0" sldId="2147480251"/>
            <ac:spMk id="24" creationId="{5971D50F-92EF-95C6-4509-84CF6AD3706F}"/>
          </ac:spMkLst>
        </pc:spChg>
      </pc:sldChg>
      <pc:sldChg chg="modSp">
        <pc:chgData name="kanok lohapiyaphan" userId="4051edcb3180f094" providerId="LiveId" clId="{2C9E6E29-21CB-4F7A-BAA8-7420C34FD6FB}" dt="2025-10-14T04:03:38.309" v="496" actId="572"/>
        <pc:sldMkLst>
          <pc:docMk/>
          <pc:sldMk cId="0" sldId="2147480252"/>
        </pc:sldMkLst>
        <pc:graphicFrameChg chg="mod">
          <ac:chgData name="kanok lohapiyaphan" userId="4051edcb3180f094" providerId="LiveId" clId="{2C9E6E29-21CB-4F7A-BAA8-7420C34FD6FB}" dt="2025-10-14T04:03:38.309" v="496" actId="572"/>
          <ac:graphicFrameMkLst>
            <pc:docMk/>
            <pc:sldMk cId="0" sldId="2147480252"/>
            <ac:graphicFrameMk id="3" creationId="{85D74268-958B-CD44-7431-CF7468058E87}"/>
          </ac:graphicFrameMkLst>
        </pc:graphicFrameChg>
      </pc:sldChg>
      <pc:sldChg chg="delSp modSp mod">
        <pc:chgData name="kanok lohapiyaphan" userId="4051edcb3180f094" providerId="LiveId" clId="{2C9E6E29-21CB-4F7A-BAA8-7420C34FD6FB}" dt="2025-10-14T04:09:22.836" v="503" actId="255"/>
        <pc:sldMkLst>
          <pc:docMk/>
          <pc:sldMk cId="0" sldId="2147480254"/>
        </pc:sldMkLst>
        <pc:spChg chg="mod">
          <ac:chgData name="kanok lohapiyaphan" userId="4051edcb3180f094" providerId="LiveId" clId="{2C9E6E29-21CB-4F7A-BAA8-7420C34FD6FB}" dt="2025-10-14T04:09:22.836" v="503" actId="255"/>
          <ac:spMkLst>
            <pc:docMk/>
            <pc:sldMk cId="0" sldId="2147480254"/>
            <ac:spMk id="45098" creationId="{3D3FF758-3218-EA66-E1E5-94EDCED040F3}"/>
          </ac:spMkLst>
        </pc:spChg>
        <pc:spChg chg="mod">
          <ac:chgData name="kanok lohapiyaphan" userId="4051edcb3180f094" providerId="LiveId" clId="{2C9E6E29-21CB-4F7A-BAA8-7420C34FD6FB}" dt="2025-10-14T04:04:04.745" v="498" actId="1076"/>
          <ac:spMkLst>
            <pc:docMk/>
            <pc:sldMk cId="0" sldId="2147480254"/>
            <ac:spMk id="45170" creationId="{39E6D94A-3C33-D439-1AF5-D88D33F8435E}"/>
          </ac:spMkLst>
        </pc:spChg>
        <pc:grpChg chg="del">
          <ac:chgData name="kanok lohapiyaphan" userId="4051edcb3180f094" providerId="LiveId" clId="{2C9E6E29-21CB-4F7A-BAA8-7420C34FD6FB}" dt="2025-10-14T04:04:00.871" v="497" actId="478"/>
          <ac:grpSpMkLst>
            <pc:docMk/>
            <pc:sldMk cId="0" sldId="2147480254"/>
            <ac:grpSpMk id="2" creationId="{481E5B67-AA0D-B61A-568C-FA975BCBF66F}"/>
          </ac:grpSpMkLst>
        </pc:grpChg>
        <pc:grpChg chg="mod">
          <ac:chgData name="kanok lohapiyaphan" userId="4051edcb3180f094" providerId="LiveId" clId="{2C9E6E29-21CB-4F7A-BAA8-7420C34FD6FB}" dt="2025-10-14T04:04:04.745" v="498" actId="1076"/>
          <ac:grpSpMkLst>
            <pc:docMk/>
            <pc:sldMk cId="0" sldId="2147480254"/>
            <ac:grpSpMk id="45097" creationId="{46E7EDCA-604E-F617-BAF7-FCD0D9403C5D}"/>
          </ac:grpSpMkLst>
        </pc:grpChg>
        <pc:graphicFrameChg chg="mod modGraphic">
          <ac:chgData name="kanok lohapiyaphan" userId="4051edcb3180f094" providerId="LiveId" clId="{2C9E6E29-21CB-4F7A-BAA8-7420C34FD6FB}" dt="2025-10-14T04:09:05.295" v="502" actId="572"/>
          <ac:graphicFrameMkLst>
            <pc:docMk/>
            <pc:sldMk cId="0" sldId="2147480254"/>
            <ac:graphicFrameMk id="7" creationId="{59F13569-C276-BB29-96DC-444762E3A7BD}"/>
          </ac:graphicFrameMkLst>
        </pc:graphicFrameChg>
        <pc:picChg chg="mod">
          <ac:chgData name="kanok lohapiyaphan" userId="4051edcb3180f094" providerId="LiveId" clId="{2C9E6E29-21CB-4F7A-BAA8-7420C34FD6FB}" dt="2025-10-14T04:04:04.745" v="498" actId="1076"/>
          <ac:picMkLst>
            <pc:docMk/>
            <pc:sldMk cId="0" sldId="2147480254"/>
            <ac:picMk id="45169" creationId="{58093779-6102-D508-359C-0ADAEBFB4ACE}"/>
          </ac:picMkLst>
        </pc:picChg>
      </pc:sldChg>
      <pc:sldChg chg="delSp modSp mod">
        <pc:chgData name="kanok lohapiyaphan" userId="4051edcb3180f094" providerId="LiveId" clId="{2C9E6E29-21CB-4F7A-BAA8-7420C34FD6FB}" dt="2025-10-14T04:09:47.752" v="506" actId="14100"/>
        <pc:sldMkLst>
          <pc:docMk/>
          <pc:sldMk cId="868135846" sldId="2147480255"/>
        </pc:sldMkLst>
        <pc:spChg chg="mod">
          <ac:chgData name="kanok lohapiyaphan" userId="4051edcb3180f094" providerId="LiveId" clId="{2C9E6E29-21CB-4F7A-BAA8-7420C34FD6FB}" dt="2025-10-14T04:09:47.752" v="506" actId="14100"/>
          <ac:spMkLst>
            <pc:docMk/>
            <pc:sldMk cId="868135846" sldId="2147480255"/>
            <ac:spMk id="3" creationId="{4D463E32-E94D-5F75-D588-77B2BD5A50F4}"/>
          </ac:spMkLst>
        </pc:spChg>
        <pc:spChg chg="del">
          <ac:chgData name="kanok lohapiyaphan" userId="4051edcb3180f094" providerId="LiveId" clId="{2C9E6E29-21CB-4F7A-BAA8-7420C34FD6FB}" dt="2025-10-14T04:09:30.776" v="504" actId="478"/>
          <ac:spMkLst>
            <pc:docMk/>
            <pc:sldMk cId="868135846" sldId="2147480255"/>
            <ac:spMk id="14" creationId="{E763A346-A3E5-E05A-F5EE-355D6CB1110A}"/>
          </ac:spMkLst>
        </pc:spChg>
      </pc:sldChg>
      <pc:sldChg chg="modSp mod">
        <pc:chgData name="kanok lohapiyaphan" userId="4051edcb3180f094" providerId="LiveId" clId="{2C9E6E29-21CB-4F7A-BAA8-7420C34FD6FB}" dt="2025-10-14T01:33:57.646" v="68" actId="207"/>
        <pc:sldMkLst>
          <pc:docMk/>
          <pc:sldMk cId="4133702115" sldId="2147480257"/>
        </pc:sldMkLst>
        <pc:graphicFrameChg chg="modGraphic">
          <ac:chgData name="kanok lohapiyaphan" userId="4051edcb3180f094" providerId="LiveId" clId="{2C9E6E29-21CB-4F7A-BAA8-7420C34FD6FB}" dt="2025-10-14T01:33:57.646" v="68" actId="207"/>
          <ac:graphicFrameMkLst>
            <pc:docMk/>
            <pc:sldMk cId="4133702115" sldId="2147480257"/>
            <ac:graphicFrameMk id="11" creationId="{2DBA654D-22D7-816A-9ED3-3B711C8CEA8B}"/>
          </ac:graphicFrameMkLst>
        </pc:graphicFrameChg>
      </pc:sldChg>
      <pc:sldChg chg="modSp mod">
        <pc:chgData name="kanok lohapiyaphan" userId="4051edcb3180f094" providerId="LiveId" clId="{2C9E6E29-21CB-4F7A-BAA8-7420C34FD6FB}" dt="2025-10-14T01:45:45.428" v="95" actId="20577"/>
        <pc:sldMkLst>
          <pc:docMk/>
          <pc:sldMk cId="905880105" sldId="2147480259"/>
        </pc:sldMkLst>
        <pc:spChg chg="mod">
          <ac:chgData name="kanok lohapiyaphan" userId="4051edcb3180f094" providerId="LiveId" clId="{2C9E6E29-21CB-4F7A-BAA8-7420C34FD6FB}" dt="2025-10-14T01:45:45.428" v="95" actId="20577"/>
          <ac:spMkLst>
            <pc:docMk/>
            <pc:sldMk cId="905880105" sldId="2147480259"/>
            <ac:spMk id="2" creationId="{98655DA8-C12F-3D9C-4C9E-5C6ED0C20BB6}"/>
          </ac:spMkLst>
        </pc:spChg>
      </pc:sldChg>
      <pc:sldChg chg="modSp mod">
        <pc:chgData name="kanok lohapiyaphan" userId="4051edcb3180f094" providerId="LiveId" clId="{2C9E6E29-21CB-4F7A-BAA8-7420C34FD6FB}" dt="2025-10-14T04:10:40.146" v="510" actId="113"/>
        <pc:sldMkLst>
          <pc:docMk/>
          <pc:sldMk cId="2285673586" sldId="2147480261"/>
        </pc:sldMkLst>
        <pc:spChg chg="mod">
          <ac:chgData name="kanok lohapiyaphan" userId="4051edcb3180f094" providerId="LiveId" clId="{2C9E6E29-21CB-4F7A-BAA8-7420C34FD6FB}" dt="2025-10-14T04:10:34.745" v="509" actId="14100"/>
          <ac:spMkLst>
            <pc:docMk/>
            <pc:sldMk cId="2285673586" sldId="2147480261"/>
            <ac:spMk id="19" creationId="{3CAC797B-ADB6-6DD8-80FE-997BB535307C}"/>
          </ac:spMkLst>
        </pc:spChg>
        <pc:spChg chg="mod">
          <ac:chgData name="kanok lohapiyaphan" userId="4051edcb3180f094" providerId="LiveId" clId="{2C9E6E29-21CB-4F7A-BAA8-7420C34FD6FB}" dt="2025-10-14T04:10:40.146" v="510" actId="113"/>
          <ac:spMkLst>
            <pc:docMk/>
            <pc:sldMk cId="2285673586" sldId="2147480261"/>
            <ac:spMk id="20" creationId="{8E5D3850-8CF9-5D26-452A-E9EFC126FD6F}"/>
          </ac:spMkLst>
        </pc:spChg>
      </pc:sldChg>
      <pc:sldChg chg="modSp mod">
        <pc:chgData name="kanok lohapiyaphan" userId="4051edcb3180f094" providerId="LiveId" clId="{2C9E6E29-21CB-4F7A-BAA8-7420C34FD6FB}" dt="2025-10-14T04:13:54.433" v="513" actId="207"/>
        <pc:sldMkLst>
          <pc:docMk/>
          <pc:sldMk cId="31665492" sldId="2147480273"/>
        </pc:sldMkLst>
        <pc:spChg chg="mod">
          <ac:chgData name="kanok lohapiyaphan" userId="4051edcb3180f094" providerId="LiveId" clId="{2C9E6E29-21CB-4F7A-BAA8-7420C34FD6FB}" dt="2025-10-14T04:13:54.433" v="513" actId="207"/>
          <ac:spMkLst>
            <pc:docMk/>
            <pc:sldMk cId="31665492" sldId="2147480273"/>
            <ac:spMk id="6" creationId="{59A7CD3E-2DE1-0465-3D78-DFE5BA7C93CE}"/>
          </ac:spMkLst>
        </pc:spChg>
      </pc:sldChg>
      <pc:sldChg chg="delSp modSp mod">
        <pc:chgData name="kanok lohapiyaphan" userId="4051edcb3180f094" providerId="LiveId" clId="{2C9E6E29-21CB-4F7A-BAA8-7420C34FD6FB}" dt="2025-10-14T03:21:10.358" v="293" actId="478"/>
        <pc:sldMkLst>
          <pc:docMk/>
          <pc:sldMk cId="2361579461" sldId="2147480276"/>
        </pc:sldMkLst>
        <pc:spChg chg="mod">
          <ac:chgData name="kanok lohapiyaphan" userId="4051edcb3180f094" providerId="LiveId" clId="{2C9E6E29-21CB-4F7A-BAA8-7420C34FD6FB}" dt="2025-10-14T03:19:07.565" v="260" actId="1076"/>
          <ac:spMkLst>
            <pc:docMk/>
            <pc:sldMk cId="2361579461" sldId="2147480276"/>
            <ac:spMk id="15" creationId="{098731E7-379D-C8FB-74DA-CEB80B3CB624}"/>
          </ac:spMkLst>
        </pc:spChg>
        <pc:spChg chg="mod">
          <ac:chgData name="kanok lohapiyaphan" userId="4051edcb3180f094" providerId="LiveId" clId="{2C9E6E29-21CB-4F7A-BAA8-7420C34FD6FB}" dt="2025-10-14T03:19:03.387" v="259" actId="1076"/>
          <ac:spMkLst>
            <pc:docMk/>
            <pc:sldMk cId="2361579461" sldId="2147480276"/>
            <ac:spMk id="16" creationId="{A78C95B9-D989-0B14-0B60-C1FF6675F8EB}"/>
          </ac:spMkLst>
        </pc:spChg>
        <pc:grpChg chg="del">
          <ac:chgData name="kanok lohapiyaphan" userId="4051edcb3180f094" providerId="LiveId" clId="{2C9E6E29-21CB-4F7A-BAA8-7420C34FD6FB}" dt="2025-10-14T03:21:10.358" v="293" actId="478"/>
          <ac:grpSpMkLst>
            <pc:docMk/>
            <pc:sldMk cId="2361579461" sldId="2147480276"/>
            <ac:grpSpMk id="3" creationId="{722762DD-0849-AF5F-FB61-230E311F6B80}"/>
          </ac:grpSpMkLst>
        </pc:grpChg>
        <pc:graphicFrameChg chg="mod modGraphic">
          <ac:chgData name="kanok lohapiyaphan" userId="4051edcb3180f094" providerId="LiveId" clId="{2C9E6E29-21CB-4F7A-BAA8-7420C34FD6FB}" dt="2025-10-14T03:19:25.555" v="268" actId="14100"/>
          <ac:graphicFrameMkLst>
            <pc:docMk/>
            <pc:sldMk cId="2361579461" sldId="2147480276"/>
            <ac:graphicFrameMk id="8" creationId="{E90A6FD9-C7DA-C6AE-3FB0-5D434A6BF76F}"/>
          </ac:graphicFrameMkLst>
        </pc:graphicFrameChg>
        <pc:graphicFrameChg chg="mod modGraphic">
          <ac:chgData name="kanok lohapiyaphan" userId="4051edcb3180f094" providerId="LiveId" clId="{2C9E6E29-21CB-4F7A-BAA8-7420C34FD6FB}" dt="2025-10-14T03:19:59.339" v="276" actId="14100"/>
          <ac:graphicFrameMkLst>
            <pc:docMk/>
            <pc:sldMk cId="2361579461" sldId="2147480276"/>
            <ac:graphicFrameMk id="11" creationId="{18E5441A-368E-3E5B-2F9D-D70F7E9DBC11}"/>
          </ac:graphicFrameMkLst>
        </pc:graphicFrameChg>
        <pc:graphicFrameChg chg="modGraphic">
          <ac:chgData name="kanok lohapiyaphan" userId="4051edcb3180f094" providerId="LiveId" clId="{2C9E6E29-21CB-4F7A-BAA8-7420C34FD6FB}" dt="2025-10-14T03:21:01.828" v="292" actId="403"/>
          <ac:graphicFrameMkLst>
            <pc:docMk/>
            <pc:sldMk cId="2361579461" sldId="2147480276"/>
            <ac:graphicFrameMk id="14" creationId="{E95AF6F7-91CF-9E6A-AFA6-EC08BF05F356}"/>
          </ac:graphicFrameMkLst>
        </pc:graphicFrameChg>
        <pc:graphicFrameChg chg="mod modGraphic">
          <ac:chgData name="kanok lohapiyaphan" userId="4051edcb3180f094" providerId="LiveId" clId="{2C9E6E29-21CB-4F7A-BAA8-7420C34FD6FB}" dt="2025-10-14T03:20:01.926" v="277" actId="14100"/>
          <ac:graphicFrameMkLst>
            <pc:docMk/>
            <pc:sldMk cId="2361579461" sldId="2147480276"/>
            <ac:graphicFrameMk id="18" creationId="{C377F876-3C9D-E9DA-A524-29DB09039B33}"/>
          </ac:graphicFrameMkLst>
        </pc:graphicFrameChg>
        <pc:graphicFrameChg chg="mod modGraphic">
          <ac:chgData name="kanok lohapiyaphan" userId="4051edcb3180f094" providerId="LiveId" clId="{2C9E6E29-21CB-4F7A-BAA8-7420C34FD6FB}" dt="2025-10-14T03:19:32.601" v="270" actId="1076"/>
          <ac:graphicFrameMkLst>
            <pc:docMk/>
            <pc:sldMk cId="2361579461" sldId="2147480276"/>
            <ac:graphicFrameMk id="30" creationId="{705BF93C-B272-EC9A-98BC-196474B8ACFD}"/>
          </ac:graphicFrameMkLst>
        </pc:graphicFrameChg>
        <pc:graphicFrameChg chg="mod modGraphic">
          <ac:chgData name="kanok lohapiyaphan" userId="4051edcb3180f094" providerId="LiveId" clId="{2C9E6E29-21CB-4F7A-BAA8-7420C34FD6FB}" dt="2025-10-14T03:19:36.056" v="271" actId="1076"/>
          <ac:graphicFrameMkLst>
            <pc:docMk/>
            <pc:sldMk cId="2361579461" sldId="2147480276"/>
            <ac:graphicFrameMk id="31" creationId="{43DCC213-CCA8-2FEA-4501-DBD4A7B1ABEB}"/>
          </ac:graphicFrameMkLst>
        </pc:graphicFrameChg>
      </pc:sldChg>
      <pc:sldChg chg="modSp mod">
        <pc:chgData name="kanok lohapiyaphan" userId="4051edcb3180f094" providerId="LiveId" clId="{2C9E6E29-21CB-4F7A-BAA8-7420C34FD6FB}" dt="2025-10-14T04:19:56.426" v="541" actId="1076"/>
        <pc:sldMkLst>
          <pc:docMk/>
          <pc:sldMk cId="2508391831" sldId="2147480278"/>
        </pc:sldMkLst>
        <pc:spChg chg="mod">
          <ac:chgData name="kanok lohapiyaphan" userId="4051edcb3180f094" providerId="LiveId" clId="{2C9E6E29-21CB-4F7A-BAA8-7420C34FD6FB}" dt="2025-10-14T04:19:56.426" v="541" actId="1076"/>
          <ac:spMkLst>
            <pc:docMk/>
            <pc:sldMk cId="2508391831" sldId="2147480278"/>
            <ac:spMk id="77" creationId="{22DFD4C8-6C03-C5B0-7D75-ABC8C6437037}"/>
          </ac:spMkLst>
        </pc:spChg>
      </pc:sldChg>
      <pc:sldChg chg="modSp mod">
        <pc:chgData name="kanok lohapiyaphan" userId="4051edcb3180f094" providerId="LiveId" clId="{2C9E6E29-21CB-4F7A-BAA8-7420C34FD6FB}" dt="2025-10-14T03:24:43.864" v="321" actId="113"/>
        <pc:sldMkLst>
          <pc:docMk/>
          <pc:sldMk cId="1649853479" sldId="2147480281"/>
        </pc:sldMkLst>
        <pc:graphicFrameChg chg="mod modGraphic">
          <ac:chgData name="kanok lohapiyaphan" userId="4051edcb3180f094" providerId="LiveId" clId="{2C9E6E29-21CB-4F7A-BAA8-7420C34FD6FB}" dt="2025-10-14T03:24:39.381" v="320" actId="20577"/>
          <ac:graphicFrameMkLst>
            <pc:docMk/>
            <pc:sldMk cId="1649853479" sldId="2147480281"/>
            <ac:graphicFrameMk id="13" creationId="{0F2BE798-A7F2-9DFC-A467-7795455C169D}"/>
          </ac:graphicFrameMkLst>
        </pc:graphicFrameChg>
        <pc:graphicFrameChg chg="modGraphic">
          <ac:chgData name="kanok lohapiyaphan" userId="4051edcb3180f094" providerId="LiveId" clId="{2C9E6E29-21CB-4F7A-BAA8-7420C34FD6FB}" dt="2025-10-14T03:24:43.864" v="321" actId="113"/>
          <ac:graphicFrameMkLst>
            <pc:docMk/>
            <pc:sldMk cId="1649853479" sldId="2147480281"/>
            <ac:graphicFrameMk id="14" creationId="{1529633B-3248-66EA-35E9-0B6DFF22B70B}"/>
          </ac:graphicFrameMkLst>
        </pc:graphicFrameChg>
        <pc:graphicFrameChg chg="modGraphic">
          <ac:chgData name="kanok lohapiyaphan" userId="4051edcb3180f094" providerId="LiveId" clId="{2C9E6E29-21CB-4F7A-BAA8-7420C34FD6FB}" dt="2025-10-14T03:21:59.623" v="296" actId="404"/>
          <ac:graphicFrameMkLst>
            <pc:docMk/>
            <pc:sldMk cId="1649853479" sldId="2147480281"/>
            <ac:graphicFrameMk id="45" creationId="{00000000-0000-0000-0000-000000000000}"/>
          </ac:graphicFrameMkLst>
        </pc:graphicFrameChg>
      </pc:sldChg>
      <pc:sldChg chg="delSp mod">
        <pc:chgData name="kanok lohapiyaphan" userId="4051edcb3180f094" providerId="LiveId" clId="{2C9E6E29-21CB-4F7A-BAA8-7420C34FD6FB}" dt="2025-10-14T04:18:46.996" v="535" actId="478"/>
        <pc:sldMkLst>
          <pc:docMk/>
          <pc:sldMk cId="3610560014" sldId="2147480282"/>
        </pc:sldMkLst>
        <pc:spChg chg="del">
          <ac:chgData name="kanok lohapiyaphan" userId="4051edcb3180f094" providerId="LiveId" clId="{2C9E6E29-21CB-4F7A-BAA8-7420C34FD6FB}" dt="2025-10-14T04:18:46.996" v="535" actId="478"/>
          <ac:spMkLst>
            <pc:docMk/>
            <pc:sldMk cId="3610560014" sldId="2147480282"/>
            <ac:spMk id="4" creationId="{BC60883E-74A2-4825-C7DC-527AA57F5ACE}"/>
          </ac:spMkLst>
        </pc:spChg>
      </pc:sldChg>
      <pc:sldChg chg="modSp mod">
        <pc:chgData name="kanok lohapiyaphan" userId="4051edcb3180f094" providerId="LiveId" clId="{2C9E6E29-21CB-4F7A-BAA8-7420C34FD6FB}" dt="2025-10-14T04:14:04.917" v="514" actId="14100"/>
        <pc:sldMkLst>
          <pc:docMk/>
          <pc:sldMk cId="0" sldId="2147480283"/>
        </pc:sldMkLst>
        <pc:spChg chg="mod">
          <ac:chgData name="kanok lohapiyaphan" userId="4051edcb3180f094" providerId="LiveId" clId="{2C9E6E29-21CB-4F7A-BAA8-7420C34FD6FB}" dt="2025-10-14T04:14:04.917" v="514" actId="14100"/>
          <ac:spMkLst>
            <pc:docMk/>
            <pc:sldMk cId="0" sldId="2147480283"/>
            <ac:spMk id="77" creationId="{00000000-0000-0000-0000-000000000000}"/>
          </ac:spMkLst>
        </pc:spChg>
      </pc:sldChg>
      <pc:sldChg chg="modSp mod">
        <pc:chgData name="kanok lohapiyaphan" userId="4051edcb3180f094" providerId="LiveId" clId="{2C9E6E29-21CB-4F7A-BAA8-7420C34FD6FB}" dt="2025-10-14T04:14:21.004" v="515" actId="1076"/>
        <pc:sldMkLst>
          <pc:docMk/>
          <pc:sldMk cId="3835237757" sldId="2147480284"/>
        </pc:sldMkLst>
        <pc:spChg chg="mod">
          <ac:chgData name="kanok lohapiyaphan" userId="4051edcb3180f094" providerId="LiveId" clId="{2C9E6E29-21CB-4F7A-BAA8-7420C34FD6FB}" dt="2025-10-14T02:46:07.059" v="182" actId="1076"/>
          <ac:spMkLst>
            <pc:docMk/>
            <pc:sldMk cId="3835237757" sldId="2147480284"/>
            <ac:spMk id="21" creationId="{00000000-0000-0000-0000-000000000000}"/>
          </ac:spMkLst>
        </pc:spChg>
        <pc:spChg chg="mod">
          <ac:chgData name="kanok lohapiyaphan" userId="4051edcb3180f094" providerId="LiveId" clId="{2C9E6E29-21CB-4F7A-BAA8-7420C34FD6FB}" dt="2025-10-14T02:46:37.935" v="188" actId="1076"/>
          <ac:spMkLst>
            <pc:docMk/>
            <pc:sldMk cId="3835237757" sldId="2147480284"/>
            <ac:spMk id="44" creationId="{6C9E6153-F871-47D4-9FB5-AA5189A823E9}"/>
          </ac:spMkLst>
        </pc:spChg>
        <pc:spChg chg="mod">
          <ac:chgData name="kanok lohapiyaphan" userId="4051edcb3180f094" providerId="LiveId" clId="{2C9E6E29-21CB-4F7A-BAA8-7420C34FD6FB}" dt="2025-10-14T04:14:21.004" v="515" actId="1076"/>
          <ac:spMkLst>
            <pc:docMk/>
            <pc:sldMk cId="3835237757" sldId="2147480284"/>
            <ac:spMk id="64" creationId="{AEE4D89B-CB69-37E6-2E90-FA4086572AEF}"/>
          </ac:spMkLst>
        </pc:spChg>
        <pc:spChg chg="mod">
          <ac:chgData name="kanok lohapiyaphan" userId="4051edcb3180f094" providerId="LiveId" clId="{2C9E6E29-21CB-4F7A-BAA8-7420C34FD6FB}" dt="2025-10-14T02:46:22.795" v="187" actId="1076"/>
          <ac:spMkLst>
            <pc:docMk/>
            <pc:sldMk cId="3835237757" sldId="2147480284"/>
            <ac:spMk id="65" creationId="{D04FE8B6-9CD9-8074-B859-5A4B1211192B}"/>
          </ac:spMkLst>
        </pc:spChg>
        <pc:grpChg chg="mod">
          <ac:chgData name="kanok lohapiyaphan" userId="4051edcb3180f094" providerId="LiveId" clId="{2C9E6E29-21CB-4F7A-BAA8-7420C34FD6FB}" dt="2025-10-14T04:14:21.004" v="515" actId="1076"/>
          <ac:grpSpMkLst>
            <pc:docMk/>
            <pc:sldMk cId="3835237757" sldId="2147480284"/>
            <ac:grpSpMk id="58" creationId="{5669CFEE-AA0C-3490-DBFA-F44CD5343CBE}"/>
          </ac:grpSpMkLst>
        </pc:grpChg>
        <pc:graphicFrameChg chg="mod modGraphic">
          <ac:chgData name="kanok lohapiyaphan" userId="4051edcb3180f094" providerId="LiveId" clId="{2C9E6E29-21CB-4F7A-BAA8-7420C34FD6FB}" dt="2025-10-14T02:44:07.864" v="180" actId="242"/>
          <ac:graphicFrameMkLst>
            <pc:docMk/>
            <pc:sldMk cId="3835237757" sldId="2147480284"/>
            <ac:graphicFrameMk id="5" creationId="{2EB61525-5F13-46F7-7D29-CB6704A209D5}"/>
          </ac:graphicFrameMkLst>
        </pc:graphicFrameChg>
        <pc:graphicFrameChg chg="mod modGraphic">
          <ac:chgData name="kanok lohapiyaphan" userId="4051edcb3180f094" providerId="LiveId" clId="{2C9E6E29-21CB-4F7A-BAA8-7420C34FD6FB}" dt="2025-10-14T02:43:43.162" v="172" actId="14734"/>
          <ac:graphicFrameMkLst>
            <pc:docMk/>
            <pc:sldMk cId="3835237757" sldId="2147480284"/>
            <ac:graphicFrameMk id="12" creationId="{6BEC6834-E701-B865-2BFE-6CCB3A2F3448}"/>
          </ac:graphicFrameMkLst>
        </pc:graphicFrameChg>
        <pc:graphicFrameChg chg="mod modGraphic">
          <ac:chgData name="kanok lohapiyaphan" userId="4051edcb3180f094" providerId="LiveId" clId="{2C9E6E29-21CB-4F7A-BAA8-7420C34FD6FB}" dt="2025-10-14T02:44:04.049" v="179" actId="242"/>
          <ac:graphicFrameMkLst>
            <pc:docMk/>
            <pc:sldMk cId="3835237757" sldId="2147480284"/>
            <ac:graphicFrameMk id="16" creationId="{41210840-B41A-F175-ED12-E2C0BEC465FE}"/>
          </ac:graphicFrameMkLst>
        </pc:graphicFrameChg>
        <pc:graphicFrameChg chg="mod modGraphic">
          <ac:chgData name="kanok lohapiyaphan" userId="4051edcb3180f094" providerId="LiveId" clId="{2C9E6E29-21CB-4F7A-BAA8-7420C34FD6FB}" dt="2025-10-14T02:43:35.937" v="170" actId="255"/>
          <ac:graphicFrameMkLst>
            <pc:docMk/>
            <pc:sldMk cId="3835237757" sldId="2147480284"/>
            <ac:graphicFrameMk id="20" creationId="{E2AA8DAC-DFD5-A896-EDD5-675BC6B91F03}"/>
          </ac:graphicFrameMkLst>
        </pc:graphicFrameChg>
        <pc:graphicFrameChg chg="mod modGraphic">
          <ac:chgData name="kanok lohapiyaphan" userId="4051edcb3180f094" providerId="LiveId" clId="{2C9E6E29-21CB-4F7A-BAA8-7420C34FD6FB}" dt="2025-10-14T02:46:18.465" v="186" actId="14100"/>
          <ac:graphicFrameMkLst>
            <pc:docMk/>
            <pc:sldMk cId="3835237757" sldId="2147480284"/>
            <ac:graphicFrameMk id="22" creationId="{00000000-0000-0000-0000-000000000000}"/>
          </ac:graphicFrameMkLst>
        </pc:graphicFrameChg>
        <pc:picChg chg="mod">
          <ac:chgData name="kanok lohapiyaphan" userId="4051edcb3180f094" providerId="LiveId" clId="{2C9E6E29-21CB-4F7A-BAA8-7420C34FD6FB}" dt="2025-10-14T04:14:21.004" v="515" actId="1076"/>
          <ac:picMkLst>
            <pc:docMk/>
            <pc:sldMk cId="3835237757" sldId="2147480284"/>
            <ac:picMk id="59" creationId="{F11C0EBC-7E41-ACC3-A481-986AC7C2DBA3}"/>
          </ac:picMkLst>
        </pc:picChg>
      </pc:sldChg>
      <pc:sldChg chg="modSp mod">
        <pc:chgData name="kanok lohapiyaphan" userId="4051edcb3180f094" providerId="LiveId" clId="{2C9E6E29-21CB-4F7A-BAA8-7420C34FD6FB}" dt="2025-10-14T04:14:51.387" v="517" actId="1076"/>
        <pc:sldMkLst>
          <pc:docMk/>
          <pc:sldMk cId="2800910275" sldId="2147480288"/>
        </pc:sldMkLst>
        <pc:spChg chg="mod">
          <ac:chgData name="kanok lohapiyaphan" userId="4051edcb3180f094" providerId="LiveId" clId="{2C9E6E29-21CB-4F7A-BAA8-7420C34FD6FB}" dt="2025-10-14T04:14:51.387" v="517" actId="1076"/>
          <ac:spMkLst>
            <pc:docMk/>
            <pc:sldMk cId="2800910275" sldId="2147480288"/>
            <ac:spMk id="20" creationId="{8E5D3850-8CF9-5D26-452A-E9EFC126FD6F}"/>
          </ac:spMkLst>
        </pc:spChg>
        <pc:spChg chg="mod">
          <ac:chgData name="kanok lohapiyaphan" userId="4051edcb3180f094" providerId="LiveId" clId="{2C9E6E29-21CB-4F7A-BAA8-7420C34FD6FB}" dt="2025-10-14T02:56:09.284" v="205" actId="403"/>
          <ac:spMkLst>
            <pc:docMk/>
            <pc:sldMk cId="2800910275" sldId="2147480288"/>
            <ac:spMk id="33" creationId="{57D5A0AA-1CD9-D43C-1505-556EE3309FA9}"/>
          </ac:spMkLst>
        </pc:spChg>
        <pc:graphicFrameChg chg="mod modGraphic">
          <ac:chgData name="kanok lohapiyaphan" userId="4051edcb3180f094" providerId="LiveId" clId="{2C9E6E29-21CB-4F7A-BAA8-7420C34FD6FB}" dt="2025-10-14T02:53:11.787" v="203" actId="14100"/>
          <ac:graphicFrameMkLst>
            <pc:docMk/>
            <pc:sldMk cId="2800910275" sldId="2147480288"/>
            <ac:graphicFrameMk id="8" creationId="{4307006F-7FF6-C1E7-8439-7A3E890808DF}"/>
          </ac:graphicFrameMkLst>
        </pc:graphicFrameChg>
        <pc:graphicFrameChg chg="modGraphic">
          <ac:chgData name="kanok lohapiyaphan" userId="4051edcb3180f094" providerId="LiveId" clId="{2C9E6E29-21CB-4F7A-BAA8-7420C34FD6FB}" dt="2025-10-14T02:53:09.678" v="202" actId="14100"/>
          <ac:graphicFrameMkLst>
            <pc:docMk/>
            <pc:sldMk cId="2800910275" sldId="2147480288"/>
            <ac:graphicFrameMk id="32" creationId="{1219FA35-B545-22CB-2633-EDAE0DEB18E2}"/>
          </ac:graphicFrameMkLst>
        </pc:graphicFrameChg>
        <pc:graphicFrameChg chg="mod modGraphic">
          <ac:chgData name="kanok lohapiyaphan" userId="4051edcb3180f094" providerId="LiveId" clId="{2C9E6E29-21CB-4F7A-BAA8-7420C34FD6FB}" dt="2025-10-14T02:56:04.965" v="204" actId="1076"/>
          <ac:graphicFrameMkLst>
            <pc:docMk/>
            <pc:sldMk cId="2800910275" sldId="2147480288"/>
            <ac:graphicFrameMk id="34" creationId="{B2046944-E237-BF4E-18F9-7307DE2CD644}"/>
          </ac:graphicFrameMkLst>
        </pc:graphicFrameChg>
        <pc:graphicFrameChg chg="mod modGraphic">
          <ac:chgData name="kanok lohapiyaphan" userId="4051edcb3180f094" providerId="LiveId" clId="{2C9E6E29-21CB-4F7A-BAA8-7420C34FD6FB}" dt="2025-10-14T02:56:11.439" v="206" actId="14734"/>
          <ac:graphicFrameMkLst>
            <pc:docMk/>
            <pc:sldMk cId="2800910275" sldId="2147480288"/>
            <ac:graphicFrameMk id="35" creationId="{1B793D6F-B84F-19EF-EB0A-64BB71938E31}"/>
          </ac:graphicFrameMkLst>
        </pc:graphicFrameChg>
      </pc:sldChg>
      <pc:sldChg chg="modSp mod">
        <pc:chgData name="kanok lohapiyaphan" userId="4051edcb3180f094" providerId="LiveId" clId="{2C9E6E29-21CB-4F7A-BAA8-7420C34FD6FB}" dt="2025-10-14T04:15:02.960" v="519" actId="207"/>
        <pc:sldMkLst>
          <pc:docMk/>
          <pc:sldMk cId="238010735" sldId="2147480290"/>
        </pc:sldMkLst>
        <pc:spChg chg="mod">
          <ac:chgData name="kanok lohapiyaphan" userId="4051edcb3180f094" providerId="LiveId" clId="{2C9E6E29-21CB-4F7A-BAA8-7420C34FD6FB}" dt="2025-10-14T04:15:02.960" v="519" actId="207"/>
          <ac:spMkLst>
            <pc:docMk/>
            <pc:sldMk cId="238010735" sldId="2147480290"/>
            <ac:spMk id="20" creationId="{8E5D3850-8CF9-5D26-452A-E9EFC126FD6F}"/>
          </ac:spMkLst>
        </pc:spChg>
        <pc:spChg chg="mod">
          <ac:chgData name="kanok lohapiyaphan" userId="4051edcb3180f094" providerId="LiveId" clId="{2C9E6E29-21CB-4F7A-BAA8-7420C34FD6FB}" dt="2025-10-14T02:56:51.984" v="211" actId="403"/>
          <ac:spMkLst>
            <pc:docMk/>
            <pc:sldMk cId="238010735" sldId="2147480290"/>
            <ac:spMk id="33" creationId="{2B8FC6ED-F752-E87C-DDDD-4A34161824FA}"/>
          </ac:spMkLst>
        </pc:spChg>
        <pc:graphicFrameChg chg="modGraphic">
          <ac:chgData name="kanok lohapiyaphan" userId="4051edcb3180f094" providerId="LiveId" clId="{2C9E6E29-21CB-4F7A-BAA8-7420C34FD6FB}" dt="2025-10-14T02:56:36.460" v="207" actId="255"/>
          <ac:graphicFrameMkLst>
            <pc:docMk/>
            <pc:sldMk cId="238010735" sldId="2147480290"/>
            <ac:graphicFrameMk id="7" creationId="{E2DC814D-7FD1-F93C-EBE9-E34B7A3C2EAF}"/>
          </ac:graphicFrameMkLst>
        </pc:graphicFrameChg>
        <pc:graphicFrameChg chg="mod modGraphic">
          <ac:chgData name="kanok lohapiyaphan" userId="4051edcb3180f094" providerId="LiveId" clId="{2C9E6E29-21CB-4F7A-BAA8-7420C34FD6FB}" dt="2025-10-14T02:57:13.079" v="215" actId="14734"/>
          <ac:graphicFrameMkLst>
            <pc:docMk/>
            <pc:sldMk cId="238010735" sldId="2147480290"/>
            <ac:graphicFrameMk id="8" creationId="{4307006F-7FF6-C1E7-8439-7A3E890808DF}"/>
          </ac:graphicFrameMkLst>
        </pc:graphicFrameChg>
        <pc:graphicFrameChg chg="mod">
          <ac:chgData name="kanok lohapiyaphan" userId="4051edcb3180f094" providerId="LiveId" clId="{2C9E6E29-21CB-4F7A-BAA8-7420C34FD6FB}" dt="2025-10-14T02:56:59.157" v="213" actId="1076"/>
          <ac:graphicFrameMkLst>
            <pc:docMk/>
            <pc:sldMk cId="238010735" sldId="2147480290"/>
            <ac:graphicFrameMk id="10" creationId="{D3AF3631-6EEA-F26B-5B33-A0FB5E1261C7}"/>
          </ac:graphicFrameMkLst>
        </pc:graphicFrameChg>
        <pc:graphicFrameChg chg="mod">
          <ac:chgData name="kanok lohapiyaphan" userId="4051edcb3180f094" providerId="LiveId" clId="{2C9E6E29-21CB-4F7A-BAA8-7420C34FD6FB}" dt="2025-10-14T02:56:55.817" v="212" actId="1076"/>
          <ac:graphicFrameMkLst>
            <pc:docMk/>
            <pc:sldMk cId="238010735" sldId="2147480290"/>
            <ac:graphicFrameMk id="18" creationId="{35897C32-214E-3E5C-D529-BDB51292256F}"/>
          </ac:graphicFrameMkLst>
        </pc:graphicFrameChg>
      </pc:sldChg>
      <pc:sldMasterChg chg="modSp modSldLayout">
        <pc:chgData name="kanok lohapiyaphan" userId="4051edcb3180f094" providerId="LiveId" clId="{2C9E6E29-21CB-4F7A-BAA8-7420C34FD6FB}" dt="2025-10-14T03:34:29.444" v="341"/>
        <pc:sldMasterMkLst>
          <pc:docMk/>
          <pc:sldMasterMk cId="865411474" sldId="2147483844"/>
        </pc:sldMasterMkLst>
        <pc:sldLayoutChg chg="modSp">
          <pc:chgData name="kanok lohapiyaphan" userId="4051edcb3180f094" providerId="LiveId" clId="{2C9E6E29-21CB-4F7A-BAA8-7420C34FD6FB}" dt="2025-10-14T03:34:16.326" v="339" actId="735"/>
          <pc:sldLayoutMkLst>
            <pc:docMk/>
            <pc:sldMasterMk cId="865411474" sldId="2147483844"/>
            <pc:sldLayoutMk cId="1139222939" sldId="2147483846"/>
          </pc:sldLayoutMkLst>
        </pc:sldLayoutChg>
        <pc:sldLayoutChg chg="modSp">
          <pc:chgData name="kanok lohapiyaphan" userId="4051edcb3180f094" providerId="LiveId" clId="{2C9E6E29-21CB-4F7A-BAA8-7420C34FD6FB}" dt="2025-10-14T03:33:03.410" v="334" actId="735"/>
          <pc:sldLayoutMkLst>
            <pc:docMk/>
            <pc:sldMasterMk cId="865411474" sldId="2147483844"/>
            <pc:sldLayoutMk cId="2755131480" sldId="2147483855"/>
          </pc:sldLayoutMkLst>
        </pc:sldLayoutChg>
        <pc:sldLayoutChg chg="addSp delSp modSp mod">
          <pc:chgData name="kanok lohapiyaphan" userId="4051edcb3180f094" providerId="LiveId" clId="{2C9E6E29-21CB-4F7A-BAA8-7420C34FD6FB}" dt="2025-10-14T03:34:29.444" v="341"/>
          <pc:sldLayoutMkLst>
            <pc:docMk/>
            <pc:sldMasterMk cId="865411474" sldId="2147483844"/>
            <pc:sldLayoutMk cId="294974023" sldId="2147483856"/>
          </pc:sldLayoutMkLst>
          <pc:spChg chg="del">
            <ac:chgData name="kanok lohapiyaphan" userId="4051edcb3180f094" providerId="LiveId" clId="{2C9E6E29-21CB-4F7A-BAA8-7420C34FD6FB}" dt="2025-10-14T03:32:59.760" v="333" actId="478"/>
            <ac:spMkLst>
              <pc:docMk/>
              <pc:sldMasterMk cId="865411474" sldId="2147483844"/>
              <pc:sldLayoutMk cId="294974023" sldId="2147483856"/>
              <ac:spMk id="2" creationId="{BEC23CAE-45E8-B62F-C75D-4183A4E54076}"/>
            </ac:spMkLst>
          </pc:spChg>
          <pc:spChg chg="del mod">
            <ac:chgData name="kanok lohapiyaphan" userId="4051edcb3180f094" providerId="LiveId" clId="{2C9E6E29-21CB-4F7A-BAA8-7420C34FD6FB}" dt="2025-10-14T03:34:10.311" v="338" actId="478"/>
            <ac:spMkLst>
              <pc:docMk/>
              <pc:sldMasterMk cId="865411474" sldId="2147483844"/>
              <pc:sldLayoutMk cId="294974023" sldId="2147483856"/>
              <ac:spMk id="4" creationId="{ED55D1E5-3258-3661-FE8D-4D5A8A3E1883}"/>
            </ac:spMkLst>
          </pc:spChg>
          <pc:picChg chg="del">
            <ac:chgData name="kanok lohapiyaphan" userId="4051edcb3180f094" providerId="LiveId" clId="{2C9E6E29-21CB-4F7A-BAA8-7420C34FD6FB}" dt="2025-10-14T03:33:26.807" v="337" actId="478"/>
            <ac:picMkLst>
              <pc:docMk/>
              <pc:sldMasterMk cId="865411474" sldId="2147483844"/>
              <pc:sldLayoutMk cId="294974023" sldId="2147483856"/>
              <ac:picMk id="3" creationId="{0EBA3340-F131-CCB7-6486-5DBC27741190}"/>
            </ac:picMkLst>
          </pc:picChg>
          <pc:picChg chg="add mod">
            <ac:chgData name="kanok lohapiyaphan" userId="4051edcb3180f094" providerId="LiveId" clId="{2C9E6E29-21CB-4F7A-BAA8-7420C34FD6FB}" dt="2025-10-14T03:34:29.444" v="341"/>
            <ac:picMkLst>
              <pc:docMk/>
              <pc:sldMasterMk cId="865411474" sldId="2147483844"/>
              <pc:sldLayoutMk cId="294974023" sldId="2147483856"/>
              <ac:picMk id="6" creationId="{F0093C93-BB79-D508-12FF-654E16AE6CCD}"/>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924" cy="498156"/>
          </a:xfrm>
          <a:prstGeom prst="rect">
            <a:avLst/>
          </a:prstGeom>
        </p:spPr>
        <p:txBody>
          <a:bodyPr vert="horz" lIns="91367" tIns="45684" rIns="91367" bIns="45684" rtlCol="0"/>
          <a:lstStyle>
            <a:lvl1pPr algn="l">
              <a:defRPr sz="1200"/>
            </a:lvl1pPr>
          </a:lstStyle>
          <a:p>
            <a:endParaRPr lang="en-US"/>
          </a:p>
        </p:txBody>
      </p:sp>
      <p:sp>
        <p:nvSpPr>
          <p:cNvPr id="3" name="Date Placeholder 2"/>
          <p:cNvSpPr>
            <a:spLocks noGrp="1"/>
          </p:cNvSpPr>
          <p:nvPr>
            <p:ph type="dt" idx="1"/>
          </p:nvPr>
        </p:nvSpPr>
        <p:spPr>
          <a:xfrm>
            <a:off x="3850168" y="0"/>
            <a:ext cx="2945923" cy="498156"/>
          </a:xfrm>
          <a:prstGeom prst="rect">
            <a:avLst/>
          </a:prstGeom>
        </p:spPr>
        <p:txBody>
          <a:bodyPr vert="horz" lIns="91367" tIns="45684" rIns="91367" bIns="45684" rtlCol="0"/>
          <a:lstStyle>
            <a:lvl1pPr algn="r">
              <a:defRPr sz="1200"/>
            </a:lvl1pPr>
          </a:lstStyle>
          <a:p>
            <a:fld id="{081688C9-6A8B-4E53-A831-D41BFB5C6627}" type="datetimeFigureOut">
              <a:rPr lang="en-US" smtClean="0"/>
              <a:t>1/29/2026</a:t>
            </a:fld>
            <a:endParaRPr lang="en-US"/>
          </a:p>
        </p:txBody>
      </p:sp>
      <p:sp>
        <p:nvSpPr>
          <p:cNvPr id="4" name="Slide Image Placeholder 3"/>
          <p:cNvSpPr>
            <a:spLocks noGrp="1" noRot="1" noChangeAspect="1"/>
          </p:cNvSpPr>
          <p:nvPr>
            <p:ph type="sldImg" idx="2"/>
          </p:nvPr>
        </p:nvSpPr>
        <p:spPr>
          <a:xfrm>
            <a:off x="422275" y="1239838"/>
            <a:ext cx="5954713" cy="3351212"/>
          </a:xfrm>
          <a:prstGeom prst="rect">
            <a:avLst/>
          </a:prstGeom>
          <a:noFill/>
          <a:ln w="12700">
            <a:solidFill>
              <a:prstClr val="black"/>
            </a:solidFill>
          </a:ln>
        </p:spPr>
        <p:txBody>
          <a:bodyPr vert="horz" lIns="91367" tIns="45684" rIns="91367" bIns="45684" rtlCol="0" anchor="ctr"/>
          <a:lstStyle/>
          <a:p>
            <a:endParaRPr lang="en-US"/>
          </a:p>
        </p:txBody>
      </p:sp>
      <p:sp>
        <p:nvSpPr>
          <p:cNvPr id="5" name="Notes Placeholder 4"/>
          <p:cNvSpPr>
            <a:spLocks noGrp="1"/>
          </p:cNvSpPr>
          <p:nvPr>
            <p:ph type="body" sz="quarter" idx="3"/>
          </p:nvPr>
        </p:nvSpPr>
        <p:spPr>
          <a:xfrm>
            <a:off x="680561" y="4778497"/>
            <a:ext cx="5438140" cy="3909099"/>
          </a:xfrm>
          <a:prstGeom prst="rect">
            <a:avLst/>
          </a:prstGeom>
        </p:spPr>
        <p:txBody>
          <a:bodyPr vert="horz" lIns="91367" tIns="45684" rIns="91367" bIns="4568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0070"/>
            <a:ext cx="2945924" cy="498156"/>
          </a:xfrm>
          <a:prstGeom prst="rect">
            <a:avLst/>
          </a:prstGeom>
        </p:spPr>
        <p:txBody>
          <a:bodyPr vert="horz" lIns="91367" tIns="45684" rIns="91367" bIns="45684" rtlCol="0" anchor="b"/>
          <a:lstStyle>
            <a:lvl1pPr algn="l">
              <a:defRPr sz="1200"/>
            </a:lvl1pPr>
          </a:lstStyle>
          <a:p>
            <a:endParaRPr lang="en-US"/>
          </a:p>
        </p:txBody>
      </p:sp>
      <p:sp>
        <p:nvSpPr>
          <p:cNvPr id="7" name="Slide Number Placeholder 6"/>
          <p:cNvSpPr>
            <a:spLocks noGrp="1"/>
          </p:cNvSpPr>
          <p:nvPr>
            <p:ph type="sldNum" sz="quarter" idx="5"/>
          </p:nvPr>
        </p:nvSpPr>
        <p:spPr>
          <a:xfrm>
            <a:off x="3850168" y="9430070"/>
            <a:ext cx="2945923" cy="498156"/>
          </a:xfrm>
          <a:prstGeom prst="rect">
            <a:avLst/>
          </a:prstGeom>
        </p:spPr>
        <p:txBody>
          <a:bodyPr vert="horz" lIns="91367" tIns="45684" rIns="91367" bIns="45684" rtlCol="0" anchor="b"/>
          <a:lstStyle>
            <a:lvl1pPr algn="r">
              <a:defRPr sz="1200"/>
            </a:lvl1pPr>
          </a:lstStyle>
          <a:p>
            <a:fld id="{632DFBFD-078C-4611-A0AC-E6156C11734B}" type="slidenum">
              <a:rPr lang="en-US" smtClean="0"/>
              <a:t>‹#›</a:t>
            </a:fld>
            <a:endParaRPr lang="en-US"/>
          </a:p>
        </p:txBody>
      </p:sp>
    </p:spTree>
    <p:extLst>
      <p:ext uri="{BB962C8B-B14F-4D97-AF65-F5344CB8AC3E}">
        <p14:creationId xmlns:p14="http://schemas.microsoft.com/office/powerpoint/2010/main" val="414320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6E752-636E-D620-0612-35D34494689A}"/>
            </a:ext>
          </a:extLst>
        </p:cNvPr>
        <p:cNvGrpSpPr/>
        <p:nvPr/>
      </p:nvGrpSpPr>
      <p:grpSpPr>
        <a:xfrm>
          <a:off x="0" y="0"/>
          <a:ext cx="0" cy="0"/>
          <a:chOff x="0" y="0"/>
          <a:chExt cx="0" cy="0"/>
        </a:xfrm>
      </p:grpSpPr>
      <p:sp>
        <p:nvSpPr>
          <p:cNvPr id="13314" name="ตัวแทนรูปบนสไลด์ 1">
            <a:extLst>
              <a:ext uri="{FF2B5EF4-FFF2-40B4-BE49-F238E27FC236}">
                <a16:creationId xmlns:a16="http://schemas.microsoft.com/office/drawing/2014/main" id="{944FC17F-A8FA-5976-C405-FE1D9B50ABD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ตัวแทนบันทึกย่อ 2">
            <a:extLst>
              <a:ext uri="{FF2B5EF4-FFF2-40B4-BE49-F238E27FC236}">
                <a16:creationId xmlns:a16="http://schemas.microsoft.com/office/drawing/2014/main" id="{5894EBCE-29FF-1E85-C15D-B9410430988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cs typeface="Cordia New" panose="020B0304020202020204" pitchFamily="34" charset="-34"/>
            </a:endParaRPr>
          </a:p>
        </p:txBody>
      </p:sp>
      <p:sp>
        <p:nvSpPr>
          <p:cNvPr id="4" name="ตัวแทนหมายเลขสไลด์ 3">
            <a:extLst>
              <a:ext uri="{FF2B5EF4-FFF2-40B4-BE49-F238E27FC236}">
                <a16:creationId xmlns:a16="http://schemas.microsoft.com/office/drawing/2014/main" id="{FC701D75-A239-DC52-9890-AD1B671E7919}"/>
              </a:ext>
            </a:extLst>
          </p:cNvPr>
          <p:cNvSpPr>
            <a:spLocks noGrp="1"/>
          </p:cNvSpPr>
          <p:nvPr>
            <p:ph type="sldNum" sz="quarter" idx="5"/>
          </p:nvPr>
        </p:nvSpPr>
        <p:spPr/>
        <p:txBody>
          <a:bodyPr/>
          <a:lstStyle/>
          <a:p>
            <a:pPr marL="0" marR="0" lvl="0" indent="0" algn="r" defTabSz="945316" rtl="0" eaLnBrk="1" fontAlgn="auto" latinLnBrk="0" hangingPunct="1">
              <a:lnSpc>
                <a:spcPct val="100000"/>
              </a:lnSpc>
              <a:spcBef>
                <a:spcPts val="0"/>
              </a:spcBef>
              <a:spcAft>
                <a:spcPts val="0"/>
              </a:spcAft>
              <a:buClrTx/>
              <a:buSzTx/>
              <a:buFontTx/>
              <a:buNone/>
              <a:tabLst/>
              <a:defRPr/>
            </a:pPr>
            <a:fld id="{04254E74-38A3-48BA-BDA9-4FB17B592AA0}" type="slidenum">
              <a:rPr kumimoji="0" lang="en-US" sz="1200" b="0" i="0" u="none" strike="noStrike" kern="1200" cap="none" spc="0" normalizeH="0" baseline="0" noProof="0">
                <a:ln>
                  <a:noFill/>
                </a:ln>
                <a:solidFill>
                  <a:prstClr val="black"/>
                </a:solidFill>
                <a:effectLst/>
                <a:uLnTx/>
                <a:uFillTx/>
                <a:latin typeface="Aptos" panose="02110004020202020204"/>
                <a:ea typeface="+mn-ea"/>
                <a:cs typeface="+mn-cs"/>
              </a:rPr>
              <a:pPr marL="0" marR="0" lvl="0" indent="0" algn="r" defTabSz="945316"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40689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สไลด์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en-US" dirty="0"/>
          </a:p>
        </p:txBody>
      </p:sp>
      <p:sp>
        <p:nvSpPr>
          <p:cNvPr id="4" name="ตัวแทนหมายเลขสไลด์ 3"/>
          <p:cNvSpPr>
            <a:spLocks noGrp="1"/>
          </p:cNvSpPr>
          <p:nvPr>
            <p:ph type="sldNum" sz="quarter" idx="10"/>
          </p:nvPr>
        </p:nvSpPr>
        <p:spPr/>
        <p:txBody>
          <a:bodyPr/>
          <a:lstStyle/>
          <a:p>
            <a:pPr marL="0" marR="0" lvl="0" indent="0" algn="r" defTabSz="914033" rtl="0" eaLnBrk="1" fontAlgn="auto" latinLnBrk="0" hangingPunct="1">
              <a:lnSpc>
                <a:spcPct val="100000"/>
              </a:lnSpc>
              <a:spcBef>
                <a:spcPts val="0"/>
              </a:spcBef>
              <a:spcAft>
                <a:spcPts val="0"/>
              </a:spcAft>
              <a:buClrTx/>
              <a:buSzTx/>
              <a:buFontTx/>
              <a:buNone/>
              <a:tabLst/>
              <a:defRPr/>
            </a:pPr>
            <a:fld id="{3FF641B6-D378-4BA1-B4CD-6B59BE5EC04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033"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2051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89FB8-A3AC-F064-9AB1-D317DF4802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988EA4-598E-0D6A-65B1-6449610C6F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2CA067-7BF8-95E6-72FA-084E15D72B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A258AB-F8B5-4671-2592-D52225EF6CDF}"/>
              </a:ext>
            </a:extLst>
          </p:cNvPr>
          <p:cNvSpPr>
            <a:spLocks noGrp="1"/>
          </p:cNvSpPr>
          <p:nvPr>
            <p:ph type="sldNum" sz="quarter" idx="5"/>
          </p:nvPr>
        </p:nvSpPr>
        <p:spPr/>
        <p:txBody>
          <a:bodyPr/>
          <a:lstStyle/>
          <a:p>
            <a:pPr marL="0" marR="0" lvl="0" indent="0" algn="r" defTabSz="914033" rtl="0" eaLnBrk="1" fontAlgn="auto" latinLnBrk="0" hangingPunct="1">
              <a:lnSpc>
                <a:spcPct val="100000"/>
              </a:lnSpc>
              <a:spcBef>
                <a:spcPts val="0"/>
              </a:spcBef>
              <a:spcAft>
                <a:spcPts val="0"/>
              </a:spcAft>
              <a:buClrTx/>
              <a:buSzTx/>
              <a:buFontTx/>
              <a:buNone/>
              <a:tabLst/>
              <a:defRPr/>
            </a:pPr>
            <a:fld id="{9318FEC1-6817-4320-93FB-42A6DDE8C6A4}" type="slidenum">
              <a:rPr kumimoji="0" lang="th-TH" sz="12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rPr>
              <a:pPr marL="0" marR="0" lvl="0" indent="0" algn="r" defTabSz="914033" rtl="0" eaLnBrk="1" fontAlgn="auto" latinLnBrk="0" hangingPunct="1">
                <a:lnSpc>
                  <a:spcPct val="100000"/>
                </a:lnSpc>
                <a:spcBef>
                  <a:spcPts val="0"/>
                </a:spcBef>
                <a:spcAft>
                  <a:spcPts val="0"/>
                </a:spcAft>
                <a:buClrTx/>
                <a:buSzTx/>
                <a:buFontTx/>
                <a:buNone/>
                <a:tabLst/>
                <a:defRPr/>
              </a:pPr>
              <a:t>11</a:t>
            </a:fld>
            <a:endParaRPr kumimoji="0" lang="th-TH" sz="12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endParaRPr>
          </a:p>
        </p:txBody>
      </p:sp>
    </p:spTree>
    <p:extLst>
      <p:ext uri="{BB962C8B-B14F-4D97-AF65-F5344CB8AC3E}">
        <p14:creationId xmlns:p14="http://schemas.microsoft.com/office/powerpoint/2010/main" val="3582220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033" rtl="0" eaLnBrk="1" fontAlgn="auto" latinLnBrk="0" hangingPunct="1">
              <a:lnSpc>
                <a:spcPct val="100000"/>
              </a:lnSpc>
              <a:spcBef>
                <a:spcPts val="0"/>
              </a:spcBef>
              <a:spcAft>
                <a:spcPts val="0"/>
              </a:spcAft>
              <a:buClrTx/>
              <a:buSzTx/>
              <a:buFontTx/>
              <a:buNone/>
              <a:tabLst/>
              <a:defRPr/>
            </a:pPr>
            <a:fld id="{9318FEC1-6817-4320-93FB-42A6DDE8C6A4}" type="slidenum">
              <a:rPr kumimoji="0" lang="th-TH" sz="1200" b="0" i="0" u="none" strike="noStrike" kern="1200" cap="none" spc="0" normalizeH="0" baseline="0" noProof="0">
                <a:ln>
                  <a:noFill/>
                </a:ln>
                <a:solidFill>
                  <a:prstClr val="black"/>
                </a:solidFill>
                <a:effectLst/>
                <a:uLnTx/>
                <a:uFillTx/>
                <a:latin typeface="Aptos" panose="02110004020202020204"/>
                <a:ea typeface="+mn-ea"/>
                <a:cs typeface="Cordia New" panose="020B0304020202020204" pitchFamily="34" charset="-34"/>
              </a:rPr>
              <a:pPr marL="0" marR="0" lvl="0" indent="0" algn="r" defTabSz="914033" rtl="0" eaLnBrk="1" fontAlgn="auto" latinLnBrk="0" hangingPunct="1">
                <a:lnSpc>
                  <a:spcPct val="100000"/>
                </a:lnSpc>
                <a:spcBef>
                  <a:spcPts val="0"/>
                </a:spcBef>
                <a:spcAft>
                  <a:spcPts val="0"/>
                </a:spcAft>
                <a:buClrTx/>
                <a:buSzTx/>
                <a:buFontTx/>
                <a:buNone/>
                <a:tabLst/>
                <a:defRPr/>
              </a:pPr>
              <a:t>12</a:t>
            </a:fld>
            <a:endParaRPr kumimoji="0" lang="th-TH" sz="1200" b="0" i="0" u="none" strike="noStrike" kern="1200" cap="none" spc="0" normalizeH="0" baseline="0" noProof="0">
              <a:ln>
                <a:noFill/>
              </a:ln>
              <a:solidFill>
                <a:prstClr val="black"/>
              </a:solidFill>
              <a:effectLst/>
              <a:uLnTx/>
              <a:uFillTx/>
              <a:latin typeface="Aptos" panose="02110004020202020204"/>
              <a:ea typeface="+mn-ea"/>
              <a:cs typeface="Cordia New" panose="020B0304020202020204" pitchFamily="34" charset="-34"/>
            </a:endParaRPr>
          </a:p>
        </p:txBody>
      </p:sp>
    </p:spTree>
    <p:extLst>
      <p:ext uri="{BB962C8B-B14F-4D97-AF65-F5344CB8AC3E}">
        <p14:creationId xmlns:p14="http://schemas.microsoft.com/office/powerpoint/2010/main" val="912035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47304" rtl="0" eaLnBrk="1" fontAlgn="auto" latinLnBrk="0" hangingPunct="1">
              <a:lnSpc>
                <a:spcPct val="100000"/>
              </a:lnSpc>
              <a:spcBef>
                <a:spcPts val="0"/>
              </a:spcBef>
              <a:spcAft>
                <a:spcPts val="0"/>
              </a:spcAft>
              <a:buClrTx/>
              <a:buSzTx/>
              <a:buFontTx/>
              <a:buNone/>
              <a:tabLst/>
              <a:defRPr/>
            </a:pPr>
            <a:fld id="{6FDF5FD7-25CE-4D4E-A4D9-FB4C0BCCC84F}"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7304"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2139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7ABEC-2C84-5E15-7D35-9F8C131A9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9923CC-6512-B20A-5834-CAC9D3D861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E46CF9-9889-9DA0-3445-C0ADD6A211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469D38-27DA-A9B9-5859-57AA9FD5E581}"/>
              </a:ext>
            </a:extLst>
          </p:cNvPr>
          <p:cNvSpPr>
            <a:spLocks noGrp="1"/>
          </p:cNvSpPr>
          <p:nvPr>
            <p:ph type="sldNum" sz="quarter" idx="5"/>
          </p:nvPr>
        </p:nvSpPr>
        <p:spPr/>
        <p:txBody>
          <a:bodyPr/>
          <a:lstStyle/>
          <a:p>
            <a:pPr defTabSz="947967">
              <a:defRPr/>
            </a:pPr>
            <a:fld id="{9318FEC1-6817-4320-93FB-42A6DDE8C6A4}" type="slidenum">
              <a:rPr lang="th-TH">
                <a:solidFill>
                  <a:prstClr val="black"/>
                </a:solidFill>
                <a:latin typeface="Calibri" panose="020F0502020204030204"/>
                <a:cs typeface="Cordia New" panose="020B0304020202020204" pitchFamily="34" charset="-34"/>
              </a:rPr>
              <a:pPr defTabSz="947967">
                <a:defRPr/>
              </a:pPr>
              <a:t>14</a:t>
            </a:fld>
            <a:endParaRPr lang="th-TH">
              <a:solidFill>
                <a:prstClr val="black"/>
              </a:solidFill>
              <a:latin typeface="Calibri" panose="020F0502020204030204"/>
              <a:cs typeface="Cordia New" panose="020B0304020202020204" pitchFamily="34" charset="-34"/>
            </a:endParaRPr>
          </a:p>
        </p:txBody>
      </p:sp>
    </p:spTree>
    <p:extLst>
      <p:ext uri="{BB962C8B-B14F-4D97-AF65-F5344CB8AC3E}">
        <p14:creationId xmlns:p14="http://schemas.microsoft.com/office/powerpoint/2010/main" val="40931300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BC35A-7FB2-52DE-6CD7-5742AE3C8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EA9406-F1E3-ABFD-B089-7817B14FC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2A733F-1F11-4A2F-C31F-1DE73198EAE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8B475B6-5C7D-F861-CA9B-2A75E4BBCCC4}"/>
              </a:ext>
            </a:extLst>
          </p:cNvPr>
          <p:cNvSpPr>
            <a:spLocks noGrp="1"/>
          </p:cNvSpPr>
          <p:nvPr>
            <p:ph type="sldNum" sz="quarter" idx="5"/>
          </p:nvPr>
        </p:nvSpPr>
        <p:spPr/>
        <p:txBody>
          <a:bodyPr/>
          <a:lstStyle/>
          <a:p>
            <a:pPr defTabSz="947304">
              <a:defRPr/>
            </a:pPr>
            <a:fld id="{9318FEC1-6817-4320-93FB-42A6DDE8C6A4}" type="slidenum">
              <a:rPr lang="th-TH">
                <a:solidFill>
                  <a:prstClr val="black"/>
                </a:solidFill>
                <a:latin typeface="Calibri" panose="020F0502020204030204"/>
                <a:cs typeface="Cordia New" panose="020B0304020202020204" pitchFamily="34" charset="-34"/>
              </a:rPr>
              <a:pPr defTabSz="947304">
                <a:defRPr/>
              </a:pPr>
              <a:t>16</a:t>
            </a:fld>
            <a:endParaRPr lang="th-TH">
              <a:solidFill>
                <a:prstClr val="black"/>
              </a:solidFill>
              <a:latin typeface="Calibri" panose="020F0502020204030204"/>
              <a:cs typeface="Cordia New" panose="020B0304020202020204" pitchFamily="34" charset="-34"/>
            </a:endParaRPr>
          </a:p>
        </p:txBody>
      </p:sp>
    </p:spTree>
    <p:extLst>
      <p:ext uri="{BB962C8B-B14F-4D97-AF65-F5344CB8AC3E}">
        <p14:creationId xmlns:p14="http://schemas.microsoft.com/office/powerpoint/2010/main" val="1314979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946452">
              <a:defRPr/>
            </a:pPr>
            <a:fld id="{9318FEC1-6817-4320-93FB-42A6DDE8C6A4}" type="slidenum">
              <a:rPr lang="th-TH">
                <a:solidFill>
                  <a:prstClr val="black"/>
                </a:solidFill>
                <a:latin typeface="Calibri" panose="020F0502020204030204"/>
                <a:cs typeface="Cordia New" panose="020B0304020202020204" pitchFamily="34" charset="-34"/>
              </a:rPr>
              <a:pPr defTabSz="946452">
                <a:defRPr/>
              </a:pPr>
              <a:t>17</a:t>
            </a:fld>
            <a:endParaRPr lang="th-TH">
              <a:solidFill>
                <a:prstClr val="black"/>
              </a:solidFill>
              <a:latin typeface="Calibri" panose="020F0502020204030204"/>
              <a:cs typeface="Cordia New" panose="020B0304020202020204" pitchFamily="34" charset="-34"/>
            </a:endParaRPr>
          </a:p>
        </p:txBody>
      </p:sp>
    </p:spTree>
    <p:extLst>
      <p:ext uri="{BB962C8B-B14F-4D97-AF65-F5344CB8AC3E}">
        <p14:creationId xmlns:p14="http://schemas.microsoft.com/office/powerpoint/2010/main" val="3235887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defTabSz="947304">
              <a:defRPr/>
            </a:pPr>
            <a:fld id="{9318FEC1-6817-4320-93FB-42A6DDE8C6A4}" type="slidenum">
              <a:rPr lang="th-TH">
                <a:solidFill>
                  <a:prstClr val="black"/>
                </a:solidFill>
                <a:latin typeface="Calibri" panose="020F0502020204030204"/>
                <a:cs typeface="Cordia New" panose="020B0304020202020204" pitchFamily="34" charset="-34"/>
              </a:rPr>
              <a:pPr defTabSz="947304">
                <a:defRPr/>
              </a:pPr>
              <a:t>19</a:t>
            </a:fld>
            <a:endParaRPr lang="th-TH">
              <a:solidFill>
                <a:prstClr val="black"/>
              </a:solidFill>
              <a:latin typeface="Calibri" panose="020F0502020204030204"/>
              <a:cs typeface="Cordia New" panose="020B0304020202020204" pitchFamily="34" charset="-34"/>
            </a:endParaRPr>
          </a:p>
        </p:txBody>
      </p:sp>
    </p:spTree>
    <p:extLst>
      <p:ext uri="{BB962C8B-B14F-4D97-AF65-F5344CB8AC3E}">
        <p14:creationId xmlns:p14="http://schemas.microsoft.com/office/powerpoint/2010/main" val="4927780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0"/>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th-TH"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20</a:t>
            </a:fld>
            <a:endParaRPr kumimoji="0" lang="th-TH"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068861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4:notes"/>
          <p:cNvSpPr txBox="1">
            <a:spLocks noGrp="1"/>
          </p:cNvSpPr>
          <p:nvPr>
            <p:ph type="body" idx="1"/>
          </p:nvPr>
        </p:nvSpPr>
        <p:spPr>
          <a:xfrm>
            <a:off x="679768" y="4778722"/>
            <a:ext cx="5438140" cy="3909864"/>
          </a:xfrm>
          <a:prstGeom prst="rect">
            <a:avLst/>
          </a:prstGeom>
        </p:spPr>
        <p:txBody>
          <a:bodyPr spcFirstLastPara="1" wrap="square" lIns="91398" tIns="45686" rIns="91398" bIns="45686" anchor="t" anchorCtr="0">
            <a:noAutofit/>
          </a:bodyPr>
          <a:lstStyle/>
          <a:p>
            <a:pPr marL="0" indent="0"/>
            <a:endParaRPr/>
          </a:p>
        </p:txBody>
      </p:sp>
      <p:sp>
        <p:nvSpPr>
          <p:cNvPr id="537" name="Google Shape;537;p4:notes"/>
          <p:cNvSpPr>
            <a:spLocks noGrp="1" noRot="1" noChangeAspect="1"/>
          </p:cNvSpPr>
          <p:nvPr>
            <p:ph type="sldImg" idx="2"/>
          </p:nvPr>
        </p:nvSpPr>
        <p:spPr>
          <a:xfrm>
            <a:off x="420688" y="1241425"/>
            <a:ext cx="5956300" cy="33512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2DFBFD-078C-4611-A0AC-E6156C11734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7313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CE04D-35D6-DAD5-D03C-7E403009AE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629F67-7C72-94AE-1034-7CB7404621D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3A5D82-B43F-661D-7ADD-E4E0B657A3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4C0597C-8FB3-7FDD-86FF-CE77AECEFD2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11A5BF7-4EEC-4492-84C1-7EB317355FA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3529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BD6DB-26D2-09C8-B146-05703FD5CD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2DE638-E590-8341-2F1D-5BF5BF81B0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9B45E4-3375-CD72-9E36-6D70B8011DF5}"/>
              </a:ext>
            </a:extLst>
          </p:cNvPr>
          <p:cNvSpPr>
            <a:spLocks noGrp="1"/>
          </p:cNvSpPr>
          <p:nvPr>
            <p:ph type="body" idx="1"/>
          </p:nvPr>
        </p:nvSpPr>
        <p:spPr/>
        <p:txBody>
          <a:bodyPr/>
          <a:lstStyle/>
          <a:p>
            <a:r>
              <a:rPr lang="th-TH"/>
              <a:t>ปี 2565 ร้อยละ หน่วยงานระดับกรมที่มีระดับความพร้อมรัฐบาลดิจิทัลหน่วยงานภาครัฐที่อยู่ในระดับ 4 ขึ้นไป อยู่ที่ ร้อยละ 8.06</a:t>
            </a:r>
            <a:br>
              <a:rPr lang="th-TH"/>
            </a:br>
            <a:br>
              <a:rPr lang="th-TH"/>
            </a:br>
            <a:r>
              <a:rPr lang="th-TH"/>
              <a:t>สัดส่วนหน่วยงานระดับกรมที่มีระดับความพร้อมรัฐบาล ดิจิทัลหน่วยงานภาครัฐที่อยู่ในระดับ 4 ขึ้นไป ต่อ หน่วยงานภาครัฐระดับกรมทั้งหมด (ไม่น้อยกว่าร้อยละ 20 ภายในปี 2570) </a:t>
            </a:r>
            <a:endParaRPr lang="en-GB"/>
          </a:p>
        </p:txBody>
      </p:sp>
      <p:sp>
        <p:nvSpPr>
          <p:cNvPr id="4" name="Slide Number Placeholder 3">
            <a:extLst>
              <a:ext uri="{FF2B5EF4-FFF2-40B4-BE49-F238E27FC236}">
                <a16:creationId xmlns:a16="http://schemas.microsoft.com/office/drawing/2014/main" id="{EC151D0B-23C5-8F4C-B34E-3A0A0BC6ED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61678-81DA-4AE8-8824-2AA569F593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6789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F34C0-F48F-033E-676E-0C6890E4A0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0F75CD-18BE-91A5-CCCA-6A1C1786A2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889F08-4211-FC6E-45A4-A3E9AE20302C}"/>
              </a:ext>
            </a:extLst>
          </p:cNvPr>
          <p:cNvSpPr>
            <a:spLocks noGrp="1"/>
          </p:cNvSpPr>
          <p:nvPr>
            <p:ph type="body" idx="1"/>
          </p:nvPr>
        </p:nvSpPr>
        <p:spPr/>
        <p:txBody>
          <a:bodyPr/>
          <a:lstStyle/>
          <a:p>
            <a:r>
              <a:rPr lang="th-TH"/>
              <a:t>ปี 2565 ร้อยละ หน่วยงานระดับกรมที่มีระดับความพร้อมรัฐบาลดิจิทัลหน่วยงานภาครัฐที่อยู่ในระดับ 4 ขึ้นไป อยู่ที่ ร้อยละ 8.06</a:t>
            </a:r>
            <a:br>
              <a:rPr lang="th-TH"/>
            </a:br>
            <a:br>
              <a:rPr lang="th-TH"/>
            </a:br>
            <a:r>
              <a:rPr lang="th-TH"/>
              <a:t>สัดส่วนหน่วยงานระดับกรมที่มีระดับความพร้อมรัฐบาล ดิจิทัลหน่วยงานภาครัฐที่อยู่ในระดับ 4 ขึ้นไป ต่อ หน่วยงานภาครัฐระดับกรมทั้งหมด (ไม่น้อยกว่าร้อยละ 20 ภายในปี 2570) </a:t>
            </a:r>
            <a:endParaRPr lang="en-GB"/>
          </a:p>
        </p:txBody>
      </p:sp>
      <p:sp>
        <p:nvSpPr>
          <p:cNvPr id="4" name="Slide Number Placeholder 3">
            <a:extLst>
              <a:ext uri="{FF2B5EF4-FFF2-40B4-BE49-F238E27FC236}">
                <a16:creationId xmlns:a16="http://schemas.microsoft.com/office/drawing/2014/main" id="{F9E118A8-433D-F79F-D43D-C760641F90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0161678-81DA-4AE8-8824-2AA569F593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7962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a:extLst>
            <a:ext uri="{FF2B5EF4-FFF2-40B4-BE49-F238E27FC236}">
              <a16:creationId xmlns:a16="http://schemas.microsoft.com/office/drawing/2014/main" id="{CB960E07-D7FC-9121-815E-3DCCC300A592}"/>
            </a:ext>
          </a:extLst>
        </p:cNvPr>
        <p:cNvGrpSpPr/>
        <p:nvPr/>
      </p:nvGrpSpPr>
      <p:grpSpPr>
        <a:xfrm>
          <a:off x="0" y="0"/>
          <a:ext cx="0" cy="0"/>
          <a:chOff x="0" y="0"/>
          <a:chExt cx="0" cy="0"/>
        </a:xfrm>
      </p:grpSpPr>
      <p:sp>
        <p:nvSpPr>
          <p:cNvPr id="250" name="Google Shape;250;p8:notes">
            <a:extLst>
              <a:ext uri="{FF2B5EF4-FFF2-40B4-BE49-F238E27FC236}">
                <a16:creationId xmlns:a16="http://schemas.microsoft.com/office/drawing/2014/main" id="{5CF33887-3E23-5B1D-949E-0E146A20B029}"/>
              </a:ext>
            </a:extLst>
          </p:cNvPr>
          <p:cNvSpPr txBox="1">
            <a:spLocks noGrp="1"/>
          </p:cNvSpPr>
          <p:nvPr>
            <p:ph type="body" idx="1"/>
          </p:nvPr>
        </p:nvSpPr>
        <p:spPr>
          <a:xfrm>
            <a:off x="712386" y="5913344"/>
            <a:ext cx="5699083" cy="483819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8:notes">
            <a:extLst>
              <a:ext uri="{FF2B5EF4-FFF2-40B4-BE49-F238E27FC236}">
                <a16:creationId xmlns:a16="http://schemas.microsoft.com/office/drawing/2014/main" id="{39867CE1-275D-8036-E387-C15127251920}"/>
              </a:ext>
            </a:extLst>
          </p:cNvPr>
          <p:cNvSpPr>
            <a:spLocks noGrp="1" noRot="1" noChangeAspect="1"/>
          </p:cNvSpPr>
          <p:nvPr>
            <p:ph type="sldImg" idx="2"/>
          </p:nvPr>
        </p:nvSpPr>
        <p:spPr>
          <a:xfrm>
            <a:off x="-122238" y="1536700"/>
            <a:ext cx="7367588" cy="4144963"/>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4943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preserve="1" userDrawn="1">
  <p:cSld name="Title and Content">
    <p:spTree>
      <p:nvGrpSpPr>
        <p:cNvPr id="1" name="Shape 15"/>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AA3268DA-DBD7-41A0-A7E3-222A6B81F716}"/>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Calibri" panose="020F0502020204030204" pitchFamily="34" charset="0"/>
                <a:cs typeface="Calibri" panose="020F0502020204030204" pitchFamily="34" charset="0"/>
              </a:defRPr>
            </a:lvl1pPr>
          </a:lstStyle>
          <a:p>
            <a:fld id="{C787E290-76B0-4EA1-9FB1-BF333C18EEE2}" type="slidenum">
              <a:rPr lang="en-US" smtClean="0"/>
              <a:pPr/>
              <a:t>‹#›</a:t>
            </a:fld>
            <a:endParaRPr lang="en-US"/>
          </a:p>
        </p:txBody>
      </p:sp>
    </p:spTree>
    <p:extLst>
      <p:ext uri="{BB962C8B-B14F-4D97-AF65-F5344CB8AC3E}">
        <p14:creationId xmlns:p14="http://schemas.microsoft.com/office/powerpoint/2010/main" val="3202567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14AEAC-7C21-B532-9CCB-9032C6397F5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D5F4B50-E552-49EA-BDBF-6404FA9B1D46}" type="datetimeFigureOut">
              <a:rPr kumimoji="0" lang="th-TH" sz="2800" b="0" i="0" u="none" strike="noStrike" kern="1200" cap="none" spc="0" normalizeH="0" baseline="0" noProof="0" smtClean="0">
                <a:ln>
                  <a:noFill/>
                </a:ln>
                <a:solidFill>
                  <a:srgbClr val="000000"/>
                </a:solidFill>
                <a:effectLst/>
                <a:uLnTx/>
                <a:uFillTx/>
                <a:latin typeface="Arial"/>
                <a:ea typeface="+mn-ea"/>
                <a:cs typeface="Cordia New" panose="020B0304020202020204" pitchFamily="34" charset="-34"/>
              </a:rPr>
              <a:pPr marL="0" marR="0" lvl="0" indent="0" algn="l" defTabSz="914400" rtl="0" eaLnBrk="1" fontAlgn="auto" latinLnBrk="0" hangingPunct="1">
                <a:lnSpc>
                  <a:spcPct val="100000"/>
                </a:lnSpc>
                <a:spcBef>
                  <a:spcPts val="0"/>
                </a:spcBef>
                <a:spcAft>
                  <a:spcPts val="0"/>
                </a:spcAft>
                <a:buClrTx/>
                <a:buSzTx/>
                <a:buFontTx/>
                <a:buNone/>
                <a:tabLst/>
                <a:defRPr/>
              </a:pPr>
              <a:t>29/01/69</a:t>
            </a:fld>
            <a:endParaRPr kumimoji="0" lang="th-TH" sz="2800" b="0" i="0" u="none" strike="noStrike" kern="1200" cap="none" spc="0" normalizeH="0" baseline="0" noProof="0">
              <a:ln>
                <a:noFill/>
              </a:ln>
              <a:solidFill>
                <a:srgbClr val="000000"/>
              </a:solidFill>
              <a:effectLst/>
              <a:uLnTx/>
              <a:uFillTx/>
              <a:latin typeface="Arial"/>
              <a:ea typeface="+mn-ea"/>
              <a:cs typeface="Cordia New" panose="020B0304020202020204" pitchFamily="34" charset="-34"/>
            </a:endParaRPr>
          </a:p>
        </p:txBody>
      </p:sp>
      <p:sp>
        <p:nvSpPr>
          <p:cNvPr id="3" name="Footer Placeholder 2">
            <a:extLst>
              <a:ext uri="{FF2B5EF4-FFF2-40B4-BE49-F238E27FC236}">
                <a16:creationId xmlns:a16="http://schemas.microsoft.com/office/drawing/2014/main" id="{35672813-2211-DEB8-29BC-972455330737}"/>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th-TH" sz="2800" b="0" i="0" u="none" strike="noStrike" kern="1200" cap="none" spc="0" normalizeH="0" baseline="0" noProof="0">
              <a:ln>
                <a:noFill/>
              </a:ln>
              <a:solidFill>
                <a:srgbClr val="000000"/>
              </a:solidFill>
              <a:effectLst/>
              <a:uLnTx/>
              <a:uFillTx/>
              <a:latin typeface="Arial"/>
              <a:ea typeface="+mn-ea"/>
              <a:cs typeface="Cordia New" panose="020B0304020202020204" pitchFamily="34" charset="-34"/>
            </a:endParaRPr>
          </a:p>
        </p:txBody>
      </p:sp>
      <p:sp>
        <p:nvSpPr>
          <p:cNvPr id="4" name="Slide Number Placeholder 3">
            <a:extLst>
              <a:ext uri="{FF2B5EF4-FFF2-40B4-BE49-F238E27FC236}">
                <a16:creationId xmlns:a16="http://schemas.microsoft.com/office/drawing/2014/main" id="{98508DE7-503F-5EAE-96DF-8F0441A06DA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439082-5BDF-4F10-B12F-D387EDA5504B}" type="slidenum">
              <a:rPr kumimoji="0" lang="th-TH" sz="1200" b="0" i="0" u="none" strike="noStrike" kern="1200" cap="none" spc="0" normalizeH="0" baseline="0" noProof="0" smtClean="0">
                <a:ln>
                  <a:noFill/>
                </a:ln>
                <a:solidFill>
                  <a:srgbClr val="000000"/>
                </a:solidFill>
                <a:effectLst/>
                <a:uLnTx/>
                <a:uFillTx/>
                <a:latin typeface="Calibri" panose="020F0502020204030204" pitchFamily="34" charset="0"/>
                <a:ea typeface="+mn-ea"/>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h-TH" sz="1200" b="0" i="0" u="none" strike="noStrike" kern="1200" cap="none" spc="0" normalizeH="0" baseline="0" noProof="0">
              <a:ln>
                <a:noFill/>
              </a:ln>
              <a:solidFill>
                <a:srgbClr val="000000"/>
              </a:solidFill>
              <a:effectLst/>
              <a:uLnTx/>
              <a:uFillTx/>
              <a:latin typeface="Calibri" panose="020F0502020204030204" pitchFamily="34" charset="0"/>
              <a:ea typeface="+mn-ea"/>
            </a:endParaRPr>
          </a:p>
        </p:txBody>
      </p:sp>
    </p:spTree>
    <p:extLst>
      <p:ext uri="{BB962C8B-B14F-4D97-AF65-F5344CB8AC3E}">
        <p14:creationId xmlns:p14="http://schemas.microsoft.com/office/powerpoint/2010/main" val="3775667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9CC04-095E-3F92-EF54-C1A47FF2ABB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7B0B8EC-5544-6B80-9EAB-215B87FD34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4387F03-0B36-C9EB-669F-0F58120E5743}"/>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6BC70B27-A5E1-BB69-8981-F1EEB4923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8BCCE9-226F-F36F-B8B0-8245FC6D05EC}"/>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2996873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B00C5-3593-F17C-9B61-FE40B6F435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6DFDC05-8BFA-01BF-6E09-19AD1303087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60DF68-4C1E-4239-7C1B-8564B70B653C}"/>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719B7BF8-629E-E731-5DF5-DE744A16A0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01F03D-4DF9-31C4-D2BF-1927C2F5AACF}"/>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3995988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DEC5D9-FB18-FC22-0BF5-59024A33E66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3DD30B8-3B57-486E-185F-A6E6E1F92A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9992BB2-D9FB-D21E-DC5B-874D977FBA0F}"/>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052A0C12-0CE9-E0AF-EA8D-1C04E03CE1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40B462-F1BC-B330-7F4F-C63900858095}"/>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10865415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237BFD-26D5-E5B0-062C-D59D3E56F3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9BDDAD8-AB2A-3EA4-B2F8-896B182B714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7DAF61E-8288-7DFA-0A40-E0442BB45A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1F27AE0-CE3E-147F-7546-E925C6F59ECF}"/>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6" name="Footer Placeholder 5">
            <a:extLst>
              <a:ext uri="{FF2B5EF4-FFF2-40B4-BE49-F238E27FC236}">
                <a16:creationId xmlns:a16="http://schemas.microsoft.com/office/drawing/2014/main" id="{C3F448E6-1F33-01D1-F691-F48A32487C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5CA6EA-33C8-7E75-FFE1-AF74247F19CC}"/>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165736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E957-CC24-2C53-4960-DB1F2B32EE2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F0B0761-517F-1CFC-36A2-9FEBFB5479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369BEB-3351-1D78-5124-86A50D7304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D257239-9464-9672-98A9-8ECB4001D9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B4C20F-E03F-50B0-9055-D6DBD990AB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6717117-7A9E-B204-B62D-EF16B276B6CC}"/>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8" name="Footer Placeholder 7">
            <a:extLst>
              <a:ext uri="{FF2B5EF4-FFF2-40B4-BE49-F238E27FC236}">
                <a16:creationId xmlns:a16="http://schemas.microsoft.com/office/drawing/2014/main" id="{BB4F1A2C-7E7C-BDE1-396A-12C8A0FA47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046E88D-A0C7-4131-EB87-61B77B599917}"/>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289445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83906-8B1A-CC7F-B8D7-5BFE5E6E8C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FD1EF3-8059-9E41-064A-E24D1C689F4F}"/>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4" name="Footer Placeholder 3">
            <a:extLst>
              <a:ext uri="{FF2B5EF4-FFF2-40B4-BE49-F238E27FC236}">
                <a16:creationId xmlns:a16="http://schemas.microsoft.com/office/drawing/2014/main" id="{E6F96C8A-F82F-8A4F-0FC9-BE9040933B2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218D116-E8D8-7539-BF68-F03B0ED7369B}"/>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3164368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C655B7-27B0-4E1F-77D6-A691C35DD50D}"/>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3" name="Footer Placeholder 2">
            <a:extLst>
              <a:ext uri="{FF2B5EF4-FFF2-40B4-BE49-F238E27FC236}">
                <a16:creationId xmlns:a16="http://schemas.microsoft.com/office/drawing/2014/main" id="{390F04DE-51F1-3A97-EE76-3B11D012AB3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D799EA-D3F7-1F94-846C-0E7E9F0F7426}"/>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1404385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D38FC-136C-C32F-29EC-9E8ABBA4A2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D895E8F-D78F-7B0E-9D1E-FC64A8E364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23C616C-662C-4AFE-B1FD-7BABBBB63F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13ACCF-59BF-D853-1CA8-EA06725E1BE3}"/>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6" name="Footer Placeholder 5">
            <a:extLst>
              <a:ext uri="{FF2B5EF4-FFF2-40B4-BE49-F238E27FC236}">
                <a16:creationId xmlns:a16="http://schemas.microsoft.com/office/drawing/2014/main" id="{B0A4F55C-6328-5777-7A5B-67450E1877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2869F3C-B9E2-2FD1-B8EF-765B5388F38C}"/>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1875040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07889-2E51-355F-AA6D-D660BB40E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C6995E6-6399-88F9-05DC-95C3126B1E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1BC14A3-FD96-F7D6-94B2-71029ABFDF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AEBEA4-D62D-3EFD-4C9C-6470ABBF169A}"/>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6" name="Footer Placeholder 5">
            <a:extLst>
              <a:ext uri="{FF2B5EF4-FFF2-40B4-BE49-F238E27FC236}">
                <a16:creationId xmlns:a16="http://schemas.microsoft.com/office/drawing/2014/main" id="{CB6C2CEB-00D3-419E-F578-7311A45180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5025AC-CE6C-D36B-F8F1-411F64004398}"/>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30273023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E01FA-9280-FF55-EBE2-52C6F63B95A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58455A6-2392-78BE-86FC-BF31494A45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078EE8-781E-B082-BF8B-1F82F36C4538}"/>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F597DC6E-2EA5-EA22-38A5-FFAF52B1F5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F17F83-868A-A42F-C84F-ECDDA1DCD396}"/>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9435103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390A32-60A6-CFD1-C35E-AC312DD7554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5BAF9B-A57D-920C-D873-307B10EEF8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29CC41-35FB-1D21-762C-CF659A643E98}"/>
              </a:ext>
            </a:extLst>
          </p:cNvPr>
          <p:cNvSpPr>
            <a:spLocks noGrp="1"/>
          </p:cNvSpPr>
          <p:nvPr>
            <p:ph type="dt" sz="half" idx="10"/>
          </p:nvPr>
        </p:nvSpPr>
        <p:spPr/>
        <p:txBody>
          <a:body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960FCE1A-2082-47E5-C09A-30B88AAA6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77AD15-4C2C-DA7B-C6E7-223DA650DFA2}"/>
              </a:ext>
            </a:extLst>
          </p:cNvPr>
          <p:cNvSpPr>
            <a:spLocks noGrp="1"/>
          </p:cNvSpPr>
          <p:nvPr>
            <p:ph type="sldNum" sz="quarter" idx="12"/>
          </p:nvPr>
        </p:nvSpPr>
        <p:spPr/>
        <p:txBody>
          <a:bodyPr/>
          <a:lstStyle/>
          <a:p>
            <a:fld id="{A4B04540-B2C7-4BBF-BAC0-057091736F0C}" type="slidenum">
              <a:rPr lang="en-US" smtClean="0"/>
              <a:t>‹#›</a:t>
            </a:fld>
            <a:endParaRPr lang="en-US"/>
          </a:p>
        </p:txBody>
      </p:sp>
    </p:spTree>
    <p:extLst>
      <p:ext uri="{BB962C8B-B14F-4D97-AF65-F5344CB8AC3E}">
        <p14:creationId xmlns:p14="http://schemas.microsoft.com/office/powerpoint/2010/main" val="995554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B9719F5-5AC8-E82C-6746-B063FE140E5A}"/>
              </a:ext>
            </a:extLst>
          </p:cNvPr>
          <p:cNvSpPr>
            <a:spLocks noGrp="1"/>
          </p:cNvSpPr>
          <p:nvPr>
            <p:ph type="dt" sz="half" idx="10"/>
          </p:nvPr>
        </p:nvSpPr>
        <p:spPr/>
        <p:txBody>
          <a:bodyPr/>
          <a:lstStyle>
            <a:lvl1pPr>
              <a:defRPr/>
            </a:lvl1pPr>
          </a:lstStyle>
          <a:p>
            <a:pPr>
              <a:defRPr/>
            </a:pPr>
            <a:fld id="{33FBD14A-984E-4A6C-BBD4-40954BE699DA}" type="datetimeFigureOut">
              <a:rPr lang="en-US"/>
              <a:pPr>
                <a:defRPr/>
              </a:pPr>
              <a:t>1/29/2026</a:t>
            </a:fld>
            <a:endParaRPr lang="en-US"/>
          </a:p>
        </p:txBody>
      </p:sp>
      <p:sp>
        <p:nvSpPr>
          <p:cNvPr id="5" name="Footer Placeholder 4">
            <a:extLst>
              <a:ext uri="{FF2B5EF4-FFF2-40B4-BE49-F238E27FC236}">
                <a16:creationId xmlns:a16="http://schemas.microsoft.com/office/drawing/2014/main" id="{4F2679CF-034D-074E-1699-5045998313B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DC2DCA3-63CA-FA00-0C64-9DD88C90850B}"/>
              </a:ext>
            </a:extLst>
          </p:cNvPr>
          <p:cNvSpPr>
            <a:spLocks noGrp="1"/>
          </p:cNvSpPr>
          <p:nvPr>
            <p:ph type="sldNum" sz="quarter" idx="12"/>
          </p:nvPr>
        </p:nvSpPr>
        <p:spPr/>
        <p:txBody>
          <a:bodyPr/>
          <a:lstStyle>
            <a:lvl1pPr>
              <a:defRPr/>
            </a:lvl1pPr>
          </a:lstStyle>
          <a:p>
            <a:pPr>
              <a:defRPr/>
            </a:pPr>
            <a:fld id="{A0F08D99-6115-49FC-8E04-198B7DE4173E}" type="slidenum">
              <a:rPr lang="en-US" altLang="en-US"/>
              <a:pPr>
                <a:defRPr/>
              </a:pPr>
              <a:t>‹#›</a:t>
            </a:fld>
            <a:endParaRPr lang="en-US" altLang="en-US"/>
          </a:p>
        </p:txBody>
      </p:sp>
    </p:spTree>
    <p:extLst>
      <p:ext uri="{BB962C8B-B14F-4D97-AF65-F5344CB8AC3E}">
        <p14:creationId xmlns:p14="http://schemas.microsoft.com/office/powerpoint/2010/main" val="3115419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8">
            <a:extLst>
              <a:ext uri="{FF2B5EF4-FFF2-40B4-BE49-F238E27FC236}">
                <a16:creationId xmlns:a16="http://schemas.microsoft.com/office/drawing/2014/main" id="{7FCCF0D9-D21D-E128-896C-1FE98BBC2AC4}"/>
              </a:ext>
            </a:extLst>
          </p:cNvPr>
          <p:cNvSpPr/>
          <p:nvPr userDrawn="1"/>
        </p:nvSpPr>
        <p:spPr>
          <a:xfrm>
            <a:off x="9975850" y="6400800"/>
            <a:ext cx="221615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C9B29B6-0C01-FA5C-58C4-BBE814050242}"/>
              </a:ext>
            </a:extLst>
          </p:cNvPr>
          <p:cNvSpPr>
            <a:spLocks noGrp="1"/>
          </p:cNvSpPr>
          <p:nvPr>
            <p:ph type="dt" sz="half" idx="10"/>
          </p:nvPr>
        </p:nvSpPr>
        <p:spPr/>
        <p:txBody>
          <a:bodyPr/>
          <a:lstStyle>
            <a:lvl1pPr>
              <a:defRPr/>
            </a:lvl1pPr>
          </a:lstStyle>
          <a:p>
            <a:pPr>
              <a:defRPr/>
            </a:pPr>
            <a:fld id="{356876B6-3D88-485B-AB48-54775749B0C8}" type="datetimeFigureOut">
              <a:rPr lang="en-US"/>
              <a:pPr>
                <a:defRPr/>
              </a:pPr>
              <a:t>1/29/2026</a:t>
            </a:fld>
            <a:endParaRPr lang="en-US"/>
          </a:p>
        </p:txBody>
      </p:sp>
      <p:sp>
        <p:nvSpPr>
          <p:cNvPr id="6" name="Footer Placeholder 4">
            <a:extLst>
              <a:ext uri="{FF2B5EF4-FFF2-40B4-BE49-F238E27FC236}">
                <a16:creationId xmlns:a16="http://schemas.microsoft.com/office/drawing/2014/main" id="{01A5484D-2FEF-78F8-1FC5-09C0F79DAE4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D62F2D0-14F1-FD49-ED1D-F3FED05876F1}"/>
              </a:ext>
            </a:extLst>
          </p:cNvPr>
          <p:cNvSpPr>
            <a:spLocks noGrp="1"/>
          </p:cNvSpPr>
          <p:nvPr>
            <p:ph type="sldNum" sz="quarter" idx="12"/>
          </p:nvPr>
        </p:nvSpPr>
        <p:spPr>
          <a:xfrm>
            <a:off x="9448800" y="6453188"/>
            <a:ext cx="2743200" cy="365125"/>
          </a:xfrm>
        </p:spPr>
        <p:txBody>
          <a:bodyPr/>
          <a:lstStyle>
            <a:lvl1pPr>
              <a:defRPr/>
            </a:lvl1pPr>
          </a:lstStyle>
          <a:p>
            <a:pPr>
              <a:defRPr/>
            </a:pPr>
            <a:fld id="{9626AB51-884D-4B10-AC94-117D725B7C32}" type="slidenum">
              <a:rPr lang="en-US" altLang="en-US"/>
              <a:pPr>
                <a:defRPr/>
              </a:pPr>
              <a:t>‹#›</a:t>
            </a:fld>
            <a:endParaRPr lang="en-US" altLang="en-US"/>
          </a:p>
        </p:txBody>
      </p:sp>
    </p:spTree>
    <p:extLst>
      <p:ext uri="{BB962C8B-B14F-4D97-AF65-F5344CB8AC3E}">
        <p14:creationId xmlns:p14="http://schemas.microsoft.com/office/powerpoint/2010/main" val="113922293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E15525-9683-8714-3C1F-885015AFD85C}"/>
              </a:ext>
            </a:extLst>
          </p:cNvPr>
          <p:cNvSpPr>
            <a:spLocks noGrp="1"/>
          </p:cNvSpPr>
          <p:nvPr>
            <p:ph type="dt" sz="half" idx="10"/>
          </p:nvPr>
        </p:nvSpPr>
        <p:spPr/>
        <p:txBody>
          <a:bodyPr/>
          <a:lstStyle>
            <a:lvl1pPr>
              <a:defRPr/>
            </a:lvl1pPr>
          </a:lstStyle>
          <a:p>
            <a:pPr>
              <a:defRPr/>
            </a:pPr>
            <a:fld id="{86880AA1-CB81-4E65-97DE-A7C9A9AEB232}" type="datetimeFigureOut">
              <a:rPr lang="en-US"/>
              <a:pPr>
                <a:defRPr/>
              </a:pPr>
              <a:t>1/29/2026</a:t>
            </a:fld>
            <a:endParaRPr lang="en-US"/>
          </a:p>
        </p:txBody>
      </p:sp>
      <p:sp>
        <p:nvSpPr>
          <p:cNvPr id="5" name="Footer Placeholder 4">
            <a:extLst>
              <a:ext uri="{FF2B5EF4-FFF2-40B4-BE49-F238E27FC236}">
                <a16:creationId xmlns:a16="http://schemas.microsoft.com/office/drawing/2014/main" id="{4350A786-B61F-DF13-274E-63B92419C61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F818783C-9F89-57C8-E0BC-6785F80CE205}"/>
              </a:ext>
            </a:extLst>
          </p:cNvPr>
          <p:cNvSpPr>
            <a:spLocks noGrp="1"/>
          </p:cNvSpPr>
          <p:nvPr>
            <p:ph type="sldNum" sz="quarter" idx="12"/>
          </p:nvPr>
        </p:nvSpPr>
        <p:spPr/>
        <p:txBody>
          <a:bodyPr/>
          <a:lstStyle>
            <a:lvl1pPr>
              <a:defRPr/>
            </a:lvl1pPr>
          </a:lstStyle>
          <a:p>
            <a:pPr>
              <a:defRPr/>
            </a:pPr>
            <a:fld id="{78B4927F-FB0B-4D6B-ACB4-B3A60F6287F6}" type="slidenum">
              <a:rPr lang="en-US" altLang="en-US"/>
              <a:pPr>
                <a:defRPr/>
              </a:pPr>
              <a:t>‹#›</a:t>
            </a:fld>
            <a:endParaRPr lang="en-US" altLang="en-US"/>
          </a:p>
        </p:txBody>
      </p:sp>
    </p:spTree>
    <p:extLst>
      <p:ext uri="{BB962C8B-B14F-4D97-AF65-F5344CB8AC3E}">
        <p14:creationId xmlns:p14="http://schemas.microsoft.com/office/powerpoint/2010/main" val="18516754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C2E99CF-4C74-31CB-1ABC-DB9192A30B84}"/>
              </a:ext>
            </a:extLst>
          </p:cNvPr>
          <p:cNvSpPr>
            <a:spLocks noGrp="1"/>
          </p:cNvSpPr>
          <p:nvPr>
            <p:ph type="dt" sz="half" idx="10"/>
          </p:nvPr>
        </p:nvSpPr>
        <p:spPr/>
        <p:txBody>
          <a:bodyPr/>
          <a:lstStyle>
            <a:lvl1pPr>
              <a:defRPr/>
            </a:lvl1pPr>
          </a:lstStyle>
          <a:p>
            <a:pPr>
              <a:defRPr/>
            </a:pPr>
            <a:fld id="{7850FB06-617D-4061-A772-23C4CC8282B9}" type="datetimeFigureOut">
              <a:rPr lang="en-US"/>
              <a:pPr>
                <a:defRPr/>
              </a:pPr>
              <a:t>1/29/2026</a:t>
            </a:fld>
            <a:endParaRPr lang="en-US"/>
          </a:p>
        </p:txBody>
      </p:sp>
      <p:sp>
        <p:nvSpPr>
          <p:cNvPr id="6" name="Footer Placeholder 4">
            <a:extLst>
              <a:ext uri="{FF2B5EF4-FFF2-40B4-BE49-F238E27FC236}">
                <a16:creationId xmlns:a16="http://schemas.microsoft.com/office/drawing/2014/main" id="{1A007BF3-CFD7-BBD2-4B00-8B86743AC10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AC75D6C-A1D3-3D4B-96AF-C424E54EB61C}"/>
              </a:ext>
            </a:extLst>
          </p:cNvPr>
          <p:cNvSpPr>
            <a:spLocks noGrp="1"/>
          </p:cNvSpPr>
          <p:nvPr>
            <p:ph type="sldNum" sz="quarter" idx="12"/>
          </p:nvPr>
        </p:nvSpPr>
        <p:spPr/>
        <p:txBody>
          <a:bodyPr/>
          <a:lstStyle>
            <a:lvl1pPr>
              <a:defRPr/>
            </a:lvl1pPr>
          </a:lstStyle>
          <a:p>
            <a:pPr>
              <a:defRPr/>
            </a:pPr>
            <a:fld id="{7E0ABA77-9184-472A-8382-861154D93E79}" type="slidenum">
              <a:rPr lang="en-US" altLang="en-US"/>
              <a:pPr>
                <a:defRPr/>
              </a:pPr>
              <a:t>‹#›</a:t>
            </a:fld>
            <a:endParaRPr lang="en-US" altLang="en-US"/>
          </a:p>
        </p:txBody>
      </p:sp>
    </p:spTree>
    <p:extLst>
      <p:ext uri="{BB962C8B-B14F-4D97-AF65-F5344CB8AC3E}">
        <p14:creationId xmlns:p14="http://schemas.microsoft.com/office/powerpoint/2010/main" val="6046536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095BFB0F-6AD1-6A5B-128C-AB9419E0CE09}"/>
              </a:ext>
            </a:extLst>
          </p:cNvPr>
          <p:cNvSpPr>
            <a:spLocks noGrp="1"/>
          </p:cNvSpPr>
          <p:nvPr>
            <p:ph type="dt" sz="half" idx="10"/>
          </p:nvPr>
        </p:nvSpPr>
        <p:spPr/>
        <p:txBody>
          <a:bodyPr/>
          <a:lstStyle>
            <a:lvl1pPr>
              <a:defRPr/>
            </a:lvl1pPr>
          </a:lstStyle>
          <a:p>
            <a:pPr>
              <a:defRPr/>
            </a:pPr>
            <a:fld id="{ECD151AB-1858-4ED4-B4F5-40AA0006E5FF}" type="datetimeFigureOut">
              <a:rPr lang="en-US"/>
              <a:pPr>
                <a:defRPr/>
              </a:pPr>
              <a:t>1/29/2026</a:t>
            </a:fld>
            <a:endParaRPr lang="en-US"/>
          </a:p>
        </p:txBody>
      </p:sp>
      <p:sp>
        <p:nvSpPr>
          <p:cNvPr id="8" name="Footer Placeholder 4">
            <a:extLst>
              <a:ext uri="{FF2B5EF4-FFF2-40B4-BE49-F238E27FC236}">
                <a16:creationId xmlns:a16="http://schemas.microsoft.com/office/drawing/2014/main" id="{708D6E12-B25E-B863-AF32-37E71A916F6A}"/>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DCB4C529-9627-AEDC-2B40-3F6E8D88E013}"/>
              </a:ext>
            </a:extLst>
          </p:cNvPr>
          <p:cNvSpPr>
            <a:spLocks noGrp="1"/>
          </p:cNvSpPr>
          <p:nvPr>
            <p:ph type="sldNum" sz="quarter" idx="12"/>
          </p:nvPr>
        </p:nvSpPr>
        <p:spPr/>
        <p:txBody>
          <a:bodyPr/>
          <a:lstStyle>
            <a:lvl1pPr>
              <a:defRPr/>
            </a:lvl1pPr>
          </a:lstStyle>
          <a:p>
            <a:pPr>
              <a:defRPr/>
            </a:pPr>
            <a:fld id="{FEB994C9-80B5-44A5-8A81-3177A2E8F4E7}" type="slidenum">
              <a:rPr lang="en-US" altLang="en-US"/>
              <a:pPr>
                <a:defRPr/>
              </a:pPr>
              <a:t>‹#›</a:t>
            </a:fld>
            <a:endParaRPr lang="en-US" altLang="en-US"/>
          </a:p>
        </p:txBody>
      </p:sp>
    </p:spTree>
    <p:extLst>
      <p:ext uri="{BB962C8B-B14F-4D97-AF65-F5344CB8AC3E}">
        <p14:creationId xmlns:p14="http://schemas.microsoft.com/office/powerpoint/2010/main" val="41487668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6EF254B3-0C08-0446-933A-56DC7F9CAE28}"/>
              </a:ext>
            </a:extLst>
          </p:cNvPr>
          <p:cNvSpPr>
            <a:spLocks noGrp="1"/>
          </p:cNvSpPr>
          <p:nvPr>
            <p:ph type="dt" sz="half" idx="10"/>
          </p:nvPr>
        </p:nvSpPr>
        <p:spPr/>
        <p:txBody>
          <a:bodyPr/>
          <a:lstStyle>
            <a:lvl1pPr>
              <a:defRPr/>
            </a:lvl1pPr>
          </a:lstStyle>
          <a:p>
            <a:pPr>
              <a:defRPr/>
            </a:pPr>
            <a:fld id="{44956049-9011-4716-8681-D7867D03994C}" type="datetimeFigureOut">
              <a:rPr lang="en-US"/>
              <a:pPr>
                <a:defRPr/>
              </a:pPr>
              <a:t>1/29/2026</a:t>
            </a:fld>
            <a:endParaRPr lang="en-US"/>
          </a:p>
        </p:txBody>
      </p:sp>
      <p:sp>
        <p:nvSpPr>
          <p:cNvPr id="4" name="Footer Placeholder 4">
            <a:extLst>
              <a:ext uri="{FF2B5EF4-FFF2-40B4-BE49-F238E27FC236}">
                <a16:creationId xmlns:a16="http://schemas.microsoft.com/office/drawing/2014/main" id="{AAA43B7B-1B27-691D-2AFE-8FD55CE5E4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87565F-68C3-0C02-5EDF-75CEA1D05006}"/>
              </a:ext>
            </a:extLst>
          </p:cNvPr>
          <p:cNvSpPr>
            <a:spLocks noGrp="1"/>
          </p:cNvSpPr>
          <p:nvPr>
            <p:ph type="sldNum" sz="quarter" idx="12"/>
          </p:nvPr>
        </p:nvSpPr>
        <p:spPr/>
        <p:txBody>
          <a:bodyPr/>
          <a:lstStyle>
            <a:lvl1pPr>
              <a:defRPr/>
            </a:lvl1pPr>
          </a:lstStyle>
          <a:p>
            <a:pPr>
              <a:defRPr/>
            </a:pPr>
            <a:fld id="{F5850417-870E-4810-A436-A521C70F016B}" type="slidenum">
              <a:rPr lang="en-US" altLang="en-US"/>
              <a:pPr>
                <a:defRPr/>
              </a:pPr>
              <a:t>‹#›</a:t>
            </a:fld>
            <a:endParaRPr lang="en-US" altLang="en-US"/>
          </a:p>
        </p:txBody>
      </p:sp>
    </p:spTree>
    <p:extLst>
      <p:ext uri="{BB962C8B-B14F-4D97-AF65-F5344CB8AC3E}">
        <p14:creationId xmlns:p14="http://schemas.microsoft.com/office/powerpoint/2010/main" val="21920272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1E899C3-A570-44F6-9B52-143E88F8D9D4}"/>
              </a:ext>
            </a:extLst>
          </p:cNvPr>
          <p:cNvSpPr>
            <a:spLocks noGrp="1"/>
          </p:cNvSpPr>
          <p:nvPr>
            <p:ph type="dt" sz="half" idx="10"/>
          </p:nvPr>
        </p:nvSpPr>
        <p:spPr/>
        <p:txBody>
          <a:bodyPr/>
          <a:lstStyle>
            <a:lvl1pPr>
              <a:defRPr/>
            </a:lvl1pPr>
          </a:lstStyle>
          <a:p>
            <a:pPr>
              <a:defRPr/>
            </a:pPr>
            <a:fld id="{074ED348-EAA8-4B9F-82C7-8F8E3A1D35A5}" type="datetimeFigureOut">
              <a:rPr lang="en-US"/>
              <a:pPr>
                <a:defRPr/>
              </a:pPr>
              <a:t>1/29/2026</a:t>
            </a:fld>
            <a:endParaRPr lang="en-US"/>
          </a:p>
        </p:txBody>
      </p:sp>
      <p:sp>
        <p:nvSpPr>
          <p:cNvPr id="3" name="Footer Placeholder 4">
            <a:extLst>
              <a:ext uri="{FF2B5EF4-FFF2-40B4-BE49-F238E27FC236}">
                <a16:creationId xmlns:a16="http://schemas.microsoft.com/office/drawing/2014/main" id="{3FE8A55A-E2E7-23BE-DEB4-7D7ED5FC840E}"/>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18937E49-DC77-F95F-F93F-809C29F35075}"/>
              </a:ext>
            </a:extLst>
          </p:cNvPr>
          <p:cNvSpPr>
            <a:spLocks noGrp="1"/>
          </p:cNvSpPr>
          <p:nvPr>
            <p:ph type="sldNum" sz="quarter" idx="12"/>
          </p:nvPr>
        </p:nvSpPr>
        <p:spPr/>
        <p:txBody>
          <a:bodyPr/>
          <a:lstStyle>
            <a:lvl1pPr>
              <a:defRPr/>
            </a:lvl1pPr>
          </a:lstStyle>
          <a:p>
            <a:pPr>
              <a:defRPr/>
            </a:pPr>
            <a:fld id="{D30DCF62-3A9E-4FED-A77D-07FD484894C7}" type="slidenum">
              <a:rPr lang="en-US" altLang="en-US"/>
              <a:pPr>
                <a:defRPr/>
              </a:pPr>
              <a:t>‹#›</a:t>
            </a:fld>
            <a:endParaRPr lang="en-US" altLang="en-US"/>
          </a:p>
        </p:txBody>
      </p:sp>
    </p:spTree>
    <p:extLst>
      <p:ext uri="{BB962C8B-B14F-4D97-AF65-F5344CB8AC3E}">
        <p14:creationId xmlns:p14="http://schemas.microsoft.com/office/powerpoint/2010/main" val="5939844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2CC82F3-073C-1500-54CC-0609D57449EB}"/>
              </a:ext>
            </a:extLst>
          </p:cNvPr>
          <p:cNvSpPr>
            <a:spLocks noGrp="1"/>
          </p:cNvSpPr>
          <p:nvPr>
            <p:ph type="dt" sz="half" idx="10"/>
          </p:nvPr>
        </p:nvSpPr>
        <p:spPr/>
        <p:txBody>
          <a:bodyPr/>
          <a:lstStyle>
            <a:lvl1pPr>
              <a:defRPr/>
            </a:lvl1pPr>
          </a:lstStyle>
          <a:p>
            <a:pPr>
              <a:defRPr/>
            </a:pPr>
            <a:fld id="{46F43A5E-BAC0-450D-B974-C53080115837}" type="datetimeFigureOut">
              <a:rPr lang="en-US"/>
              <a:pPr>
                <a:defRPr/>
              </a:pPr>
              <a:t>1/29/2026</a:t>
            </a:fld>
            <a:endParaRPr lang="en-US"/>
          </a:p>
        </p:txBody>
      </p:sp>
      <p:sp>
        <p:nvSpPr>
          <p:cNvPr id="6" name="Footer Placeholder 4">
            <a:extLst>
              <a:ext uri="{FF2B5EF4-FFF2-40B4-BE49-F238E27FC236}">
                <a16:creationId xmlns:a16="http://schemas.microsoft.com/office/drawing/2014/main" id="{E1CD321B-2346-F17B-7562-258B5567DA4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27A88B4-5FFD-9B69-1747-81A0ABE02AF1}"/>
              </a:ext>
            </a:extLst>
          </p:cNvPr>
          <p:cNvSpPr>
            <a:spLocks noGrp="1"/>
          </p:cNvSpPr>
          <p:nvPr>
            <p:ph type="sldNum" sz="quarter" idx="12"/>
          </p:nvPr>
        </p:nvSpPr>
        <p:spPr/>
        <p:txBody>
          <a:bodyPr/>
          <a:lstStyle>
            <a:lvl1pPr>
              <a:defRPr/>
            </a:lvl1pPr>
          </a:lstStyle>
          <a:p>
            <a:pPr>
              <a:defRPr/>
            </a:pPr>
            <a:fld id="{22813AF0-9BBB-4503-A204-E9CAC9E3AA82}" type="slidenum">
              <a:rPr lang="en-US" altLang="en-US"/>
              <a:pPr>
                <a:defRPr/>
              </a:pPr>
              <a:t>‹#›</a:t>
            </a:fld>
            <a:endParaRPr lang="en-US" altLang="en-US"/>
          </a:p>
        </p:txBody>
      </p:sp>
    </p:spTree>
    <p:extLst>
      <p:ext uri="{BB962C8B-B14F-4D97-AF65-F5344CB8AC3E}">
        <p14:creationId xmlns:p14="http://schemas.microsoft.com/office/powerpoint/2010/main" val="3045119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29B5EC1F-90EB-B162-003D-C318A6303C93}"/>
              </a:ext>
            </a:extLst>
          </p:cNvPr>
          <p:cNvSpPr>
            <a:spLocks noGrp="1"/>
          </p:cNvSpPr>
          <p:nvPr>
            <p:ph type="dt" sz="half" idx="10"/>
          </p:nvPr>
        </p:nvSpPr>
        <p:spPr/>
        <p:txBody>
          <a:bodyPr/>
          <a:lstStyle>
            <a:lvl1pPr>
              <a:defRPr/>
            </a:lvl1pPr>
          </a:lstStyle>
          <a:p>
            <a:pPr>
              <a:defRPr/>
            </a:pPr>
            <a:fld id="{938231FF-8253-46FD-955D-940B9E6BC4CC}" type="datetimeFigureOut">
              <a:rPr lang="en-US"/>
              <a:pPr>
                <a:defRPr/>
              </a:pPr>
              <a:t>1/29/2026</a:t>
            </a:fld>
            <a:endParaRPr lang="en-US"/>
          </a:p>
        </p:txBody>
      </p:sp>
      <p:sp>
        <p:nvSpPr>
          <p:cNvPr id="6" name="Footer Placeholder 4">
            <a:extLst>
              <a:ext uri="{FF2B5EF4-FFF2-40B4-BE49-F238E27FC236}">
                <a16:creationId xmlns:a16="http://schemas.microsoft.com/office/drawing/2014/main" id="{DC881466-5B40-5114-CFEE-C4F6B3F113D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1377EE6-C898-1D98-1EA6-DDD045456DC7}"/>
              </a:ext>
            </a:extLst>
          </p:cNvPr>
          <p:cNvSpPr>
            <a:spLocks noGrp="1"/>
          </p:cNvSpPr>
          <p:nvPr>
            <p:ph type="sldNum" sz="quarter" idx="12"/>
          </p:nvPr>
        </p:nvSpPr>
        <p:spPr/>
        <p:txBody>
          <a:bodyPr/>
          <a:lstStyle>
            <a:lvl1pPr>
              <a:defRPr/>
            </a:lvl1pPr>
          </a:lstStyle>
          <a:p>
            <a:pPr>
              <a:defRPr/>
            </a:pPr>
            <a:fld id="{729E7C0E-B73F-4856-8B89-3D737C163243}" type="slidenum">
              <a:rPr lang="en-US" altLang="en-US"/>
              <a:pPr>
                <a:defRPr/>
              </a:pPr>
              <a:t>‹#›</a:t>
            </a:fld>
            <a:endParaRPr lang="en-US" altLang="en-US"/>
          </a:p>
        </p:txBody>
      </p:sp>
    </p:spTree>
    <p:extLst>
      <p:ext uri="{BB962C8B-B14F-4D97-AF65-F5344CB8AC3E}">
        <p14:creationId xmlns:p14="http://schemas.microsoft.com/office/powerpoint/2010/main" val="32245051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9C2544-BB34-9578-5EF9-8B0553B37D4C}"/>
              </a:ext>
            </a:extLst>
          </p:cNvPr>
          <p:cNvSpPr>
            <a:spLocks noGrp="1"/>
          </p:cNvSpPr>
          <p:nvPr>
            <p:ph type="dt" sz="half" idx="10"/>
          </p:nvPr>
        </p:nvSpPr>
        <p:spPr/>
        <p:txBody>
          <a:bodyPr/>
          <a:lstStyle>
            <a:lvl1pPr>
              <a:defRPr/>
            </a:lvl1pPr>
          </a:lstStyle>
          <a:p>
            <a:pPr>
              <a:defRPr/>
            </a:pPr>
            <a:fld id="{60A74EB5-D901-40F6-9833-E17F69B72DAB}" type="datetimeFigureOut">
              <a:rPr lang="en-US"/>
              <a:pPr>
                <a:defRPr/>
              </a:pPr>
              <a:t>1/29/2026</a:t>
            </a:fld>
            <a:endParaRPr lang="en-US"/>
          </a:p>
        </p:txBody>
      </p:sp>
      <p:sp>
        <p:nvSpPr>
          <p:cNvPr id="5" name="Footer Placeholder 4">
            <a:extLst>
              <a:ext uri="{FF2B5EF4-FFF2-40B4-BE49-F238E27FC236}">
                <a16:creationId xmlns:a16="http://schemas.microsoft.com/office/drawing/2014/main" id="{BBB3C6F0-7711-A3EA-A122-4804D4AFBFE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B0AD6A6-4E53-56AC-FA66-F309959414BB}"/>
              </a:ext>
            </a:extLst>
          </p:cNvPr>
          <p:cNvSpPr>
            <a:spLocks noGrp="1"/>
          </p:cNvSpPr>
          <p:nvPr>
            <p:ph type="sldNum" sz="quarter" idx="12"/>
          </p:nvPr>
        </p:nvSpPr>
        <p:spPr/>
        <p:txBody>
          <a:bodyPr/>
          <a:lstStyle>
            <a:lvl1pPr>
              <a:defRPr/>
            </a:lvl1pPr>
          </a:lstStyle>
          <a:p>
            <a:pPr>
              <a:defRPr/>
            </a:pPr>
            <a:fld id="{BACEE60E-1A7F-4965-ABD0-E29EDC7EEAC3}" type="slidenum">
              <a:rPr lang="en-US" altLang="en-US"/>
              <a:pPr>
                <a:defRPr/>
              </a:pPr>
              <a:t>‹#›</a:t>
            </a:fld>
            <a:endParaRPr lang="en-US" altLang="en-US"/>
          </a:p>
        </p:txBody>
      </p:sp>
    </p:spTree>
    <p:extLst>
      <p:ext uri="{BB962C8B-B14F-4D97-AF65-F5344CB8AC3E}">
        <p14:creationId xmlns:p14="http://schemas.microsoft.com/office/powerpoint/2010/main" val="13825202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280A90-0DAD-BD0E-4E47-3F5F61FB9C44}"/>
              </a:ext>
            </a:extLst>
          </p:cNvPr>
          <p:cNvSpPr>
            <a:spLocks noGrp="1"/>
          </p:cNvSpPr>
          <p:nvPr>
            <p:ph type="dt" sz="half" idx="10"/>
          </p:nvPr>
        </p:nvSpPr>
        <p:spPr/>
        <p:txBody>
          <a:bodyPr/>
          <a:lstStyle>
            <a:lvl1pPr>
              <a:defRPr/>
            </a:lvl1pPr>
          </a:lstStyle>
          <a:p>
            <a:pPr>
              <a:defRPr/>
            </a:pPr>
            <a:fld id="{AA147876-DEA1-4BF5-AEFA-B8B46C5CFF4C}" type="datetimeFigureOut">
              <a:rPr lang="en-US"/>
              <a:pPr>
                <a:defRPr/>
              </a:pPr>
              <a:t>1/29/2026</a:t>
            </a:fld>
            <a:endParaRPr lang="en-US"/>
          </a:p>
        </p:txBody>
      </p:sp>
      <p:sp>
        <p:nvSpPr>
          <p:cNvPr id="5" name="Footer Placeholder 4">
            <a:extLst>
              <a:ext uri="{FF2B5EF4-FFF2-40B4-BE49-F238E27FC236}">
                <a16:creationId xmlns:a16="http://schemas.microsoft.com/office/drawing/2014/main" id="{46D586D9-8CDF-0E4B-2160-4B9D3448D4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A76B6A3-207B-0FA9-94A7-EBD1029A39F7}"/>
              </a:ext>
            </a:extLst>
          </p:cNvPr>
          <p:cNvSpPr>
            <a:spLocks noGrp="1"/>
          </p:cNvSpPr>
          <p:nvPr>
            <p:ph type="sldNum" sz="quarter" idx="12"/>
          </p:nvPr>
        </p:nvSpPr>
        <p:spPr/>
        <p:txBody>
          <a:bodyPr/>
          <a:lstStyle>
            <a:lvl1pPr>
              <a:defRPr/>
            </a:lvl1pPr>
          </a:lstStyle>
          <a:p>
            <a:pPr>
              <a:defRPr/>
            </a:pPr>
            <a:fld id="{2726577D-43D8-41B1-9138-A3604CF4DAD2}" type="slidenum">
              <a:rPr lang="en-US" altLang="en-US"/>
              <a:pPr>
                <a:defRPr/>
              </a:pPr>
              <a:t>‹#›</a:t>
            </a:fld>
            <a:endParaRPr lang="en-US" altLang="en-US"/>
          </a:p>
        </p:txBody>
      </p:sp>
    </p:spTree>
    <p:extLst>
      <p:ext uri="{BB962C8B-B14F-4D97-AF65-F5344CB8AC3E}">
        <p14:creationId xmlns:p14="http://schemas.microsoft.com/office/powerpoint/2010/main" val="275513148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Rectangle: Rounded Corners 2">
            <a:extLst>
              <a:ext uri="{FF2B5EF4-FFF2-40B4-BE49-F238E27FC236}">
                <a16:creationId xmlns:a16="http://schemas.microsoft.com/office/drawing/2014/main" id="{0AF40178-8B90-9B63-007E-9D6FF01999F4}"/>
              </a:ext>
            </a:extLst>
          </p:cNvPr>
          <p:cNvSpPr/>
          <p:nvPr userDrawn="1"/>
        </p:nvSpPr>
        <p:spPr>
          <a:xfrm>
            <a:off x="303213" y="176213"/>
            <a:ext cx="11598275" cy="655637"/>
          </a:xfrm>
          <a:prstGeom prst="roundRect">
            <a:avLst>
              <a:gd name="adj" fmla="val 35833"/>
            </a:avLst>
          </a:prstGeom>
          <a:solidFill>
            <a:schemeClr val="accent6"/>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th-TH" b="1" spc="30" dirty="0">
              <a:solidFill>
                <a:prstClr val="white"/>
              </a:solidFill>
            </a:endParaRPr>
          </a:p>
        </p:txBody>
      </p:sp>
      <p:pic>
        <p:nvPicPr>
          <p:cNvPr id="3" name="Picture 4">
            <a:extLst>
              <a:ext uri="{FF2B5EF4-FFF2-40B4-BE49-F238E27FC236}">
                <a16:creationId xmlns:a16="http://schemas.microsoft.com/office/drawing/2014/main" id="{8F4F312C-8159-2F16-043D-37EE49FB709A}"/>
              </a:ext>
            </a:extLst>
          </p:cNvPr>
          <p:cNvPicPr>
            <a:picLocks noChangeAspect="1"/>
          </p:cNvPicPr>
          <p:nvPr userDrawn="1"/>
        </p:nvPicPr>
        <p:blipFill>
          <a:blip r:embed="rId2" cstate="print"/>
          <a:stretch>
            <a:fillRect/>
          </a:stretch>
        </p:blipFill>
        <p:spPr>
          <a:xfrm>
            <a:off x="11132350" y="233092"/>
            <a:ext cx="645523" cy="542926"/>
          </a:xfrm>
          <a:prstGeom prst="rect">
            <a:avLst/>
          </a:prstGeom>
          <a:effectLst>
            <a:softEdge rad="0"/>
          </a:effectLst>
        </p:spPr>
      </p:pic>
      <p:sp>
        <p:nvSpPr>
          <p:cNvPr id="4" name="Slide Number Placeholder 3">
            <a:extLst>
              <a:ext uri="{FF2B5EF4-FFF2-40B4-BE49-F238E27FC236}">
                <a16:creationId xmlns:a16="http://schemas.microsoft.com/office/drawing/2014/main" id="{1A48EA24-07D1-6847-3352-6E9016BD5F67}"/>
              </a:ext>
            </a:extLst>
          </p:cNvPr>
          <p:cNvSpPr>
            <a:spLocks noGrp="1"/>
          </p:cNvSpPr>
          <p:nvPr>
            <p:ph type="sldNum" sz="quarter" idx="10"/>
          </p:nvPr>
        </p:nvSpPr>
        <p:spPr/>
        <p:txBody>
          <a:bodyPr/>
          <a:lstStyle>
            <a:lvl1pPr>
              <a:defRPr/>
            </a:lvl1pPr>
          </a:lstStyle>
          <a:p>
            <a:pPr>
              <a:defRPr/>
            </a:pPr>
            <a:fld id="{DAD62B0C-BB3B-4558-8969-92657905433C}" type="slidenum">
              <a:rPr lang="th-TH" altLang="en-US"/>
              <a:pPr>
                <a:defRPr/>
              </a:pPr>
              <a:t>‹#›</a:t>
            </a:fld>
            <a:endParaRPr lang="th-TH" altLang="en-US"/>
          </a:p>
        </p:txBody>
      </p:sp>
    </p:spTree>
    <p:extLst>
      <p:ext uri="{BB962C8B-B14F-4D97-AF65-F5344CB8AC3E}">
        <p14:creationId xmlns:p14="http://schemas.microsoft.com/office/powerpoint/2010/main" val="31030700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pic>
        <p:nvPicPr>
          <p:cNvPr id="2" name="Graphic 2">
            <a:extLst>
              <a:ext uri="{FF2B5EF4-FFF2-40B4-BE49-F238E27FC236}">
                <a16:creationId xmlns:a16="http://schemas.microsoft.com/office/drawing/2014/main" id="{57721D69-781C-224A-E1EF-5F8EF6D89A5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63539"/>
          <a:stretch>
            <a:fillRect/>
          </a:stretch>
        </p:blipFill>
        <p:spPr bwMode="auto">
          <a:xfrm>
            <a:off x="9080500" y="28575"/>
            <a:ext cx="3111500" cy="667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0A28A1AC-9AE0-B11D-56EE-B49F04A981E1}"/>
              </a:ext>
            </a:extLst>
          </p:cNvPr>
          <p:cNvPicPr>
            <a:picLocks noChangeAspect="1"/>
          </p:cNvPicPr>
          <p:nvPr userDrawn="1"/>
        </p:nvPicPr>
        <p:blipFill>
          <a:blip r:embed="rId3" cstate="print"/>
          <a:stretch>
            <a:fillRect/>
          </a:stretch>
        </p:blipFill>
        <p:spPr>
          <a:xfrm>
            <a:off x="241151" y="169087"/>
            <a:ext cx="744370" cy="626063"/>
          </a:xfrm>
          <a:prstGeom prst="rect">
            <a:avLst/>
          </a:prstGeom>
          <a:effectLst>
            <a:softEdge rad="0"/>
          </a:effectLst>
        </p:spPr>
      </p:pic>
      <p:pic>
        <p:nvPicPr>
          <p:cNvPr id="4" name="Picture 4">
            <a:extLst>
              <a:ext uri="{FF2B5EF4-FFF2-40B4-BE49-F238E27FC236}">
                <a16:creationId xmlns:a16="http://schemas.microsoft.com/office/drawing/2014/main" id="{10EC7D54-5EBD-3C43-A27F-1C248E0D56D2}"/>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t="7452" r="58150" b="10342"/>
          <a:stretch>
            <a:fillRect/>
          </a:stretch>
        </p:blipFill>
        <p:spPr bwMode="auto">
          <a:xfrm>
            <a:off x="8701088" y="0"/>
            <a:ext cx="34909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3">
            <a:extLst>
              <a:ext uri="{FF2B5EF4-FFF2-40B4-BE49-F238E27FC236}">
                <a16:creationId xmlns:a16="http://schemas.microsoft.com/office/drawing/2014/main" id="{5D48CF39-CC11-E2E8-B4EC-92FB063A364A}"/>
              </a:ext>
            </a:extLst>
          </p:cNvPr>
          <p:cNvSpPr>
            <a:spLocks noGrp="1"/>
          </p:cNvSpPr>
          <p:nvPr>
            <p:ph type="sldNum" sz="quarter" idx="10"/>
          </p:nvPr>
        </p:nvSpPr>
        <p:spPr/>
        <p:txBody>
          <a:bodyPr/>
          <a:lstStyle>
            <a:lvl1pPr>
              <a:defRPr/>
            </a:lvl1pPr>
          </a:lstStyle>
          <a:p>
            <a:pPr>
              <a:defRPr/>
            </a:pPr>
            <a:fld id="{9292E706-51FA-4C3F-BEEE-C4BCE33CEB21}" type="slidenum">
              <a:rPr lang="th-TH" altLang="en-US"/>
              <a:pPr>
                <a:defRPr/>
              </a:pPr>
              <a:t>‹#›</a:t>
            </a:fld>
            <a:endParaRPr lang="th-TH" altLang="en-US"/>
          </a:p>
        </p:txBody>
      </p:sp>
    </p:spTree>
    <p:extLst>
      <p:ext uri="{BB962C8B-B14F-4D97-AF65-F5344CB8AC3E}">
        <p14:creationId xmlns:p14="http://schemas.microsoft.com/office/powerpoint/2010/main" val="31711206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Title and Vertical Text">
    <p:spTree>
      <p:nvGrpSpPr>
        <p:cNvPr id="1" name=""/>
        <p:cNvGrpSpPr/>
        <p:nvPr/>
      </p:nvGrpSpPr>
      <p:grpSpPr>
        <a:xfrm>
          <a:off x="0" y="0"/>
          <a:ext cx="0" cy="0"/>
          <a:chOff x="0" y="0"/>
          <a:chExt cx="0" cy="0"/>
        </a:xfrm>
      </p:grpSpPr>
      <p:pic>
        <p:nvPicPr>
          <p:cNvPr id="2" name="Graphic 2">
            <a:extLst>
              <a:ext uri="{FF2B5EF4-FFF2-40B4-BE49-F238E27FC236}">
                <a16:creationId xmlns:a16="http://schemas.microsoft.com/office/drawing/2014/main" id="{CBC1C6D6-4541-8FA6-981F-022850BFF31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r="74983"/>
          <a:stretch>
            <a:fillRect/>
          </a:stretch>
        </p:blipFill>
        <p:spPr bwMode="auto">
          <a:xfrm>
            <a:off x="10056813" y="92075"/>
            <a:ext cx="2135187" cy="667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8AF9789E-18FB-FE2D-3A57-CDAB34A736F6}"/>
              </a:ext>
            </a:extLst>
          </p:cNvPr>
          <p:cNvPicPr>
            <a:picLocks noChangeAspect="1"/>
          </p:cNvPicPr>
          <p:nvPr userDrawn="1"/>
        </p:nvPicPr>
        <p:blipFill>
          <a:blip r:embed="rId3" cstate="print"/>
          <a:stretch>
            <a:fillRect/>
          </a:stretch>
        </p:blipFill>
        <p:spPr>
          <a:xfrm>
            <a:off x="241151" y="169087"/>
            <a:ext cx="744370" cy="626063"/>
          </a:xfrm>
          <a:prstGeom prst="rect">
            <a:avLst/>
          </a:prstGeom>
          <a:effectLst>
            <a:softEdge rad="0"/>
          </a:effectLst>
        </p:spPr>
      </p:pic>
      <p:grpSp>
        <p:nvGrpSpPr>
          <p:cNvPr id="4" name="Group 4">
            <a:extLst>
              <a:ext uri="{FF2B5EF4-FFF2-40B4-BE49-F238E27FC236}">
                <a16:creationId xmlns:a16="http://schemas.microsoft.com/office/drawing/2014/main" id="{9DDC7620-7F87-94B8-A8B5-41CC52A9FB95}"/>
              </a:ext>
            </a:extLst>
          </p:cNvPr>
          <p:cNvGrpSpPr>
            <a:grpSpLocks/>
          </p:cNvGrpSpPr>
          <p:nvPr userDrawn="1"/>
        </p:nvGrpSpPr>
        <p:grpSpPr bwMode="auto">
          <a:xfrm>
            <a:off x="0" y="2487613"/>
            <a:ext cx="9925050" cy="1882775"/>
            <a:chOff x="-1132110" y="2487704"/>
            <a:chExt cx="9930034" cy="1882590"/>
          </a:xfrm>
        </p:grpSpPr>
        <p:sp>
          <p:nvSpPr>
            <p:cNvPr id="5" name="Rectangle: Rounded Corners 5">
              <a:extLst>
                <a:ext uri="{FF2B5EF4-FFF2-40B4-BE49-F238E27FC236}">
                  <a16:creationId xmlns:a16="http://schemas.microsoft.com/office/drawing/2014/main" id="{9C373638-A9EE-2546-6B82-151FD18C424E}"/>
                </a:ext>
              </a:extLst>
            </p:cNvPr>
            <p:cNvSpPr/>
            <p:nvPr userDrawn="1"/>
          </p:nvSpPr>
          <p:spPr>
            <a:xfrm>
              <a:off x="-1132110" y="2487704"/>
              <a:ext cx="9828383" cy="1882590"/>
            </a:xfrm>
            <a:prstGeom prst="roundRect">
              <a:avLst>
                <a:gd name="adj" fmla="val 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ight Triangle 8">
              <a:extLst>
                <a:ext uri="{FF2B5EF4-FFF2-40B4-BE49-F238E27FC236}">
                  <a16:creationId xmlns:a16="http://schemas.microsoft.com/office/drawing/2014/main" id="{7E36FA37-1C9D-512D-6080-9EC4C68A3F0D}"/>
                </a:ext>
              </a:extLst>
            </p:cNvPr>
            <p:cNvSpPr/>
            <p:nvPr userDrawn="1"/>
          </p:nvSpPr>
          <p:spPr>
            <a:xfrm flipH="1" flipV="1">
              <a:off x="8454852" y="2487704"/>
              <a:ext cx="292247" cy="579380"/>
            </a:xfrm>
            <a:prstGeom prst="r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ight Triangle 9">
              <a:extLst>
                <a:ext uri="{FF2B5EF4-FFF2-40B4-BE49-F238E27FC236}">
                  <a16:creationId xmlns:a16="http://schemas.microsoft.com/office/drawing/2014/main" id="{981ADB5A-C7F1-D2DD-4863-E8A7C81B33D3}"/>
                </a:ext>
              </a:extLst>
            </p:cNvPr>
            <p:cNvSpPr/>
            <p:nvPr userDrawn="1"/>
          </p:nvSpPr>
          <p:spPr>
            <a:xfrm flipH="1" flipV="1">
              <a:off x="8661330" y="2487704"/>
              <a:ext cx="136594" cy="211116"/>
            </a:xfrm>
            <a:prstGeom prst="r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ight Triangle 10">
              <a:extLst>
                <a:ext uri="{FF2B5EF4-FFF2-40B4-BE49-F238E27FC236}">
                  <a16:creationId xmlns:a16="http://schemas.microsoft.com/office/drawing/2014/main" id="{C227EAA9-1C14-65EA-E5AF-5056FA372324}"/>
                </a:ext>
              </a:extLst>
            </p:cNvPr>
            <p:cNvSpPr/>
            <p:nvPr userDrawn="1"/>
          </p:nvSpPr>
          <p:spPr>
            <a:xfrm flipH="1">
              <a:off x="8445322" y="3790913"/>
              <a:ext cx="292247" cy="579381"/>
            </a:xfrm>
            <a:prstGeom prst="r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Right Triangle 11">
              <a:extLst>
                <a:ext uri="{FF2B5EF4-FFF2-40B4-BE49-F238E27FC236}">
                  <a16:creationId xmlns:a16="http://schemas.microsoft.com/office/drawing/2014/main" id="{A97C6929-25F5-055D-FC41-2E323FCB4393}"/>
                </a:ext>
              </a:extLst>
            </p:cNvPr>
            <p:cNvSpPr/>
            <p:nvPr userDrawn="1"/>
          </p:nvSpPr>
          <p:spPr>
            <a:xfrm flipH="1">
              <a:off x="8640683" y="4159177"/>
              <a:ext cx="136594" cy="211117"/>
            </a:xfrm>
            <a:prstGeom prst="r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pic>
        <p:nvPicPr>
          <p:cNvPr id="10" name="Picture 11">
            <a:extLst>
              <a:ext uri="{FF2B5EF4-FFF2-40B4-BE49-F238E27FC236}">
                <a16:creationId xmlns:a16="http://schemas.microsoft.com/office/drawing/2014/main" id="{06D6BE24-12AA-092D-1912-16D8CA70B044}"/>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t="7452" r="58150" b="10342"/>
          <a:stretch>
            <a:fillRect/>
          </a:stretch>
        </p:blipFill>
        <p:spPr bwMode="auto">
          <a:xfrm>
            <a:off x="9771063" y="0"/>
            <a:ext cx="3492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Slide Number Placeholder 3">
            <a:extLst>
              <a:ext uri="{FF2B5EF4-FFF2-40B4-BE49-F238E27FC236}">
                <a16:creationId xmlns:a16="http://schemas.microsoft.com/office/drawing/2014/main" id="{24F90649-FFD1-A813-4DE8-2EFA28DB5B25}"/>
              </a:ext>
            </a:extLst>
          </p:cNvPr>
          <p:cNvSpPr>
            <a:spLocks noGrp="1"/>
          </p:cNvSpPr>
          <p:nvPr>
            <p:ph type="sldNum" sz="quarter" idx="10"/>
          </p:nvPr>
        </p:nvSpPr>
        <p:spPr/>
        <p:txBody>
          <a:bodyPr/>
          <a:lstStyle>
            <a:lvl1pPr>
              <a:defRPr/>
            </a:lvl1pPr>
          </a:lstStyle>
          <a:p>
            <a:pPr>
              <a:defRPr/>
            </a:pPr>
            <a:fld id="{4D5A7616-77E0-4BA4-BECA-B4A3670107BD}" type="slidenum">
              <a:rPr lang="th-TH" altLang="en-US"/>
              <a:pPr>
                <a:defRPr/>
              </a:pPr>
              <a:t>‹#›</a:t>
            </a:fld>
            <a:endParaRPr lang="th-TH" altLang="en-US"/>
          </a:p>
        </p:txBody>
      </p:sp>
    </p:spTree>
    <p:extLst>
      <p:ext uri="{BB962C8B-B14F-4D97-AF65-F5344CB8AC3E}">
        <p14:creationId xmlns:p14="http://schemas.microsoft.com/office/powerpoint/2010/main" val="2938051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Rectangle: Rounded Corners 2">
            <a:extLst>
              <a:ext uri="{FF2B5EF4-FFF2-40B4-BE49-F238E27FC236}">
                <a16:creationId xmlns:a16="http://schemas.microsoft.com/office/drawing/2014/main" id="{E3DBD3DE-1553-5CE1-E5E4-C149AA7B1B36}"/>
              </a:ext>
            </a:extLst>
          </p:cNvPr>
          <p:cNvSpPr/>
          <p:nvPr userDrawn="1"/>
        </p:nvSpPr>
        <p:spPr>
          <a:xfrm>
            <a:off x="303213" y="176213"/>
            <a:ext cx="11598275" cy="655637"/>
          </a:xfrm>
          <a:prstGeom prst="roundRect">
            <a:avLst>
              <a:gd name="adj" fmla="val 35833"/>
            </a:avLst>
          </a:prstGeom>
          <a:solidFill>
            <a:schemeClr val="accent6"/>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th-TH" b="1" spc="30" dirty="0">
              <a:solidFill>
                <a:prstClr val="white"/>
              </a:solidFill>
            </a:endParaRPr>
          </a:p>
        </p:txBody>
      </p:sp>
      <p:pic>
        <p:nvPicPr>
          <p:cNvPr id="3" name="Picture 4">
            <a:extLst>
              <a:ext uri="{FF2B5EF4-FFF2-40B4-BE49-F238E27FC236}">
                <a16:creationId xmlns:a16="http://schemas.microsoft.com/office/drawing/2014/main" id="{D18C3E8D-6BE3-4872-2455-AD4E6B188EE2}"/>
              </a:ext>
            </a:extLst>
          </p:cNvPr>
          <p:cNvPicPr>
            <a:picLocks noChangeAspect="1"/>
          </p:cNvPicPr>
          <p:nvPr userDrawn="1"/>
        </p:nvPicPr>
        <p:blipFill>
          <a:blip r:embed="rId2" cstate="print"/>
          <a:stretch>
            <a:fillRect/>
          </a:stretch>
        </p:blipFill>
        <p:spPr>
          <a:xfrm>
            <a:off x="11132350" y="233092"/>
            <a:ext cx="645523" cy="542926"/>
          </a:xfrm>
          <a:prstGeom prst="rect">
            <a:avLst/>
          </a:prstGeom>
          <a:effectLst>
            <a:softEdge rad="0"/>
          </a:effectLst>
        </p:spPr>
      </p:pic>
      <p:grpSp>
        <p:nvGrpSpPr>
          <p:cNvPr id="4" name="Group 4">
            <a:extLst>
              <a:ext uri="{FF2B5EF4-FFF2-40B4-BE49-F238E27FC236}">
                <a16:creationId xmlns:a16="http://schemas.microsoft.com/office/drawing/2014/main" id="{9448DED0-32CA-5A1C-573F-1A2D81C97C74}"/>
              </a:ext>
            </a:extLst>
          </p:cNvPr>
          <p:cNvGrpSpPr>
            <a:grpSpLocks/>
          </p:cNvGrpSpPr>
          <p:nvPr userDrawn="1"/>
        </p:nvGrpSpPr>
        <p:grpSpPr bwMode="auto">
          <a:xfrm>
            <a:off x="0" y="1244600"/>
            <a:ext cx="12192000" cy="5153025"/>
            <a:chOff x="0" y="1528971"/>
            <a:chExt cx="12192000" cy="5152045"/>
          </a:xfrm>
        </p:grpSpPr>
        <p:sp>
          <p:nvSpPr>
            <p:cNvPr id="5" name="Rectangle 7">
              <a:extLst>
                <a:ext uri="{FF2B5EF4-FFF2-40B4-BE49-F238E27FC236}">
                  <a16:creationId xmlns:a16="http://schemas.microsoft.com/office/drawing/2014/main" id="{48090BEE-3E42-8A07-181A-5358CA021928}"/>
                </a:ext>
              </a:extLst>
            </p:cNvPr>
            <p:cNvSpPr/>
            <p:nvPr userDrawn="1"/>
          </p:nvSpPr>
          <p:spPr>
            <a:xfrm>
              <a:off x="0" y="1854347"/>
              <a:ext cx="12192000" cy="4826669"/>
            </a:xfrm>
            <a:prstGeom prst="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Rounded Corners 7">
              <a:extLst>
                <a:ext uri="{FF2B5EF4-FFF2-40B4-BE49-F238E27FC236}">
                  <a16:creationId xmlns:a16="http://schemas.microsoft.com/office/drawing/2014/main" id="{3D4D6EBF-462C-1760-FC33-0D7AAFF751E0}"/>
                </a:ext>
              </a:extLst>
            </p:cNvPr>
            <p:cNvSpPr/>
            <p:nvPr userDrawn="1"/>
          </p:nvSpPr>
          <p:spPr>
            <a:xfrm>
              <a:off x="303213" y="1528971"/>
              <a:ext cx="5694362" cy="787250"/>
            </a:xfrm>
            <a:prstGeom prst="roundRect">
              <a:avLst>
                <a:gd name="adj" fmla="val 33690"/>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th-TH">
                <a:solidFill>
                  <a:prstClr val="white"/>
                </a:solidFill>
              </a:endParaRPr>
            </a:p>
          </p:txBody>
        </p:sp>
      </p:grpSp>
      <p:sp>
        <p:nvSpPr>
          <p:cNvPr id="7" name="Slide Number Placeholder 3">
            <a:extLst>
              <a:ext uri="{FF2B5EF4-FFF2-40B4-BE49-F238E27FC236}">
                <a16:creationId xmlns:a16="http://schemas.microsoft.com/office/drawing/2014/main" id="{33736DBB-26F9-D32B-F357-1711765A18EA}"/>
              </a:ext>
            </a:extLst>
          </p:cNvPr>
          <p:cNvSpPr>
            <a:spLocks noGrp="1"/>
          </p:cNvSpPr>
          <p:nvPr>
            <p:ph type="sldNum" sz="quarter" idx="10"/>
          </p:nvPr>
        </p:nvSpPr>
        <p:spPr/>
        <p:txBody>
          <a:bodyPr/>
          <a:lstStyle>
            <a:lvl1pPr>
              <a:defRPr/>
            </a:lvl1pPr>
          </a:lstStyle>
          <a:p>
            <a:pPr>
              <a:defRPr/>
            </a:pPr>
            <a:fld id="{8042C4B1-266D-4AFC-A531-807567A15137}" type="slidenum">
              <a:rPr lang="th-TH" altLang="en-US"/>
              <a:pPr>
                <a:defRPr/>
              </a:pPr>
              <a:t>‹#›</a:t>
            </a:fld>
            <a:endParaRPr lang="th-TH" altLang="en-US"/>
          </a:p>
        </p:txBody>
      </p:sp>
    </p:spTree>
    <p:extLst>
      <p:ext uri="{BB962C8B-B14F-4D97-AF65-F5344CB8AC3E}">
        <p14:creationId xmlns:p14="http://schemas.microsoft.com/office/powerpoint/2010/main" val="377664312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sz="2800" b="1" i="0">
                <a:solidFill>
                  <a:schemeClr val="tx1"/>
                </a:solidFill>
                <a:latin typeface="TH SarabunIT๙"/>
                <a:cs typeface="TH SarabunIT๙"/>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sz="1350" b="1" i="0">
                <a:solidFill>
                  <a:schemeClr val="tx1"/>
                </a:solidFill>
                <a:latin typeface="TH SarabunIT๙"/>
                <a:cs typeface="TH SarabunIT๙"/>
              </a:defRPr>
            </a:lvl1pPr>
          </a:lstStyle>
          <a:p>
            <a:endParaRPr/>
          </a:p>
        </p:txBody>
      </p:sp>
      <p:sp>
        <p:nvSpPr>
          <p:cNvPr id="4" name="Holder 4"/>
          <p:cNvSpPr>
            <a:spLocks noGrp="1"/>
          </p:cNvSpPr>
          <p:nvPr>
            <p:ph type="ftr" sz="quarter" idx="5"/>
          </p:nvPr>
        </p:nvSpPr>
        <p:spPr/>
        <p:txBody>
          <a:bodyPr lIns="0" tIns="0" rIns="0" bIns="0"/>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18662228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TH SarabunIT๙"/>
                <a:cs typeface="TH SarabunIT๙"/>
              </a:defRPr>
            </a:lvl1pPr>
          </a:lstStyle>
          <a:p>
            <a:endParaRPr/>
          </a:p>
        </p:txBody>
      </p:sp>
      <p:sp>
        <p:nvSpPr>
          <p:cNvPr id="3" name="Holder 3"/>
          <p:cNvSpPr>
            <a:spLocks noGrp="1"/>
          </p:cNvSpPr>
          <p:nvPr>
            <p:ph type="body" idx="1"/>
          </p:nvPr>
        </p:nvSpPr>
        <p:spPr/>
        <p:txBody>
          <a:bodyPr lIns="0" tIns="0" rIns="0" bIns="0"/>
          <a:lstStyle>
            <a:lvl1pPr>
              <a:defRPr sz="1350" b="1" i="0">
                <a:solidFill>
                  <a:schemeClr val="tx1"/>
                </a:solidFill>
                <a:latin typeface="TH SarabunIT๙"/>
                <a:cs typeface="TH SarabunIT๙"/>
              </a:defRPr>
            </a:lvl1pPr>
          </a:lstStyle>
          <a:p>
            <a:endParaRPr/>
          </a:p>
        </p:txBody>
      </p:sp>
      <p:sp>
        <p:nvSpPr>
          <p:cNvPr id="4" name="Holder 4"/>
          <p:cNvSpPr>
            <a:spLocks noGrp="1"/>
          </p:cNvSpPr>
          <p:nvPr>
            <p:ph type="ftr" sz="quarter" idx="5"/>
          </p:nvPr>
        </p:nvSpPr>
        <p:spPr/>
        <p:txBody>
          <a:bodyPr lIns="0" tIns="0" rIns="0" bIns="0"/>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6" name="Holder 6"/>
          <p:cNvSpPr>
            <a:spLocks noGrp="1"/>
          </p:cNvSpPr>
          <p:nvPr>
            <p:ph type="sldNum" sz="quarter" idx="7"/>
          </p:nvPr>
        </p:nvSpPr>
        <p:spPr/>
        <p:txBody>
          <a:bodyPr lIns="0" tIns="0" rIns="0" bIns="0"/>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22223669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TH SarabunIT๙"/>
                <a:cs typeface="TH SarabunIT๙"/>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7" name="Holder 7"/>
          <p:cNvSpPr>
            <a:spLocks noGrp="1"/>
          </p:cNvSpPr>
          <p:nvPr>
            <p:ph type="sldNum" sz="quarter" idx="7"/>
          </p:nvPr>
        </p:nvSpPr>
        <p:spPr/>
        <p:txBody>
          <a:bodyPr lIns="0" tIns="0" rIns="0" bIns="0"/>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35297988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chemeClr val="tx1"/>
                </a:solidFill>
                <a:latin typeface="TH SarabunIT๙"/>
                <a:cs typeface="TH SarabunIT๙"/>
              </a:defRPr>
            </a:lvl1pPr>
          </a:lstStyle>
          <a:p>
            <a:endParaRPr/>
          </a:p>
        </p:txBody>
      </p:sp>
      <p:sp>
        <p:nvSpPr>
          <p:cNvPr id="3" name="Holder 3"/>
          <p:cNvSpPr>
            <a:spLocks noGrp="1"/>
          </p:cNvSpPr>
          <p:nvPr>
            <p:ph type="ftr" sz="quarter" idx="5"/>
          </p:nvPr>
        </p:nvSpPr>
        <p:spPr/>
        <p:txBody>
          <a:bodyPr lIns="0" tIns="0" rIns="0" bIns="0"/>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5" name="Holder 5"/>
          <p:cNvSpPr>
            <a:spLocks noGrp="1"/>
          </p:cNvSpPr>
          <p:nvPr>
            <p:ph type="sldNum" sz="quarter" idx="7"/>
          </p:nvPr>
        </p:nvSpPr>
        <p:spPr/>
        <p:txBody>
          <a:bodyPr lIns="0" tIns="0" rIns="0" bIns="0"/>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26110552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4" name="Holder 4"/>
          <p:cNvSpPr>
            <a:spLocks noGrp="1"/>
          </p:cNvSpPr>
          <p:nvPr>
            <p:ph type="sldNum" sz="quarter" idx="7"/>
          </p:nvPr>
        </p:nvSpPr>
        <p:spPr/>
        <p:txBody>
          <a:bodyPr lIns="0" tIns="0" rIns="0" bIns="0"/>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3817068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E24E-108B-4B3E-AA94-12CFE693D2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0716D0-35E2-4839-993E-6C35B6045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83D301-2B36-4200-90B3-4CF3C3A3D132}"/>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75C9FF00-A8BA-488C-BC0E-BBCD773479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E3530A-1664-4758-B85F-C9DAEA00824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682528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31AFEE-78C1-544C-CC3E-8278EF92BE77}"/>
              </a:ext>
            </a:extLst>
          </p:cNvPr>
          <p:cNvSpPr/>
          <p:nvPr userDrawn="1"/>
        </p:nvSpPr>
        <p:spPr>
          <a:xfrm>
            <a:off x="9976513" y="6400801"/>
            <a:ext cx="2215487" cy="457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876C51-0AF4-4989-AA73-FDA0BA469D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47B5BF-AA26-46AB-AA2E-A5966B2144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480BD-847B-4FB0-B746-C2759C3FF80A}"/>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C5350DDB-97FF-45A1-98B7-CDC3FF7810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7F7E7-4F9C-46DD-8738-D76CA0694F5E}"/>
              </a:ext>
            </a:extLst>
          </p:cNvPr>
          <p:cNvSpPr>
            <a:spLocks noGrp="1"/>
          </p:cNvSpPr>
          <p:nvPr>
            <p:ph type="sldNum" sz="quarter" idx="12"/>
          </p:nvPr>
        </p:nvSpPr>
        <p:spPr>
          <a:xfrm>
            <a:off x="9448800" y="6453660"/>
            <a:ext cx="2743200" cy="365125"/>
          </a:xfrm>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0269828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028D5-0985-4CBA-A044-83D0C70A66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F913771-4786-46F7-8DFC-76AA1F14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D0456B-B9EE-497E-A698-83BB43B78DBB}"/>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6A758C67-1167-4980-8600-624D3C82BF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2C9AC-0E90-4FDE-B40E-1BC2456E20C3}"/>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0607246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E52B5-6443-4ECE-B1F5-3837B255B5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8786BD-4A35-4A86-9FB0-D20A0A74B9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78D66B3-4A8C-420E-997E-1D2FC12633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8C545A-D865-4D37-83DA-9592D367C4AE}"/>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6" name="Footer Placeholder 5">
            <a:extLst>
              <a:ext uri="{FF2B5EF4-FFF2-40B4-BE49-F238E27FC236}">
                <a16:creationId xmlns:a16="http://schemas.microsoft.com/office/drawing/2014/main" id="{00B80FF5-916A-4EEF-8B86-5A270063A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8B891C-8C75-499F-8F1F-E8BF11B88B0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8893378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716E0-C22D-48E8-A17A-EDD4E079A4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FCAEA1-D480-48D6-841C-E0B0472CA6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5418EC-E007-4E0F-B731-FE13F427A9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3D10FCF-AA29-45E8-80C8-CE19B6E61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7FB92B-A126-475B-ADE6-CB4F9E9A53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2FA88F-9CB2-42E2-9A4E-2DF01A91A51B}"/>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8" name="Footer Placeholder 7">
            <a:extLst>
              <a:ext uri="{FF2B5EF4-FFF2-40B4-BE49-F238E27FC236}">
                <a16:creationId xmlns:a16="http://schemas.microsoft.com/office/drawing/2014/main" id="{F9B7DBE1-649C-4C13-8FF9-CA8069E3D6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248F61-611E-4190-AF0F-E18C5596A83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0851325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597B-2047-452A-A6F0-C177679391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1766E11-BD54-43F0-A0E6-5CFF8C52BD08}"/>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4" name="Footer Placeholder 3">
            <a:extLst>
              <a:ext uri="{FF2B5EF4-FFF2-40B4-BE49-F238E27FC236}">
                <a16:creationId xmlns:a16="http://schemas.microsoft.com/office/drawing/2014/main" id="{ACC16218-A66B-49E9-A869-0643C820A0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1C55E0-AB3F-4A37-A9EF-1CFB30B75489}"/>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3588066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56A59D-6640-46D8-BBFF-8A855C910076}"/>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3" name="Footer Placeholder 2">
            <a:extLst>
              <a:ext uri="{FF2B5EF4-FFF2-40B4-BE49-F238E27FC236}">
                <a16:creationId xmlns:a16="http://schemas.microsoft.com/office/drawing/2014/main" id="{0F04B532-AC43-4B21-80FD-AA1A6C89D3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C9709E-5CC9-4B24-9555-E32F6E6FA52E}"/>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8286169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0A8B-1D5A-4CC8-879A-34F33624A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D5A473-40BF-45B6-AAAA-BD19BB5E66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428E46-96B8-4727-A47E-E380F234F1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F52938-F89E-4858-AFC8-42B91EBC391E}"/>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6" name="Footer Placeholder 5">
            <a:extLst>
              <a:ext uri="{FF2B5EF4-FFF2-40B4-BE49-F238E27FC236}">
                <a16:creationId xmlns:a16="http://schemas.microsoft.com/office/drawing/2014/main" id="{76BDCC0B-8674-45C2-9BC5-141BF1328E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905AE8-A7B3-465E-81EE-87E09F2CFE3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3717839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A995-AB86-47AC-9FDA-28C1477DA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86F350-0ED8-49DB-B472-3992353CB6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96700-CD50-4174-B20A-00B0498B48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EB5F13-D64F-47FB-8FF3-0692993C9AD7}"/>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6" name="Footer Placeholder 5">
            <a:extLst>
              <a:ext uri="{FF2B5EF4-FFF2-40B4-BE49-F238E27FC236}">
                <a16:creationId xmlns:a16="http://schemas.microsoft.com/office/drawing/2014/main" id="{EFEC787A-77BE-4DDD-8FCB-87F92D54D3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BA65E-186A-44B6-9D12-0D2C3E3A739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38165253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04A0C-816A-45C3-915A-B8663D05AF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FAC23A-CB93-43C5-B09F-63A8AB55D2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57CBC-FE88-4FA3-9E2E-7D1359DCC6FF}"/>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93480712-92B9-4367-B114-B462514F1B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5040AE-7CF6-4445-8F3C-F2FDE67EC68C}"/>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86924617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09FE8-F029-4160-BF98-3318A57A3A4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A8C005-AB18-4800-B11F-6C399A72BD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152B7-9EF5-432E-8DB2-BEE40324A2AB}"/>
              </a:ext>
            </a:extLst>
          </p:cNvPr>
          <p:cNvSpPr>
            <a:spLocks noGrp="1"/>
          </p:cNvSpPr>
          <p:nvPr>
            <p:ph type="dt" sz="half" idx="10"/>
          </p:nvPr>
        </p:nvSpPr>
        <p:spPr/>
        <p:txBody>
          <a:body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B6E286E6-FE18-42CB-8181-A022296865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C2A53D-A678-4DE8-B367-240AD09FFE7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0309291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E24E-108B-4B3E-AA94-12CFE693D2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0716D0-35E2-4839-993E-6C35B6045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83D301-2B36-4200-90B3-4CF3C3A3D132}"/>
              </a:ext>
            </a:extLst>
          </p:cNvPr>
          <p:cNvSpPr>
            <a:spLocks noGrp="1"/>
          </p:cNvSpPr>
          <p:nvPr>
            <p:ph type="dt" sz="half" idx="10"/>
          </p:nvPr>
        </p:nvSpPr>
        <p:spPr/>
        <p:txBody>
          <a:bodyPr/>
          <a:lstStyle/>
          <a:p>
            <a:fld id="{AB60A1E7-8073-487A-ACB2-1C6A3F844676}" type="datetime1">
              <a:rPr lang="en-US" smtClean="0"/>
              <a:t>1/29/2026</a:t>
            </a:fld>
            <a:endParaRPr lang="en-US"/>
          </a:p>
        </p:txBody>
      </p:sp>
      <p:sp>
        <p:nvSpPr>
          <p:cNvPr id="5" name="Footer Placeholder 4">
            <a:extLst>
              <a:ext uri="{FF2B5EF4-FFF2-40B4-BE49-F238E27FC236}">
                <a16:creationId xmlns:a16="http://schemas.microsoft.com/office/drawing/2014/main" id="{75C9FF00-A8BA-488C-BC0E-BBCD773479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E3530A-1664-4758-B85F-C9DAEA00824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62882869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31AFEE-78C1-544C-CC3E-8278EF92BE77}"/>
              </a:ext>
            </a:extLst>
          </p:cNvPr>
          <p:cNvSpPr/>
          <p:nvPr userDrawn="1"/>
        </p:nvSpPr>
        <p:spPr>
          <a:xfrm>
            <a:off x="9976513" y="6400801"/>
            <a:ext cx="2215487" cy="457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876C51-0AF4-4989-AA73-FDA0BA469D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47B5BF-AA26-46AB-AA2E-A5966B2144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480BD-847B-4FB0-B746-C2759C3FF80A}"/>
              </a:ext>
            </a:extLst>
          </p:cNvPr>
          <p:cNvSpPr>
            <a:spLocks noGrp="1"/>
          </p:cNvSpPr>
          <p:nvPr>
            <p:ph type="dt" sz="half" idx="10"/>
          </p:nvPr>
        </p:nvSpPr>
        <p:spPr/>
        <p:txBody>
          <a:bodyPr/>
          <a:lstStyle/>
          <a:p>
            <a:fld id="{BCC00BE8-D847-403A-90CD-B9273D2AF93C}" type="datetime1">
              <a:rPr lang="en-US" smtClean="0"/>
              <a:t>1/29/2026</a:t>
            </a:fld>
            <a:endParaRPr lang="en-US"/>
          </a:p>
        </p:txBody>
      </p:sp>
      <p:sp>
        <p:nvSpPr>
          <p:cNvPr id="5" name="Footer Placeholder 4">
            <a:extLst>
              <a:ext uri="{FF2B5EF4-FFF2-40B4-BE49-F238E27FC236}">
                <a16:creationId xmlns:a16="http://schemas.microsoft.com/office/drawing/2014/main" id="{C5350DDB-97FF-45A1-98B7-CDC3FF7810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7F7E7-4F9C-46DD-8738-D76CA0694F5E}"/>
              </a:ext>
            </a:extLst>
          </p:cNvPr>
          <p:cNvSpPr>
            <a:spLocks noGrp="1"/>
          </p:cNvSpPr>
          <p:nvPr>
            <p:ph type="sldNum" sz="quarter" idx="12"/>
          </p:nvPr>
        </p:nvSpPr>
        <p:spPr>
          <a:xfrm>
            <a:off x="9448800" y="6453660"/>
            <a:ext cx="2743200" cy="365125"/>
          </a:xfrm>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7383797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028D5-0985-4CBA-A044-83D0C70A66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F913771-4786-46F7-8DFC-76AA1F14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D0456B-B9EE-497E-A698-83BB43B78DBB}"/>
              </a:ext>
            </a:extLst>
          </p:cNvPr>
          <p:cNvSpPr>
            <a:spLocks noGrp="1"/>
          </p:cNvSpPr>
          <p:nvPr>
            <p:ph type="dt" sz="half" idx="10"/>
          </p:nvPr>
        </p:nvSpPr>
        <p:spPr/>
        <p:txBody>
          <a:bodyPr/>
          <a:lstStyle/>
          <a:p>
            <a:fld id="{8BC8759D-AC03-489F-B918-D65F41CF7733}" type="datetime1">
              <a:rPr lang="en-US" smtClean="0"/>
              <a:t>1/29/2026</a:t>
            </a:fld>
            <a:endParaRPr lang="en-US"/>
          </a:p>
        </p:txBody>
      </p:sp>
      <p:sp>
        <p:nvSpPr>
          <p:cNvPr id="5" name="Footer Placeholder 4">
            <a:extLst>
              <a:ext uri="{FF2B5EF4-FFF2-40B4-BE49-F238E27FC236}">
                <a16:creationId xmlns:a16="http://schemas.microsoft.com/office/drawing/2014/main" id="{6A758C67-1167-4980-8600-624D3C82BF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2C9AC-0E90-4FDE-B40E-1BC2456E20C3}"/>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9915522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E52B5-6443-4ECE-B1F5-3837B255B5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8786BD-4A35-4A86-9FB0-D20A0A74B9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78D66B3-4A8C-420E-997E-1D2FC12633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8C545A-D865-4D37-83DA-9592D367C4AE}"/>
              </a:ext>
            </a:extLst>
          </p:cNvPr>
          <p:cNvSpPr>
            <a:spLocks noGrp="1"/>
          </p:cNvSpPr>
          <p:nvPr>
            <p:ph type="dt" sz="half" idx="10"/>
          </p:nvPr>
        </p:nvSpPr>
        <p:spPr/>
        <p:txBody>
          <a:bodyPr/>
          <a:lstStyle/>
          <a:p>
            <a:fld id="{F1B16E35-4F70-422D-8A2F-F8F1F2CD434B}" type="datetime1">
              <a:rPr lang="en-US" smtClean="0"/>
              <a:t>1/29/2026</a:t>
            </a:fld>
            <a:endParaRPr lang="en-US"/>
          </a:p>
        </p:txBody>
      </p:sp>
      <p:sp>
        <p:nvSpPr>
          <p:cNvPr id="6" name="Footer Placeholder 5">
            <a:extLst>
              <a:ext uri="{FF2B5EF4-FFF2-40B4-BE49-F238E27FC236}">
                <a16:creationId xmlns:a16="http://schemas.microsoft.com/office/drawing/2014/main" id="{00B80FF5-916A-4EEF-8B86-5A270063A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8B891C-8C75-499F-8F1F-E8BF11B88B0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14486576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716E0-C22D-48E8-A17A-EDD4E079A4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FCAEA1-D480-48D6-841C-E0B0472CA6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5418EC-E007-4E0F-B731-FE13F427A9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3D10FCF-AA29-45E8-80C8-CE19B6E61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7FB92B-A126-475B-ADE6-CB4F9E9A53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2FA88F-9CB2-42E2-9A4E-2DF01A91A51B}"/>
              </a:ext>
            </a:extLst>
          </p:cNvPr>
          <p:cNvSpPr>
            <a:spLocks noGrp="1"/>
          </p:cNvSpPr>
          <p:nvPr>
            <p:ph type="dt" sz="half" idx="10"/>
          </p:nvPr>
        </p:nvSpPr>
        <p:spPr/>
        <p:txBody>
          <a:bodyPr/>
          <a:lstStyle/>
          <a:p>
            <a:fld id="{E58E43BE-D911-4B14-9BB3-1E544ABE32D6}" type="datetime1">
              <a:rPr lang="en-US" smtClean="0"/>
              <a:t>1/29/2026</a:t>
            </a:fld>
            <a:endParaRPr lang="en-US"/>
          </a:p>
        </p:txBody>
      </p:sp>
      <p:sp>
        <p:nvSpPr>
          <p:cNvPr id="8" name="Footer Placeholder 7">
            <a:extLst>
              <a:ext uri="{FF2B5EF4-FFF2-40B4-BE49-F238E27FC236}">
                <a16:creationId xmlns:a16="http://schemas.microsoft.com/office/drawing/2014/main" id="{F9B7DBE1-649C-4C13-8FF9-CA8069E3D6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248F61-611E-4190-AF0F-E18C5596A83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9989989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597B-2047-452A-A6F0-C177679391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1766E11-BD54-43F0-A0E6-5CFF8C52BD08}"/>
              </a:ext>
            </a:extLst>
          </p:cNvPr>
          <p:cNvSpPr>
            <a:spLocks noGrp="1"/>
          </p:cNvSpPr>
          <p:nvPr>
            <p:ph type="dt" sz="half" idx="10"/>
          </p:nvPr>
        </p:nvSpPr>
        <p:spPr/>
        <p:txBody>
          <a:bodyPr/>
          <a:lstStyle/>
          <a:p>
            <a:fld id="{1CCF86D9-63B4-4ED0-A26F-282140451051}" type="datetime1">
              <a:rPr lang="en-US" smtClean="0"/>
              <a:t>1/29/2026</a:t>
            </a:fld>
            <a:endParaRPr lang="en-US"/>
          </a:p>
        </p:txBody>
      </p:sp>
      <p:sp>
        <p:nvSpPr>
          <p:cNvPr id="4" name="Footer Placeholder 3">
            <a:extLst>
              <a:ext uri="{FF2B5EF4-FFF2-40B4-BE49-F238E27FC236}">
                <a16:creationId xmlns:a16="http://schemas.microsoft.com/office/drawing/2014/main" id="{ACC16218-A66B-49E9-A869-0643C820A0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1C55E0-AB3F-4A37-A9EF-1CFB30B75489}"/>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82284591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56A59D-6640-46D8-BBFF-8A855C910076}"/>
              </a:ext>
            </a:extLst>
          </p:cNvPr>
          <p:cNvSpPr>
            <a:spLocks noGrp="1"/>
          </p:cNvSpPr>
          <p:nvPr>
            <p:ph type="dt" sz="half" idx="10"/>
          </p:nvPr>
        </p:nvSpPr>
        <p:spPr/>
        <p:txBody>
          <a:bodyPr/>
          <a:lstStyle/>
          <a:p>
            <a:fld id="{31370CAB-BDA0-4F0E-ADC9-7CA311D8B4F3}" type="datetime1">
              <a:rPr lang="en-US" smtClean="0"/>
              <a:t>1/29/2026</a:t>
            </a:fld>
            <a:endParaRPr lang="en-US"/>
          </a:p>
        </p:txBody>
      </p:sp>
      <p:sp>
        <p:nvSpPr>
          <p:cNvPr id="3" name="Footer Placeholder 2">
            <a:extLst>
              <a:ext uri="{FF2B5EF4-FFF2-40B4-BE49-F238E27FC236}">
                <a16:creationId xmlns:a16="http://schemas.microsoft.com/office/drawing/2014/main" id="{0F04B532-AC43-4B21-80FD-AA1A6C89D3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C9709E-5CC9-4B24-9555-E32F6E6FA52E}"/>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28961167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0A8B-1D5A-4CC8-879A-34F33624A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D5A473-40BF-45B6-AAAA-BD19BB5E66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428E46-96B8-4727-A47E-E380F234F1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F52938-F89E-4858-AFC8-42B91EBC391E}"/>
              </a:ext>
            </a:extLst>
          </p:cNvPr>
          <p:cNvSpPr>
            <a:spLocks noGrp="1"/>
          </p:cNvSpPr>
          <p:nvPr>
            <p:ph type="dt" sz="half" idx="10"/>
          </p:nvPr>
        </p:nvSpPr>
        <p:spPr/>
        <p:txBody>
          <a:bodyPr/>
          <a:lstStyle/>
          <a:p>
            <a:fld id="{F56982E3-A45C-4266-A4B9-DEC6CCB1AA54}" type="datetime1">
              <a:rPr lang="en-US" smtClean="0"/>
              <a:t>1/29/2026</a:t>
            </a:fld>
            <a:endParaRPr lang="en-US"/>
          </a:p>
        </p:txBody>
      </p:sp>
      <p:sp>
        <p:nvSpPr>
          <p:cNvPr id="6" name="Footer Placeholder 5">
            <a:extLst>
              <a:ext uri="{FF2B5EF4-FFF2-40B4-BE49-F238E27FC236}">
                <a16:creationId xmlns:a16="http://schemas.microsoft.com/office/drawing/2014/main" id="{76BDCC0B-8674-45C2-9BC5-141BF1328E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905AE8-A7B3-465E-81EE-87E09F2CFE3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9071412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A995-AB86-47AC-9FDA-28C1477DA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86F350-0ED8-49DB-B472-3992353CB6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96700-CD50-4174-B20A-00B0498B48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EB5F13-D64F-47FB-8FF3-0692993C9AD7}"/>
              </a:ext>
            </a:extLst>
          </p:cNvPr>
          <p:cNvSpPr>
            <a:spLocks noGrp="1"/>
          </p:cNvSpPr>
          <p:nvPr>
            <p:ph type="dt" sz="half" idx="10"/>
          </p:nvPr>
        </p:nvSpPr>
        <p:spPr/>
        <p:txBody>
          <a:bodyPr/>
          <a:lstStyle/>
          <a:p>
            <a:fld id="{AD4261F5-9EFB-4B3F-BF1D-E897F3DB174C}" type="datetime1">
              <a:rPr lang="en-US" smtClean="0"/>
              <a:t>1/29/2026</a:t>
            </a:fld>
            <a:endParaRPr lang="en-US"/>
          </a:p>
        </p:txBody>
      </p:sp>
      <p:sp>
        <p:nvSpPr>
          <p:cNvPr id="6" name="Footer Placeholder 5">
            <a:extLst>
              <a:ext uri="{FF2B5EF4-FFF2-40B4-BE49-F238E27FC236}">
                <a16:creationId xmlns:a16="http://schemas.microsoft.com/office/drawing/2014/main" id="{EFEC787A-77BE-4DDD-8FCB-87F92D54D3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BA65E-186A-44B6-9D12-0D2C3E3A739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42697619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04A0C-816A-45C3-915A-B8663D05AF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FAC23A-CB93-43C5-B09F-63A8AB55D2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57CBC-FE88-4FA3-9E2E-7D1359DCC6FF}"/>
              </a:ext>
            </a:extLst>
          </p:cNvPr>
          <p:cNvSpPr>
            <a:spLocks noGrp="1"/>
          </p:cNvSpPr>
          <p:nvPr>
            <p:ph type="dt" sz="half" idx="10"/>
          </p:nvPr>
        </p:nvSpPr>
        <p:spPr/>
        <p:txBody>
          <a:bodyPr/>
          <a:lstStyle/>
          <a:p>
            <a:fld id="{25AB257D-0CEB-4C8D-BFCD-937440BFFDCC}" type="datetime1">
              <a:rPr lang="en-US" smtClean="0"/>
              <a:t>1/29/2026</a:t>
            </a:fld>
            <a:endParaRPr lang="en-US"/>
          </a:p>
        </p:txBody>
      </p:sp>
      <p:sp>
        <p:nvSpPr>
          <p:cNvPr id="5" name="Footer Placeholder 4">
            <a:extLst>
              <a:ext uri="{FF2B5EF4-FFF2-40B4-BE49-F238E27FC236}">
                <a16:creationId xmlns:a16="http://schemas.microsoft.com/office/drawing/2014/main" id="{93480712-92B9-4367-B114-B462514F1B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5040AE-7CF6-4445-8F3C-F2FDE67EC68C}"/>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8229433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09FE8-F029-4160-BF98-3318A57A3A4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A8C005-AB18-4800-B11F-6C399A72BD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152B7-9EF5-432E-8DB2-BEE40324A2AB}"/>
              </a:ext>
            </a:extLst>
          </p:cNvPr>
          <p:cNvSpPr>
            <a:spLocks noGrp="1"/>
          </p:cNvSpPr>
          <p:nvPr>
            <p:ph type="dt" sz="half" idx="10"/>
          </p:nvPr>
        </p:nvSpPr>
        <p:spPr/>
        <p:txBody>
          <a:bodyPr/>
          <a:lstStyle/>
          <a:p>
            <a:fld id="{4816CAB3-5CBE-4D85-B0C9-14D35BA01928}" type="datetime1">
              <a:rPr lang="en-US" smtClean="0"/>
              <a:t>1/29/2026</a:t>
            </a:fld>
            <a:endParaRPr lang="en-US"/>
          </a:p>
        </p:txBody>
      </p:sp>
      <p:sp>
        <p:nvSpPr>
          <p:cNvPr id="5" name="Footer Placeholder 4">
            <a:extLst>
              <a:ext uri="{FF2B5EF4-FFF2-40B4-BE49-F238E27FC236}">
                <a16:creationId xmlns:a16="http://schemas.microsoft.com/office/drawing/2014/main" id="{B6E286E6-FE18-42CB-8181-A022296865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C2A53D-A678-4DE8-B367-240AD09FFE7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12737724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E24E-108B-4B3E-AA94-12CFE693D2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0716D0-35E2-4839-993E-6C35B6045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83D301-2B36-4200-90B3-4CF3C3A3D132}"/>
              </a:ext>
            </a:extLst>
          </p:cNvPr>
          <p:cNvSpPr>
            <a:spLocks noGrp="1"/>
          </p:cNvSpPr>
          <p:nvPr>
            <p:ph type="dt" sz="half" idx="10"/>
          </p:nvPr>
        </p:nvSpPr>
        <p:spPr/>
        <p:txBody>
          <a:bodyPr/>
          <a:lstStyle/>
          <a:p>
            <a:fld id="{D35B6318-7946-43D6-87C0-E9D19FE7157F}" type="datetime1">
              <a:rPr lang="en-US" smtClean="0"/>
              <a:t>1/29/2026</a:t>
            </a:fld>
            <a:endParaRPr lang="en-US"/>
          </a:p>
        </p:txBody>
      </p:sp>
      <p:sp>
        <p:nvSpPr>
          <p:cNvPr id="5" name="Footer Placeholder 4">
            <a:extLst>
              <a:ext uri="{FF2B5EF4-FFF2-40B4-BE49-F238E27FC236}">
                <a16:creationId xmlns:a16="http://schemas.microsoft.com/office/drawing/2014/main" id="{75C9FF00-A8BA-488C-BC0E-BBCD773479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E3530A-1664-4758-B85F-C9DAEA00824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1415532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F31AFEE-78C1-544C-CC3E-8278EF92BE77}"/>
              </a:ext>
            </a:extLst>
          </p:cNvPr>
          <p:cNvSpPr/>
          <p:nvPr userDrawn="1"/>
        </p:nvSpPr>
        <p:spPr>
          <a:xfrm>
            <a:off x="9976513" y="6400801"/>
            <a:ext cx="2215487" cy="45719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876C51-0AF4-4989-AA73-FDA0BA469D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47B5BF-AA26-46AB-AA2E-A5966B2144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480BD-847B-4FB0-B746-C2759C3FF80A}"/>
              </a:ext>
            </a:extLst>
          </p:cNvPr>
          <p:cNvSpPr>
            <a:spLocks noGrp="1"/>
          </p:cNvSpPr>
          <p:nvPr>
            <p:ph type="dt" sz="half" idx="10"/>
          </p:nvPr>
        </p:nvSpPr>
        <p:spPr/>
        <p:txBody>
          <a:bodyPr/>
          <a:lstStyle/>
          <a:p>
            <a:fld id="{3234BD02-87F9-48F0-B884-0219C0B61335}" type="datetime1">
              <a:rPr lang="en-US" smtClean="0"/>
              <a:t>1/29/2026</a:t>
            </a:fld>
            <a:endParaRPr lang="en-US"/>
          </a:p>
        </p:txBody>
      </p:sp>
      <p:sp>
        <p:nvSpPr>
          <p:cNvPr id="5" name="Footer Placeholder 4">
            <a:extLst>
              <a:ext uri="{FF2B5EF4-FFF2-40B4-BE49-F238E27FC236}">
                <a16:creationId xmlns:a16="http://schemas.microsoft.com/office/drawing/2014/main" id="{C5350DDB-97FF-45A1-98B7-CDC3FF7810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7F7E7-4F9C-46DD-8738-D76CA0694F5E}"/>
              </a:ext>
            </a:extLst>
          </p:cNvPr>
          <p:cNvSpPr>
            <a:spLocks noGrp="1"/>
          </p:cNvSpPr>
          <p:nvPr>
            <p:ph type="sldNum" sz="quarter" idx="12"/>
          </p:nvPr>
        </p:nvSpPr>
        <p:spPr>
          <a:xfrm>
            <a:off x="9448800" y="6453660"/>
            <a:ext cx="2743200" cy="365125"/>
          </a:xfrm>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6254811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028D5-0985-4CBA-A044-83D0C70A66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F913771-4786-46F7-8DFC-76AA1F14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D0456B-B9EE-497E-A698-83BB43B78DBB}"/>
              </a:ext>
            </a:extLst>
          </p:cNvPr>
          <p:cNvSpPr>
            <a:spLocks noGrp="1"/>
          </p:cNvSpPr>
          <p:nvPr>
            <p:ph type="dt" sz="half" idx="10"/>
          </p:nvPr>
        </p:nvSpPr>
        <p:spPr/>
        <p:txBody>
          <a:bodyPr/>
          <a:lstStyle/>
          <a:p>
            <a:fld id="{CC4508C8-4A3C-4C08-9F21-8D82C3F85F93}" type="datetime1">
              <a:rPr lang="en-US" smtClean="0"/>
              <a:t>1/29/2026</a:t>
            </a:fld>
            <a:endParaRPr lang="en-US"/>
          </a:p>
        </p:txBody>
      </p:sp>
      <p:sp>
        <p:nvSpPr>
          <p:cNvPr id="5" name="Footer Placeholder 4">
            <a:extLst>
              <a:ext uri="{FF2B5EF4-FFF2-40B4-BE49-F238E27FC236}">
                <a16:creationId xmlns:a16="http://schemas.microsoft.com/office/drawing/2014/main" id="{6A758C67-1167-4980-8600-624D3C82BF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2C9AC-0E90-4FDE-B40E-1BC2456E20C3}"/>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87036469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E52B5-6443-4ECE-B1F5-3837B255B5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8786BD-4A35-4A86-9FB0-D20A0A74B9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78D66B3-4A8C-420E-997E-1D2FC12633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8C545A-D865-4D37-83DA-9592D367C4AE}"/>
              </a:ext>
            </a:extLst>
          </p:cNvPr>
          <p:cNvSpPr>
            <a:spLocks noGrp="1"/>
          </p:cNvSpPr>
          <p:nvPr>
            <p:ph type="dt" sz="half" idx="10"/>
          </p:nvPr>
        </p:nvSpPr>
        <p:spPr/>
        <p:txBody>
          <a:bodyPr/>
          <a:lstStyle/>
          <a:p>
            <a:fld id="{F967A3CE-63A4-4951-8A04-21A70445E862}" type="datetime1">
              <a:rPr lang="en-US" smtClean="0"/>
              <a:t>1/29/2026</a:t>
            </a:fld>
            <a:endParaRPr lang="en-US"/>
          </a:p>
        </p:txBody>
      </p:sp>
      <p:sp>
        <p:nvSpPr>
          <p:cNvPr id="6" name="Footer Placeholder 5">
            <a:extLst>
              <a:ext uri="{FF2B5EF4-FFF2-40B4-BE49-F238E27FC236}">
                <a16:creationId xmlns:a16="http://schemas.microsoft.com/office/drawing/2014/main" id="{00B80FF5-916A-4EEF-8B86-5A270063A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8B891C-8C75-499F-8F1F-E8BF11B88B0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87418473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716E0-C22D-48E8-A17A-EDD4E079A4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FCAEA1-D480-48D6-841C-E0B0472CA6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5418EC-E007-4E0F-B731-FE13F427A9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3D10FCF-AA29-45E8-80C8-CE19B6E61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7FB92B-A126-475B-ADE6-CB4F9E9A53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2FA88F-9CB2-42E2-9A4E-2DF01A91A51B}"/>
              </a:ext>
            </a:extLst>
          </p:cNvPr>
          <p:cNvSpPr>
            <a:spLocks noGrp="1"/>
          </p:cNvSpPr>
          <p:nvPr>
            <p:ph type="dt" sz="half" idx="10"/>
          </p:nvPr>
        </p:nvSpPr>
        <p:spPr/>
        <p:txBody>
          <a:bodyPr/>
          <a:lstStyle/>
          <a:p>
            <a:fld id="{D0021275-74C3-4CEA-8EBD-F50CFB9C0427}" type="datetime1">
              <a:rPr lang="en-US" smtClean="0"/>
              <a:t>1/29/2026</a:t>
            </a:fld>
            <a:endParaRPr lang="en-US"/>
          </a:p>
        </p:txBody>
      </p:sp>
      <p:sp>
        <p:nvSpPr>
          <p:cNvPr id="8" name="Footer Placeholder 7">
            <a:extLst>
              <a:ext uri="{FF2B5EF4-FFF2-40B4-BE49-F238E27FC236}">
                <a16:creationId xmlns:a16="http://schemas.microsoft.com/office/drawing/2014/main" id="{F9B7DBE1-649C-4C13-8FF9-CA8069E3D6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248F61-611E-4190-AF0F-E18C5596A83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92743839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597B-2047-452A-A6F0-C177679391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1766E11-BD54-43F0-A0E6-5CFF8C52BD08}"/>
              </a:ext>
            </a:extLst>
          </p:cNvPr>
          <p:cNvSpPr>
            <a:spLocks noGrp="1"/>
          </p:cNvSpPr>
          <p:nvPr>
            <p:ph type="dt" sz="half" idx="10"/>
          </p:nvPr>
        </p:nvSpPr>
        <p:spPr/>
        <p:txBody>
          <a:bodyPr/>
          <a:lstStyle/>
          <a:p>
            <a:fld id="{A8264287-B6B8-4F97-A551-1CCD280936E2}" type="datetime1">
              <a:rPr lang="en-US" smtClean="0"/>
              <a:t>1/29/2026</a:t>
            </a:fld>
            <a:endParaRPr lang="en-US"/>
          </a:p>
        </p:txBody>
      </p:sp>
      <p:sp>
        <p:nvSpPr>
          <p:cNvPr id="4" name="Footer Placeholder 3">
            <a:extLst>
              <a:ext uri="{FF2B5EF4-FFF2-40B4-BE49-F238E27FC236}">
                <a16:creationId xmlns:a16="http://schemas.microsoft.com/office/drawing/2014/main" id="{ACC16218-A66B-49E9-A869-0643C820A0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1C55E0-AB3F-4A37-A9EF-1CFB30B75489}"/>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0749142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56A59D-6640-46D8-BBFF-8A855C910076}"/>
              </a:ext>
            </a:extLst>
          </p:cNvPr>
          <p:cNvSpPr>
            <a:spLocks noGrp="1"/>
          </p:cNvSpPr>
          <p:nvPr>
            <p:ph type="dt" sz="half" idx="10"/>
          </p:nvPr>
        </p:nvSpPr>
        <p:spPr/>
        <p:txBody>
          <a:bodyPr/>
          <a:lstStyle/>
          <a:p>
            <a:fld id="{CC58748E-950B-4949-8916-AA0CB3E4EE92}" type="datetime1">
              <a:rPr lang="en-US" smtClean="0"/>
              <a:t>1/29/2026</a:t>
            </a:fld>
            <a:endParaRPr lang="en-US"/>
          </a:p>
        </p:txBody>
      </p:sp>
      <p:sp>
        <p:nvSpPr>
          <p:cNvPr id="3" name="Footer Placeholder 2">
            <a:extLst>
              <a:ext uri="{FF2B5EF4-FFF2-40B4-BE49-F238E27FC236}">
                <a16:creationId xmlns:a16="http://schemas.microsoft.com/office/drawing/2014/main" id="{0F04B532-AC43-4B21-80FD-AA1A6C89D3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C9709E-5CC9-4B24-9555-E32F6E6FA52E}"/>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82645209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0A8B-1D5A-4CC8-879A-34F33624A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D5A473-40BF-45B6-AAAA-BD19BB5E66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428E46-96B8-4727-A47E-E380F234F1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F52938-F89E-4858-AFC8-42B91EBC391E}"/>
              </a:ext>
            </a:extLst>
          </p:cNvPr>
          <p:cNvSpPr>
            <a:spLocks noGrp="1"/>
          </p:cNvSpPr>
          <p:nvPr>
            <p:ph type="dt" sz="half" idx="10"/>
          </p:nvPr>
        </p:nvSpPr>
        <p:spPr/>
        <p:txBody>
          <a:bodyPr/>
          <a:lstStyle/>
          <a:p>
            <a:fld id="{6C54C4E5-5D86-49E2-9EE8-BBBC79F98B5A}" type="datetime1">
              <a:rPr lang="en-US" smtClean="0"/>
              <a:t>1/29/2026</a:t>
            </a:fld>
            <a:endParaRPr lang="en-US"/>
          </a:p>
        </p:txBody>
      </p:sp>
      <p:sp>
        <p:nvSpPr>
          <p:cNvPr id="6" name="Footer Placeholder 5">
            <a:extLst>
              <a:ext uri="{FF2B5EF4-FFF2-40B4-BE49-F238E27FC236}">
                <a16:creationId xmlns:a16="http://schemas.microsoft.com/office/drawing/2014/main" id="{76BDCC0B-8674-45C2-9BC5-141BF1328E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905AE8-A7B3-465E-81EE-87E09F2CFE3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4632240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A995-AB86-47AC-9FDA-28C1477DA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86F350-0ED8-49DB-B472-3992353CB6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96700-CD50-4174-B20A-00B0498B48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EB5F13-D64F-47FB-8FF3-0692993C9AD7}"/>
              </a:ext>
            </a:extLst>
          </p:cNvPr>
          <p:cNvSpPr>
            <a:spLocks noGrp="1"/>
          </p:cNvSpPr>
          <p:nvPr>
            <p:ph type="dt" sz="half" idx="10"/>
          </p:nvPr>
        </p:nvSpPr>
        <p:spPr/>
        <p:txBody>
          <a:bodyPr/>
          <a:lstStyle/>
          <a:p>
            <a:fld id="{E2AE8D81-552D-4202-AAA1-A95FC9A10008}" type="datetime1">
              <a:rPr lang="en-US" smtClean="0"/>
              <a:t>1/29/2026</a:t>
            </a:fld>
            <a:endParaRPr lang="en-US"/>
          </a:p>
        </p:txBody>
      </p:sp>
      <p:sp>
        <p:nvSpPr>
          <p:cNvPr id="6" name="Footer Placeholder 5">
            <a:extLst>
              <a:ext uri="{FF2B5EF4-FFF2-40B4-BE49-F238E27FC236}">
                <a16:creationId xmlns:a16="http://schemas.microsoft.com/office/drawing/2014/main" id="{EFEC787A-77BE-4DDD-8FCB-87F92D54D3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BA65E-186A-44B6-9D12-0D2C3E3A739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64685536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1_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04A0C-816A-45C3-915A-B8663D05AF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FAC23A-CB93-43C5-B09F-63A8AB55D2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57CBC-FE88-4FA3-9E2E-7D1359DCC6FF}"/>
              </a:ext>
            </a:extLst>
          </p:cNvPr>
          <p:cNvSpPr>
            <a:spLocks noGrp="1"/>
          </p:cNvSpPr>
          <p:nvPr>
            <p:ph type="dt" sz="half" idx="10"/>
          </p:nvPr>
        </p:nvSpPr>
        <p:spPr/>
        <p:txBody>
          <a:bodyPr/>
          <a:lstStyle/>
          <a:p>
            <a:fld id="{7304F507-A13C-4E4C-815B-17F8D601B0EA}" type="datetime1">
              <a:rPr lang="en-US" smtClean="0"/>
              <a:t>1/29/2026</a:t>
            </a:fld>
            <a:endParaRPr lang="en-US"/>
          </a:p>
        </p:txBody>
      </p:sp>
      <p:sp>
        <p:nvSpPr>
          <p:cNvPr id="5" name="Footer Placeholder 4">
            <a:extLst>
              <a:ext uri="{FF2B5EF4-FFF2-40B4-BE49-F238E27FC236}">
                <a16:creationId xmlns:a16="http://schemas.microsoft.com/office/drawing/2014/main" id="{93480712-92B9-4367-B114-B462514F1B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5040AE-7CF6-4445-8F3C-F2FDE67EC68C}"/>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7789149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1_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09FE8-F029-4160-BF98-3318A57A3A4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A8C005-AB18-4800-B11F-6C399A72BD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152B7-9EF5-432E-8DB2-BEE40324A2AB}"/>
              </a:ext>
            </a:extLst>
          </p:cNvPr>
          <p:cNvSpPr>
            <a:spLocks noGrp="1"/>
          </p:cNvSpPr>
          <p:nvPr>
            <p:ph type="dt" sz="half" idx="10"/>
          </p:nvPr>
        </p:nvSpPr>
        <p:spPr/>
        <p:txBody>
          <a:bodyPr/>
          <a:lstStyle/>
          <a:p>
            <a:fld id="{2C3A1B36-78E2-4CBD-9C19-92ED85063CDA}" type="datetime1">
              <a:rPr lang="en-US" smtClean="0"/>
              <a:t>1/29/2026</a:t>
            </a:fld>
            <a:endParaRPr lang="en-US"/>
          </a:p>
        </p:txBody>
      </p:sp>
      <p:sp>
        <p:nvSpPr>
          <p:cNvPr id="5" name="Footer Placeholder 4">
            <a:extLst>
              <a:ext uri="{FF2B5EF4-FFF2-40B4-BE49-F238E27FC236}">
                <a16:creationId xmlns:a16="http://schemas.microsoft.com/office/drawing/2014/main" id="{B6E286E6-FE18-42CB-8181-A022296865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C2A53D-A678-4DE8-B367-240AD09FFE7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60224737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69"/>
        <p:cNvGrpSpPr/>
        <p:nvPr/>
      </p:nvGrpSpPr>
      <p:grpSpPr>
        <a:xfrm>
          <a:off x="0" y="0"/>
          <a:ext cx="0" cy="0"/>
          <a:chOff x="0" y="0"/>
          <a:chExt cx="0" cy="0"/>
        </a:xfrm>
      </p:grpSpPr>
      <p:sp>
        <p:nvSpPr>
          <p:cNvPr id="170" name="Google Shape;170;p10"/>
          <p:cNvSpPr/>
          <p:nvPr/>
        </p:nvSpPr>
        <p:spPr>
          <a:xfrm>
            <a:off x="9976513" y="6400801"/>
            <a:ext cx="2215487" cy="457199"/>
          </a:xfrm>
          <a:prstGeom prst="rect">
            <a:avLst/>
          </a:prstGeom>
          <a:solidFill>
            <a:schemeClr val="accent2"/>
          </a:solidFill>
          <a:ln>
            <a:noFill/>
          </a:ln>
        </p:spPr>
        <p:txBody>
          <a:bodyPr spcFirstLastPara="1" wrap="square" lIns="91425" tIns="45700" rIns="91425" bIns="45700" anchor="ctr" anchorCtr="0">
            <a:noAutofit/>
          </a:bodyPr>
          <a:lstStyle/>
          <a:p>
            <a:pPr algn="ctr">
              <a:buClr>
                <a:srgbClr val="FFFFFF"/>
              </a:buClr>
              <a:buSzPts val="1800"/>
              <a:buFont typeface="Calibri"/>
              <a:buNone/>
            </a:pPr>
            <a:endParaRPr sz="1800">
              <a:solidFill>
                <a:srgbClr val="FFFFFF"/>
              </a:solidFill>
              <a:latin typeface="Calibri"/>
              <a:ea typeface="Calibri"/>
              <a:cs typeface="Calibri"/>
              <a:sym typeface="Calibri"/>
            </a:endParaRPr>
          </a:p>
        </p:txBody>
      </p:sp>
      <p:sp>
        <p:nvSpPr>
          <p:cNvPr id="171" name="Google Shape;171;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2" name="Google Shape;172;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4" name="Google Shape;174;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5" name="Google Shape;175;p10"/>
          <p:cNvSpPr txBox="1">
            <a:spLocks noGrp="1"/>
          </p:cNvSpPr>
          <p:nvPr>
            <p:ph type="sldNum" idx="12"/>
          </p:nvPr>
        </p:nvSpPr>
        <p:spPr>
          <a:xfrm>
            <a:off x="9448800" y="645366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3350612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76"/>
        <p:cNvGrpSpPr/>
        <p:nvPr/>
      </p:nvGrpSpPr>
      <p:grpSpPr>
        <a:xfrm>
          <a:off x="0" y="0"/>
          <a:ext cx="0" cy="0"/>
          <a:chOff x="0" y="0"/>
          <a:chExt cx="0" cy="0"/>
        </a:xfrm>
      </p:grpSpPr>
      <p:sp>
        <p:nvSpPr>
          <p:cNvPr id="177" name="Google Shape;177;p2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Sarabun"/>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8" name="Google Shape;178;p2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79" name="Google Shape;179;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0" name="Google Shape;180;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1" name="Google Shape;181;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56460741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82"/>
        <p:cNvGrpSpPr/>
        <p:nvPr/>
      </p:nvGrpSpPr>
      <p:grpSpPr>
        <a:xfrm>
          <a:off x="0" y="0"/>
          <a:ext cx="0" cy="0"/>
          <a:chOff x="0" y="0"/>
          <a:chExt cx="0" cy="0"/>
        </a:xfrm>
      </p:grpSpPr>
      <p:sp>
        <p:nvSpPr>
          <p:cNvPr id="183" name="Google Shape;183;p2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Sarabun"/>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4" name="Google Shape;184;p2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85" name="Google Shape;185;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6" name="Google Shape;186;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409609406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188"/>
        <p:cNvGrpSpPr/>
        <p:nvPr/>
      </p:nvGrpSpPr>
      <p:grpSpPr>
        <a:xfrm>
          <a:off x="0" y="0"/>
          <a:ext cx="0" cy="0"/>
          <a:chOff x="0" y="0"/>
          <a:chExt cx="0" cy="0"/>
        </a:xfrm>
      </p:grpSpPr>
      <p:sp>
        <p:nvSpPr>
          <p:cNvPr id="189" name="Google Shape;189;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0" name="Google Shape;190;p3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1" name="Google Shape;191;p3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2" name="Google Shape;192;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3" name="Google Shape;193;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4" name="Google Shape;194;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30965815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195"/>
        <p:cNvGrpSpPr/>
        <p:nvPr/>
      </p:nvGrpSpPr>
      <p:grpSpPr>
        <a:xfrm>
          <a:off x="0" y="0"/>
          <a:ext cx="0" cy="0"/>
          <a:chOff x="0" y="0"/>
          <a:chExt cx="0" cy="0"/>
        </a:xfrm>
      </p:grpSpPr>
      <p:sp>
        <p:nvSpPr>
          <p:cNvPr id="196" name="Google Shape;196;p3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7" name="Google Shape;197;p3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98" name="Google Shape;198;p3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9" name="Google Shape;199;p3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00" name="Google Shape;200;p3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1" name="Google Shape;201;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2" name="Google Shape;202;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3" name="Google Shape;20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181641043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04"/>
        <p:cNvGrpSpPr/>
        <p:nvPr/>
      </p:nvGrpSpPr>
      <p:grpSpPr>
        <a:xfrm>
          <a:off x="0" y="0"/>
          <a:ext cx="0" cy="0"/>
          <a:chOff x="0" y="0"/>
          <a:chExt cx="0" cy="0"/>
        </a:xfrm>
      </p:grpSpPr>
      <p:sp>
        <p:nvSpPr>
          <p:cNvPr id="205" name="Google Shape;205;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6" name="Google Shape;20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7" name="Google Shape;20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8" name="Google Shape;20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85242527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09"/>
        <p:cNvGrpSpPr/>
        <p:nvPr/>
      </p:nvGrpSpPr>
      <p:grpSpPr>
        <a:xfrm>
          <a:off x="0" y="0"/>
          <a:ext cx="0" cy="0"/>
          <a:chOff x="0" y="0"/>
          <a:chExt cx="0" cy="0"/>
        </a:xfrm>
      </p:grpSpPr>
      <p:sp>
        <p:nvSpPr>
          <p:cNvPr id="210" name="Google Shape;210;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1" name="Google Shape;211;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2" name="Google Shape;212;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33620219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213"/>
        <p:cNvGrpSpPr/>
        <p:nvPr/>
      </p:nvGrpSpPr>
      <p:grpSpPr>
        <a:xfrm>
          <a:off x="0" y="0"/>
          <a:ext cx="0" cy="0"/>
          <a:chOff x="0" y="0"/>
          <a:chExt cx="0" cy="0"/>
        </a:xfrm>
      </p:grpSpPr>
      <p:sp>
        <p:nvSpPr>
          <p:cNvPr id="214" name="Google Shape;214;p3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Sarabu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5" name="Google Shape;215;p3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216" name="Google Shape;216;p3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17" name="Google Shape;217;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8" name="Google Shape;218;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9" name="Google Shape;219;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95324122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220"/>
        <p:cNvGrpSpPr/>
        <p:nvPr/>
      </p:nvGrpSpPr>
      <p:grpSpPr>
        <a:xfrm>
          <a:off x="0" y="0"/>
          <a:ext cx="0" cy="0"/>
          <a:chOff x="0" y="0"/>
          <a:chExt cx="0" cy="0"/>
        </a:xfrm>
      </p:grpSpPr>
      <p:sp>
        <p:nvSpPr>
          <p:cNvPr id="221" name="Google Shape;221;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Sarabun"/>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2" name="Google Shape;222;p35"/>
          <p:cNvSpPr>
            <a:spLocks noGrp="1"/>
          </p:cNvSpPr>
          <p:nvPr>
            <p:ph type="pic" idx="2"/>
          </p:nvPr>
        </p:nvSpPr>
        <p:spPr>
          <a:xfrm>
            <a:off x="5183188" y="987425"/>
            <a:ext cx="6172200" cy="4873625"/>
          </a:xfrm>
          <a:prstGeom prst="rect">
            <a:avLst/>
          </a:prstGeom>
          <a:noFill/>
          <a:ln>
            <a:noFill/>
          </a:ln>
        </p:spPr>
      </p:sp>
      <p:sp>
        <p:nvSpPr>
          <p:cNvPr id="223" name="Google Shape;223;p3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24" name="Google Shape;224;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5" name="Google Shape;225;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6" name="Google Shape;226;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81840535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227"/>
        <p:cNvGrpSpPr/>
        <p:nvPr/>
      </p:nvGrpSpPr>
      <p:grpSpPr>
        <a:xfrm>
          <a:off x="0" y="0"/>
          <a:ext cx="0" cy="0"/>
          <a:chOff x="0" y="0"/>
          <a:chExt cx="0" cy="0"/>
        </a:xfrm>
      </p:grpSpPr>
      <p:sp>
        <p:nvSpPr>
          <p:cNvPr id="228" name="Google Shape;228;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9" name="Google Shape;229;p3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0" name="Google Shape;230;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1" name="Google Shape;231;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2" name="Google Shape;232;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40588860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233"/>
        <p:cNvGrpSpPr/>
        <p:nvPr/>
      </p:nvGrpSpPr>
      <p:grpSpPr>
        <a:xfrm>
          <a:off x="0" y="0"/>
          <a:ext cx="0" cy="0"/>
          <a:chOff x="0" y="0"/>
          <a:chExt cx="0" cy="0"/>
        </a:xfrm>
      </p:grpSpPr>
      <p:sp>
        <p:nvSpPr>
          <p:cNvPr id="234" name="Google Shape;234;p3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5" name="Google Shape;235;p3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6" name="Google Shape;236;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7" name="Google Shape;237;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8" name="Google Shape;238;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th-TH"/>
              <a:pPr/>
              <a:t>‹#›</a:t>
            </a:fld>
            <a:endParaRPr/>
          </a:p>
        </p:txBody>
      </p:sp>
    </p:spTree>
    <p:extLst>
      <p:ext uri="{BB962C8B-B14F-4D97-AF65-F5344CB8AC3E}">
        <p14:creationId xmlns:p14="http://schemas.microsoft.com/office/powerpoint/2010/main" val="170677519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3B661-61BC-4758-875D-C66BE45B49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1DF3EA-7099-49DC-A468-DB0DEC1BF6C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4C72F0-5866-4CEC-AE60-9F5B79476C94}"/>
              </a:ext>
            </a:extLst>
          </p:cNvPr>
          <p:cNvSpPr>
            <a:spLocks noGrp="1"/>
          </p:cNvSpPr>
          <p:nvPr>
            <p:ph type="dt" sz="half" idx="10"/>
          </p:nvPr>
        </p:nvSpPr>
        <p:spPr/>
        <p:txBody>
          <a:bodyPr/>
          <a:lstStyle/>
          <a:p>
            <a:fld id="{06AABAC2-5386-43F5-8AE7-7D988D2CDFB8}" type="datetime1">
              <a:rPr lang="en-US" smtClean="0"/>
              <a:t>1/29/2026</a:t>
            </a:fld>
            <a:endParaRPr lang="en-US"/>
          </a:p>
        </p:txBody>
      </p:sp>
      <p:sp>
        <p:nvSpPr>
          <p:cNvPr id="5" name="Footer Placeholder 4">
            <a:extLst>
              <a:ext uri="{FF2B5EF4-FFF2-40B4-BE49-F238E27FC236}">
                <a16:creationId xmlns:a16="http://schemas.microsoft.com/office/drawing/2014/main" id="{0F2228D9-DF13-4A0E-92E0-7D150359A4AA}"/>
              </a:ext>
            </a:extLst>
          </p:cNvPr>
          <p:cNvSpPr>
            <a:spLocks noGrp="1"/>
          </p:cNvSpPr>
          <p:nvPr>
            <p:ph type="ftr" sz="quarter" idx="11"/>
          </p:nvPr>
        </p:nvSpPr>
        <p:spPr/>
        <p:txBody>
          <a:bodyPr/>
          <a:lstStyle/>
          <a:p>
            <a:endParaRPr lang="en-US"/>
          </a:p>
        </p:txBody>
      </p:sp>
      <p:sp>
        <p:nvSpPr>
          <p:cNvPr id="8" name="Slide Number Placeholder 5">
            <a:extLst>
              <a:ext uri="{FF2B5EF4-FFF2-40B4-BE49-F238E27FC236}">
                <a16:creationId xmlns:a16="http://schemas.microsoft.com/office/drawing/2014/main" id="{B47AE0DE-4583-1631-9A8F-2CBCBAB6AFA3}"/>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mn-lt"/>
                <a:cs typeface="TH SarabunPSK" panose="020B0500040200020003" pitchFamily="34" charset="-34"/>
              </a:defRPr>
            </a:lvl1pPr>
          </a:lstStyle>
          <a:p>
            <a:fld id="{C787E290-76B0-4EA1-9FB1-BF333C18EEE2}" type="slidenum">
              <a:rPr lang="en-US" smtClean="0"/>
              <a:pPr/>
              <a:t>‹#›</a:t>
            </a:fld>
            <a:endParaRPr lang="en-US"/>
          </a:p>
        </p:txBody>
      </p:sp>
    </p:spTree>
    <p:extLst>
      <p:ext uri="{BB962C8B-B14F-4D97-AF65-F5344CB8AC3E}">
        <p14:creationId xmlns:p14="http://schemas.microsoft.com/office/powerpoint/2010/main" val="23847717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5E24E-108B-4B3E-AA94-12CFE693D2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50716D0-35E2-4839-993E-6C35B6045A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983D301-2B36-4200-90B3-4CF3C3A3D132}"/>
              </a:ext>
            </a:extLst>
          </p:cNvPr>
          <p:cNvSpPr>
            <a:spLocks noGrp="1"/>
          </p:cNvSpPr>
          <p:nvPr>
            <p:ph type="dt" sz="half" idx="10"/>
          </p:nvPr>
        </p:nvSpPr>
        <p:spPr/>
        <p:txBody>
          <a:bodyPr/>
          <a:lstStyle/>
          <a:p>
            <a:fld id="{08FD1493-B9FE-40DA-BBB9-642082031259}" type="datetime1">
              <a:rPr lang="en-US" smtClean="0"/>
              <a:t>1/29/2026</a:t>
            </a:fld>
            <a:endParaRPr lang="en-US"/>
          </a:p>
        </p:txBody>
      </p:sp>
      <p:sp>
        <p:nvSpPr>
          <p:cNvPr id="5" name="Footer Placeholder 4">
            <a:extLst>
              <a:ext uri="{FF2B5EF4-FFF2-40B4-BE49-F238E27FC236}">
                <a16:creationId xmlns:a16="http://schemas.microsoft.com/office/drawing/2014/main" id="{75C9FF00-A8BA-488C-BC0E-BBCD773479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E3530A-1664-4758-B85F-C9DAEA00824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43455889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DDB804B-78C6-2CB8-A472-27F7A05DC00F}"/>
              </a:ext>
            </a:extLst>
          </p:cNvPr>
          <p:cNvSpPr/>
          <p:nvPr userDrawn="1"/>
        </p:nvSpPr>
        <p:spPr>
          <a:xfrm>
            <a:off x="9962867" y="6400952"/>
            <a:ext cx="2229133" cy="470847"/>
          </a:xfrm>
          <a:prstGeom prst="rect">
            <a:avLst/>
          </a:prstGeom>
          <a:solidFill>
            <a:srgbClr val="FFBD4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876C51-0AF4-4989-AA73-FDA0BA469D9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47B5BF-AA26-46AB-AA2E-A5966B21448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D480BD-847B-4FB0-B746-C2759C3FF80A}"/>
              </a:ext>
            </a:extLst>
          </p:cNvPr>
          <p:cNvSpPr>
            <a:spLocks noGrp="1"/>
          </p:cNvSpPr>
          <p:nvPr>
            <p:ph type="dt" sz="half" idx="10"/>
          </p:nvPr>
        </p:nvSpPr>
        <p:spPr/>
        <p:txBody>
          <a:bodyPr/>
          <a:lstStyle/>
          <a:p>
            <a:fld id="{642EF4A5-9892-4532-BED8-B9FE8D47C34D}" type="datetime1">
              <a:rPr lang="en-US" smtClean="0"/>
              <a:t>1/29/2026</a:t>
            </a:fld>
            <a:endParaRPr lang="en-US"/>
          </a:p>
        </p:txBody>
      </p:sp>
      <p:sp>
        <p:nvSpPr>
          <p:cNvPr id="5" name="Footer Placeholder 4">
            <a:extLst>
              <a:ext uri="{FF2B5EF4-FFF2-40B4-BE49-F238E27FC236}">
                <a16:creationId xmlns:a16="http://schemas.microsoft.com/office/drawing/2014/main" id="{C5350DDB-97FF-45A1-98B7-CDC3FF78102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7F7E7-4F9C-46DD-8738-D76CA0694F5E}"/>
              </a:ext>
            </a:extLst>
          </p:cNvPr>
          <p:cNvSpPr>
            <a:spLocks noGrp="1"/>
          </p:cNvSpPr>
          <p:nvPr>
            <p:ph type="sldNum" sz="quarter" idx="12"/>
          </p:nvPr>
        </p:nvSpPr>
        <p:spPr>
          <a:xfrm>
            <a:off x="9448800" y="6453660"/>
            <a:ext cx="2743200" cy="365125"/>
          </a:xfrm>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04085298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028D5-0985-4CBA-A044-83D0C70A66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F913771-4786-46F7-8DFC-76AA1F14B8A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D0456B-B9EE-497E-A698-83BB43B78DBB}"/>
              </a:ext>
            </a:extLst>
          </p:cNvPr>
          <p:cNvSpPr>
            <a:spLocks noGrp="1"/>
          </p:cNvSpPr>
          <p:nvPr>
            <p:ph type="dt" sz="half" idx="10"/>
          </p:nvPr>
        </p:nvSpPr>
        <p:spPr/>
        <p:txBody>
          <a:bodyPr/>
          <a:lstStyle/>
          <a:p>
            <a:fld id="{03868E50-F544-49F7-BEAD-765EEBAF507F}" type="datetime1">
              <a:rPr lang="en-US" smtClean="0"/>
              <a:t>1/29/2026</a:t>
            </a:fld>
            <a:endParaRPr lang="en-US"/>
          </a:p>
        </p:txBody>
      </p:sp>
      <p:sp>
        <p:nvSpPr>
          <p:cNvPr id="5" name="Footer Placeholder 4">
            <a:extLst>
              <a:ext uri="{FF2B5EF4-FFF2-40B4-BE49-F238E27FC236}">
                <a16:creationId xmlns:a16="http://schemas.microsoft.com/office/drawing/2014/main" id="{6A758C67-1167-4980-8600-624D3C82BF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C2C9AC-0E90-4FDE-B40E-1BC2456E20C3}"/>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411638526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E52B5-6443-4ECE-B1F5-3837B255B5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48786BD-4A35-4A86-9FB0-D20A0A74B94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78D66B3-4A8C-420E-997E-1D2FC12633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38C545A-D865-4D37-83DA-9592D367C4AE}"/>
              </a:ext>
            </a:extLst>
          </p:cNvPr>
          <p:cNvSpPr>
            <a:spLocks noGrp="1"/>
          </p:cNvSpPr>
          <p:nvPr>
            <p:ph type="dt" sz="half" idx="10"/>
          </p:nvPr>
        </p:nvSpPr>
        <p:spPr/>
        <p:txBody>
          <a:bodyPr/>
          <a:lstStyle/>
          <a:p>
            <a:fld id="{378B46D8-2C59-442D-BEFA-9438A8408A8E}" type="datetime1">
              <a:rPr lang="en-US" smtClean="0"/>
              <a:t>1/29/2026</a:t>
            </a:fld>
            <a:endParaRPr lang="en-US"/>
          </a:p>
        </p:txBody>
      </p:sp>
      <p:sp>
        <p:nvSpPr>
          <p:cNvPr id="6" name="Footer Placeholder 5">
            <a:extLst>
              <a:ext uri="{FF2B5EF4-FFF2-40B4-BE49-F238E27FC236}">
                <a16:creationId xmlns:a16="http://schemas.microsoft.com/office/drawing/2014/main" id="{00B80FF5-916A-4EEF-8B86-5A270063AD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8B891C-8C75-499F-8F1F-E8BF11B88B0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66881289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716E0-C22D-48E8-A17A-EDD4E079A4C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4FCAEA1-D480-48D6-841C-E0B0472CA6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5418EC-E007-4E0F-B731-FE13F427A96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3D10FCF-AA29-45E8-80C8-CE19B6E61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7FB92B-A126-475B-ADE6-CB4F9E9A53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72FA88F-9CB2-42E2-9A4E-2DF01A91A51B}"/>
              </a:ext>
            </a:extLst>
          </p:cNvPr>
          <p:cNvSpPr>
            <a:spLocks noGrp="1"/>
          </p:cNvSpPr>
          <p:nvPr>
            <p:ph type="dt" sz="half" idx="10"/>
          </p:nvPr>
        </p:nvSpPr>
        <p:spPr/>
        <p:txBody>
          <a:bodyPr/>
          <a:lstStyle/>
          <a:p>
            <a:fld id="{92D164FD-5816-4F02-A6F3-2CD6B9480CAC}" type="datetime1">
              <a:rPr lang="en-US" smtClean="0"/>
              <a:t>1/29/2026</a:t>
            </a:fld>
            <a:endParaRPr lang="en-US"/>
          </a:p>
        </p:txBody>
      </p:sp>
      <p:sp>
        <p:nvSpPr>
          <p:cNvPr id="8" name="Footer Placeholder 7">
            <a:extLst>
              <a:ext uri="{FF2B5EF4-FFF2-40B4-BE49-F238E27FC236}">
                <a16:creationId xmlns:a16="http://schemas.microsoft.com/office/drawing/2014/main" id="{F9B7DBE1-649C-4C13-8FF9-CA8069E3D65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248F61-611E-4190-AF0F-E18C5596A831}"/>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424327537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D597B-2047-452A-A6F0-C1776793910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1766E11-BD54-43F0-A0E6-5CFF8C52BD08}"/>
              </a:ext>
            </a:extLst>
          </p:cNvPr>
          <p:cNvSpPr>
            <a:spLocks noGrp="1"/>
          </p:cNvSpPr>
          <p:nvPr>
            <p:ph type="dt" sz="half" idx="10"/>
          </p:nvPr>
        </p:nvSpPr>
        <p:spPr/>
        <p:txBody>
          <a:bodyPr/>
          <a:lstStyle/>
          <a:p>
            <a:fld id="{66BE1874-9E37-4E33-90E8-97303C154CD5}" type="datetime1">
              <a:rPr lang="en-US" smtClean="0"/>
              <a:t>1/29/2026</a:t>
            </a:fld>
            <a:endParaRPr lang="en-US"/>
          </a:p>
        </p:txBody>
      </p:sp>
      <p:sp>
        <p:nvSpPr>
          <p:cNvPr id="4" name="Footer Placeholder 3">
            <a:extLst>
              <a:ext uri="{FF2B5EF4-FFF2-40B4-BE49-F238E27FC236}">
                <a16:creationId xmlns:a16="http://schemas.microsoft.com/office/drawing/2014/main" id="{ACC16218-A66B-49E9-A869-0643C820A0D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51C55E0-AB3F-4A37-A9EF-1CFB30B75489}"/>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71674932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56A59D-6640-46D8-BBFF-8A855C910076}"/>
              </a:ext>
            </a:extLst>
          </p:cNvPr>
          <p:cNvSpPr>
            <a:spLocks noGrp="1"/>
          </p:cNvSpPr>
          <p:nvPr>
            <p:ph type="dt" sz="half" idx="10"/>
          </p:nvPr>
        </p:nvSpPr>
        <p:spPr/>
        <p:txBody>
          <a:bodyPr/>
          <a:lstStyle/>
          <a:p>
            <a:fld id="{9B6F8177-454C-4C86-B2DF-55F0DE9FD047}" type="datetime1">
              <a:rPr lang="en-US" smtClean="0"/>
              <a:t>1/29/2026</a:t>
            </a:fld>
            <a:endParaRPr lang="en-US"/>
          </a:p>
        </p:txBody>
      </p:sp>
      <p:sp>
        <p:nvSpPr>
          <p:cNvPr id="3" name="Footer Placeholder 2">
            <a:extLst>
              <a:ext uri="{FF2B5EF4-FFF2-40B4-BE49-F238E27FC236}">
                <a16:creationId xmlns:a16="http://schemas.microsoft.com/office/drawing/2014/main" id="{0F04B532-AC43-4B21-80FD-AA1A6C89D3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C9709E-5CC9-4B24-9555-E32F6E6FA52E}"/>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36311498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C0A8B-1D5A-4CC8-879A-34F33624AD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2D5A473-40BF-45B6-AAAA-BD19BB5E66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428E46-96B8-4727-A47E-E380F234F1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F52938-F89E-4858-AFC8-42B91EBC391E}"/>
              </a:ext>
            </a:extLst>
          </p:cNvPr>
          <p:cNvSpPr>
            <a:spLocks noGrp="1"/>
          </p:cNvSpPr>
          <p:nvPr>
            <p:ph type="dt" sz="half" idx="10"/>
          </p:nvPr>
        </p:nvSpPr>
        <p:spPr/>
        <p:txBody>
          <a:bodyPr/>
          <a:lstStyle/>
          <a:p>
            <a:fld id="{B4C09D7D-D02B-4FDF-8CF6-3E468166E6BB}" type="datetime1">
              <a:rPr lang="en-US" smtClean="0"/>
              <a:t>1/29/2026</a:t>
            </a:fld>
            <a:endParaRPr lang="en-US"/>
          </a:p>
        </p:txBody>
      </p:sp>
      <p:sp>
        <p:nvSpPr>
          <p:cNvPr id="6" name="Footer Placeholder 5">
            <a:extLst>
              <a:ext uri="{FF2B5EF4-FFF2-40B4-BE49-F238E27FC236}">
                <a16:creationId xmlns:a16="http://schemas.microsoft.com/office/drawing/2014/main" id="{76BDCC0B-8674-45C2-9BC5-141BF1328E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905AE8-A7B3-465E-81EE-87E09F2CFE3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96529792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3A995-AB86-47AC-9FDA-28C1477DA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86F350-0ED8-49DB-B472-3992353CB6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96700-CD50-4174-B20A-00B0498B48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EB5F13-D64F-47FB-8FF3-0692993C9AD7}"/>
              </a:ext>
            </a:extLst>
          </p:cNvPr>
          <p:cNvSpPr>
            <a:spLocks noGrp="1"/>
          </p:cNvSpPr>
          <p:nvPr>
            <p:ph type="dt" sz="half" idx="10"/>
          </p:nvPr>
        </p:nvSpPr>
        <p:spPr/>
        <p:txBody>
          <a:bodyPr/>
          <a:lstStyle/>
          <a:p>
            <a:fld id="{A76213CE-2305-4134-992D-596F1AF0CF16}" type="datetime1">
              <a:rPr lang="en-US" smtClean="0"/>
              <a:t>1/29/2026</a:t>
            </a:fld>
            <a:endParaRPr lang="en-US"/>
          </a:p>
        </p:txBody>
      </p:sp>
      <p:sp>
        <p:nvSpPr>
          <p:cNvPr id="6" name="Footer Placeholder 5">
            <a:extLst>
              <a:ext uri="{FF2B5EF4-FFF2-40B4-BE49-F238E27FC236}">
                <a16:creationId xmlns:a16="http://schemas.microsoft.com/office/drawing/2014/main" id="{EFEC787A-77BE-4DDD-8FCB-87F92D54D3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BA65E-186A-44B6-9D12-0D2C3E3A739A}"/>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78696217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04A0C-816A-45C3-915A-B8663D05AF7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DFAC23A-CB93-43C5-B09F-63A8AB55D2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A57CBC-FE88-4FA3-9E2E-7D1359DCC6FF}"/>
              </a:ext>
            </a:extLst>
          </p:cNvPr>
          <p:cNvSpPr>
            <a:spLocks noGrp="1"/>
          </p:cNvSpPr>
          <p:nvPr>
            <p:ph type="dt" sz="half" idx="10"/>
          </p:nvPr>
        </p:nvSpPr>
        <p:spPr/>
        <p:txBody>
          <a:bodyPr/>
          <a:lstStyle/>
          <a:p>
            <a:fld id="{5AC1B7F7-38C6-4642-8538-03C36A255EF8}" type="datetime1">
              <a:rPr lang="en-US" smtClean="0"/>
              <a:t>1/29/2026</a:t>
            </a:fld>
            <a:endParaRPr lang="en-US"/>
          </a:p>
        </p:txBody>
      </p:sp>
      <p:sp>
        <p:nvSpPr>
          <p:cNvPr id="5" name="Footer Placeholder 4">
            <a:extLst>
              <a:ext uri="{FF2B5EF4-FFF2-40B4-BE49-F238E27FC236}">
                <a16:creationId xmlns:a16="http://schemas.microsoft.com/office/drawing/2014/main" id="{93480712-92B9-4367-B114-B462514F1B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5040AE-7CF6-4445-8F3C-F2FDE67EC68C}"/>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1574763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E09FE8-F029-4160-BF98-3318A57A3A4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0A8C005-AB18-4800-B11F-6C399A72BD3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152B7-9EF5-432E-8DB2-BEE40324A2AB}"/>
              </a:ext>
            </a:extLst>
          </p:cNvPr>
          <p:cNvSpPr>
            <a:spLocks noGrp="1"/>
          </p:cNvSpPr>
          <p:nvPr>
            <p:ph type="dt" sz="half" idx="10"/>
          </p:nvPr>
        </p:nvSpPr>
        <p:spPr/>
        <p:txBody>
          <a:bodyPr/>
          <a:lstStyle/>
          <a:p>
            <a:fld id="{A4C00A2A-E738-410D-8D0E-27C82606BC9E}" type="datetime1">
              <a:rPr lang="en-US" smtClean="0"/>
              <a:t>1/29/2026</a:t>
            </a:fld>
            <a:endParaRPr lang="en-US"/>
          </a:p>
        </p:txBody>
      </p:sp>
      <p:sp>
        <p:nvSpPr>
          <p:cNvPr id="5" name="Footer Placeholder 4">
            <a:extLst>
              <a:ext uri="{FF2B5EF4-FFF2-40B4-BE49-F238E27FC236}">
                <a16:creationId xmlns:a16="http://schemas.microsoft.com/office/drawing/2014/main" id="{B6E286E6-FE18-42CB-8181-A0222968654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C2A53D-A678-4DE8-B367-240AD09FFE75}"/>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56508768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D688CFF-17F2-4807-A398-FA651046DDB6}"/>
              </a:ext>
            </a:extLst>
          </p:cNvPr>
          <p:cNvSpPr/>
          <p:nvPr userDrawn="1"/>
        </p:nvSpPr>
        <p:spPr>
          <a:xfrm>
            <a:off x="302493" y="176983"/>
            <a:ext cx="11599343" cy="655145"/>
          </a:xfrm>
          <a:prstGeom prst="roundRect">
            <a:avLst>
              <a:gd name="adj" fmla="val 35833"/>
            </a:avLst>
          </a:prstGeom>
          <a:solidFill>
            <a:srgbClr val="1577A5"/>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h-TH" sz="2800" b="1" i="0" u="none" strike="noStrike" kern="1200" cap="none" spc="30" normalizeH="0" baseline="0" noProof="0">
              <a:ln>
                <a:noFill/>
              </a:ln>
              <a:solidFill>
                <a:prstClr val="white"/>
              </a:solidFill>
              <a:effectLst/>
              <a:uLnTx/>
              <a:uFillTx/>
              <a:latin typeface="Calibri" panose="020F0502020204030204"/>
              <a:ea typeface="+mn-ea"/>
              <a:cs typeface="Cordia New" panose="020B0304020202020204" pitchFamily="34" charset="-34"/>
            </a:endParaRPr>
          </a:p>
        </p:txBody>
      </p:sp>
      <p:pic>
        <p:nvPicPr>
          <p:cNvPr id="9" name="Picture 8">
            <a:extLst>
              <a:ext uri="{FF2B5EF4-FFF2-40B4-BE49-F238E27FC236}">
                <a16:creationId xmlns:a16="http://schemas.microsoft.com/office/drawing/2014/main" id="{231851B1-F306-47EB-A6E3-26F8C0BD33D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32350" y="233092"/>
            <a:ext cx="645523" cy="542926"/>
          </a:xfrm>
          <a:prstGeom prst="rect">
            <a:avLst/>
          </a:prstGeom>
          <a:effectLst>
            <a:softEdge rad="0"/>
          </a:effectLst>
        </p:spPr>
      </p:pic>
      <p:sp>
        <p:nvSpPr>
          <p:cNvPr id="8" name="Rectangle 7">
            <a:extLst>
              <a:ext uri="{FF2B5EF4-FFF2-40B4-BE49-F238E27FC236}">
                <a16:creationId xmlns:a16="http://schemas.microsoft.com/office/drawing/2014/main" id="{7C5A2D2A-AA78-411C-98AF-4E10D76913B9}"/>
              </a:ext>
            </a:extLst>
          </p:cNvPr>
          <p:cNvSpPr/>
          <p:nvPr userDrawn="1"/>
        </p:nvSpPr>
        <p:spPr>
          <a:xfrm>
            <a:off x="1" y="888237"/>
            <a:ext cx="12191999" cy="5969763"/>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Slide Number Placeholder 3">
            <a:extLst>
              <a:ext uri="{FF2B5EF4-FFF2-40B4-BE49-F238E27FC236}">
                <a16:creationId xmlns:a16="http://schemas.microsoft.com/office/drawing/2014/main" id="{87A340C3-9E38-494B-9CEE-64298BFB0346}"/>
              </a:ext>
            </a:extLst>
          </p:cNvPr>
          <p:cNvSpPr>
            <a:spLocks noGrp="1"/>
          </p:cNvSpPr>
          <p:nvPr>
            <p:ph type="sldNum" sz="quarter" idx="4"/>
          </p:nvPr>
        </p:nvSpPr>
        <p:spPr>
          <a:xfrm>
            <a:off x="9448800" y="6315892"/>
            <a:ext cx="2743200" cy="365125"/>
          </a:xfrm>
          <a:prstGeom prst="rect">
            <a:avLst/>
          </a:prstGeom>
        </p:spPr>
        <p:txBody>
          <a:bodyPr/>
          <a:lstStyle>
            <a:lvl1pPr>
              <a:defRPr sz="1600" b="1">
                <a:solidFill>
                  <a:schemeClr val="tx1"/>
                </a:solidFill>
                <a:latin typeface="TH SarabunPSK" panose="020B0500040200020003" pitchFamily="34" charset="-34"/>
                <a:cs typeface="TH SarabunPSK" panose="020B0500040200020003" pitchFamily="34" charset="-34"/>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1A61DF1-3BB6-403F-9CC9-71F63F6F4AF1}" type="slidenum">
              <a:rPr kumimoji="0" lang="th-TH" sz="1600" b="1" i="0" u="none" strike="noStrike" kern="1200" cap="none" spc="0" normalizeH="0" baseline="0" noProof="0" smtClean="0">
                <a:ln>
                  <a:noFill/>
                </a:ln>
                <a:solidFill>
                  <a:prstClr val="black"/>
                </a:solidFill>
                <a:effectLst/>
                <a:uLnTx/>
                <a:uFillTx/>
                <a:latin typeface="TH SarabunPSK" panose="020B0500040200020003" pitchFamily="34" charset="-34"/>
                <a:ea typeface="+mn-ea"/>
                <a:cs typeface="TH SarabunPSK" panose="020B0500040200020003"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Tree>
    <p:extLst>
      <p:ext uri="{BB962C8B-B14F-4D97-AF65-F5344CB8AC3E}">
        <p14:creationId xmlns:p14="http://schemas.microsoft.com/office/powerpoint/2010/main" val="11991459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and Content" preserve="1" userDrawn="1">
  <p:cSld name="Title and Content">
    <p:spTree>
      <p:nvGrpSpPr>
        <p:cNvPr id="1" name="Shape 15"/>
        <p:cNvGrpSpPr/>
        <p:nvPr/>
      </p:nvGrpSpPr>
      <p:grpSpPr>
        <a:xfrm>
          <a:off x="0" y="0"/>
          <a:ext cx="0" cy="0"/>
          <a:chOff x="0" y="0"/>
          <a:chExt cx="0" cy="0"/>
        </a:xfrm>
      </p:grpSpPr>
      <p:sp>
        <p:nvSpPr>
          <p:cNvPr id="4" name="Slide Number Placeholder 5">
            <a:extLst>
              <a:ext uri="{FF2B5EF4-FFF2-40B4-BE49-F238E27FC236}">
                <a16:creationId xmlns:a16="http://schemas.microsoft.com/office/drawing/2014/main" id="{AA3268DA-DBD7-41A0-A7E3-222A6B81F716}"/>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Calibri" panose="020F0502020204030204" pitchFamily="34" charset="0"/>
                <a:cs typeface="Calibri" panose="020F0502020204030204" pitchFamily="34" charset="0"/>
              </a:defRPr>
            </a:lvl1pPr>
          </a:lstStyle>
          <a:p>
            <a:fld id="{C787E290-76B0-4EA1-9FB1-BF333C18EEE2}" type="slidenum">
              <a:rPr lang="en-US" smtClean="0"/>
              <a:pPr/>
              <a:t>‹#›</a:t>
            </a:fld>
            <a:endParaRPr lang="en-US"/>
          </a:p>
        </p:txBody>
      </p:sp>
    </p:spTree>
    <p:extLst>
      <p:ext uri="{BB962C8B-B14F-4D97-AF65-F5344CB8AC3E}">
        <p14:creationId xmlns:p14="http://schemas.microsoft.com/office/powerpoint/2010/main" val="3215039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and Content" type="obj">
  <p:cSld name="1_Title and Content">
    <p:spTree>
      <p:nvGrpSpPr>
        <p:cNvPr id="1" name="Shape 15"/>
        <p:cNvGrpSpPr/>
        <p:nvPr/>
      </p:nvGrpSpPr>
      <p:grpSpPr>
        <a:xfrm>
          <a:off x="0" y="0"/>
          <a:ext cx="0" cy="0"/>
          <a:chOff x="0" y="0"/>
          <a:chExt cx="0" cy="0"/>
        </a:xfrm>
      </p:grpSpPr>
      <p:sp>
        <p:nvSpPr>
          <p:cNvPr id="16" name="Google Shape;16;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 name="Slide Number Placeholder 5">
            <a:extLst>
              <a:ext uri="{FF2B5EF4-FFF2-40B4-BE49-F238E27FC236}">
                <a16:creationId xmlns:a16="http://schemas.microsoft.com/office/drawing/2014/main" id="{AA3268DA-DBD7-41A0-A7E3-222A6B81F716}"/>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Calibri" panose="020F0502020204030204" pitchFamily="34" charset="0"/>
                <a:cs typeface="Calibri" panose="020F0502020204030204" pitchFamily="34" charset="0"/>
              </a:defRPr>
            </a:lvl1pPr>
          </a:lstStyle>
          <a:p>
            <a:fld id="{C787E290-76B0-4EA1-9FB1-BF333C18EEE2}" type="slidenum">
              <a:rPr lang="en-US" smtClean="0"/>
              <a:pPr/>
              <a:t>‹#›</a:t>
            </a:fld>
            <a:endParaRPr lang="en-US"/>
          </a:p>
        </p:txBody>
      </p:sp>
    </p:spTree>
    <p:extLst>
      <p:ext uri="{BB962C8B-B14F-4D97-AF65-F5344CB8AC3E}">
        <p14:creationId xmlns:p14="http://schemas.microsoft.com/office/powerpoint/2010/main" val="261875436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BB34C19-5956-40ED-8814-CA54CB437C36}"/>
              </a:ext>
            </a:extLst>
          </p:cNvPr>
          <p:cNvSpPr/>
          <p:nvPr userDrawn="1"/>
        </p:nvSpPr>
        <p:spPr>
          <a:xfrm>
            <a:off x="307287" y="1007599"/>
            <a:ext cx="1091415" cy="516402"/>
          </a:xfrm>
          <a:prstGeom prst="roundRect">
            <a:avLst>
              <a:gd name="adj" fmla="val 35833"/>
            </a:avLst>
          </a:prstGeom>
          <a:solidFill>
            <a:srgbClr val="1577A5"/>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h-TH" sz="2800" b="0" i="0" u="none" strike="noStrike" kern="1200" cap="none" spc="0" normalizeH="0" baseline="0" noProof="0">
              <a:ln>
                <a:noFill/>
              </a:ln>
              <a:solidFill>
                <a:prstClr val="white"/>
              </a:solidFill>
              <a:effectLst/>
              <a:uLnTx/>
              <a:uFillTx/>
              <a:latin typeface="Calibri" panose="020F0502020204030204"/>
              <a:ea typeface="+mn-ea"/>
              <a:cs typeface="Cordia New" panose="020B0304020202020204" pitchFamily="34" charset="-34"/>
            </a:endParaRPr>
          </a:p>
        </p:txBody>
      </p:sp>
      <p:sp>
        <p:nvSpPr>
          <p:cNvPr id="9" name="Slide Number Placeholder 3">
            <a:extLst>
              <a:ext uri="{FF2B5EF4-FFF2-40B4-BE49-F238E27FC236}">
                <a16:creationId xmlns:a16="http://schemas.microsoft.com/office/drawing/2014/main" id="{4742393A-54F4-4365-8850-D5BB8660038E}"/>
              </a:ext>
            </a:extLst>
          </p:cNvPr>
          <p:cNvSpPr>
            <a:spLocks noGrp="1"/>
          </p:cNvSpPr>
          <p:nvPr>
            <p:ph type="sldNum" sz="quarter" idx="4"/>
          </p:nvPr>
        </p:nvSpPr>
        <p:spPr>
          <a:xfrm>
            <a:off x="9448800" y="6259783"/>
            <a:ext cx="2743200" cy="365125"/>
          </a:xfrm>
          <a:prstGeom prst="rect">
            <a:avLst/>
          </a:prstGeom>
        </p:spPr>
        <p:txBody>
          <a:bodyPr/>
          <a:lstStyle>
            <a:lvl1pPr>
              <a:defRPr sz="1600" b="1">
                <a:latin typeface="TH SarabunPSK" panose="020B0500040200020003" pitchFamily="34" charset="-34"/>
                <a:cs typeface="TH SarabunPSK" panose="020B0500040200020003" pitchFamily="34" charset="-34"/>
              </a:defRPr>
            </a:lvl1pPr>
          </a:lstStyle>
          <a:p>
            <a:pPr algn="r">
              <a:defRPr/>
            </a:pPr>
            <a:fld id="{41A61DF1-3BB6-403F-9CC9-71F63F6F4AF1}" type="slidenum">
              <a:rPr lang="th-TH" smtClean="0">
                <a:solidFill>
                  <a:prstClr val="white"/>
                </a:solidFill>
              </a:rPr>
              <a:pPr algn="r">
                <a:defRPr/>
              </a:pPr>
              <a:t>‹#›</a:t>
            </a:fld>
            <a:endParaRPr lang="th-TH">
              <a:solidFill>
                <a:prstClr val="white"/>
              </a:solidFill>
            </a:endParaRPr>
          </a:p>
        </p:txBody>
      </p:sp>
      <p:sp>
        <p:nvSpPr>
          <p:cNvPr id="11" name="Rectangle: Rounded Corners 10">
            <a:extLst>
              <a:ext uri="{FF2B5EF4-FFF2-40B4-BE49-F238E27FC236}">
                <a16:creationId xmlns:a16="http://schemas.microsoft.com/office/drawing/2014/main" id="{7A4B018B-7F1E-4B49-B9C1-AEB89CF4DA9B}"/>
              </a:ext>
            </a:extLst>
          </p:cNvPr>
          <p:cNvSpPr/>
          <p:nvPr userDrawn="1"/>
        </p:nvSpPr>
        <p:spPr>
          <a:xfrm>
            <a:off x="302493" y="176983"/>
            <a:ext cx="11599343" cy="655145"/>
          </a:xfrm>
          <a:prstGeom prst="roundRect">
            <a:avLst>
              <a:gd name="adj" fmla="val 35833"/>
            </a:avLst>
          </a:prstGeom>
          <a:solidFill>
            <a:srgbClr val="1577A5"/>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th-TH" sz="2800" b="1" i="0" u="none" strike="noStrike" kern="1200" cap="none" spc="30" normalizeH="0" baseline="0" noProof="0">
              <a:ln>
                <a:noFill/>
              </a:ln>
              <a:solidFill>
                <a:prstClr val="white"/>
              </a:solidFill>
              <a:effectLst/>
              <a:uLnTx/>
              <a:uFillTx/>
              <a:latin typeface="Calibri" panose="020F0502020204030204"/>
              <a:ea typeface="+mn-ea"/>
              <a:cs typeface="Cordia New" panose="020B0304020202020204" pitchFamily="34" charset="-34"/>
            </a:endParaRPr>
          </a:p>
        </p:txBody>
      </p:sp>
      <p:pic>
        <p:nvPicPr>
          <p:cNvPr id="12" name="Picture 11">
            <a:extLst>
              <a:ext uri="{FF2B5EF4-FFF2-40B4-BE49-F238E27FC236}">
                <a16:creationId xmlns:a16="http://schemas.microsoft.com/office/drawing/2014/main" id="{F36595C3-2EBF-4C6E-88D7-87CB3744729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32350" y="233092"/>
            <a:ext cx="645523" cy="542926"/>
          </a:xfrm>
          <a:prstGeom prst="rect">
            <a:avLst/>
          </a:prstGeom>
          <a:effectLst>
            <a:softEdge rad="0"/>
          </a:effectLst>
        </p:spPr>
      </p:pic>
    </p:spTree>
    <p:extLst>
      <p:ext uri="{BB962C8B-B14F-4D97-AF65-F5344CB8AC3E}">
        <p14:creationId xmlns:p14="http://schemas.microsoft.com/office/powerpoint/2010/main" val="2042765813"/>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56A59D-6640-46D8-BBFF-8A855C910076}"/>
              </a:ext>
            </a:extLst>
          </p:cNvPr>
          <p:cNvSpPr>
            <a:spLocks noGrp="1"/>
          </p:cNvSpPr>
          <p:nvPr>
            <p:ph type="dt" sz="half" idx="10"/>
          </p:nvPr>
        </p:nvSpPr>
        <p:spPr/>
        <p:txBody>
          <a:bodyPr/>
          <a:lstStyle/>
          <a:p>
            <a:fld id="{9B6F8177-454C-4C86-B2DF-55F0DE9FD047}" type="datetime1">
              <a:rPr lang="en-US" smtClean="0"/>
              <a:t>1/29/2026</a:t>
            </a:fld>
            <a:endParaRPr lang="en-US"/>
          </a:p>
        </p:txBody>
      </p:sp>
      <p:sp>
        <p:nvSpPr>
          <p:cNvPr id="3" name="Footer Placeholder 2">
            <a:extLst>
              <a:ext uri="{FF2B5EF4-FFF2-40B4-BE49-F238E27FC236}">
                <a16:creationId xmlns:a16="http://schemas.microsoft.com/office/drawing/2014/main" id="{0F04B532-AC43-4B21-80FD-AA1A6C89D3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C9709E-5CC9-4B24-9555-E32F6E6FA52E}"/>
              </a:ext>
            </a:extLst>
          </p:cNvPr>
          <p:cNvSpPr>
            <a:spLocks noGrp="1"/>
          </p:cNvSpPr>
          <p:nvPr>
            <p:ph type="sldNum" sz="quarter" idx="12"/>
          </p:nvPr>
        </p:nvSpPr>
        <p:spPr/>
        <p:txBody>
          <a:bodyPr/>
          <a:lstStyle/>
          <a:p>
            <a:fld id="{DBF76A67-BFCB-477B-89DD-496DA411800D}" type="slidenum">
              <a:rPr lang="en-US" smtClean="0"/>
              <a:t>‹#›</a:t>
            </a:fld>
            <a:endParaRPr lang="en-US"/>
          </a:p>
        </p:txBody>
      </p:sp>
    </p:spTree>
    <p:extLst>
      <p:ext uri="{BB962C8B-B14F-4D97-AF65-F5344CB8AC3E}">
        <p14:creationId xmlns:p14="http://schemas.microsoft.com/office/powerpoint/2010/main" val="22906418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31.xml"/><Relationship Id="rId7" Type="http://schemas.openxmlformats.org/officeDocument/2006/relationships/image" Target="../media/image7.pn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theme" Target="../theme/theme4.xml"/><Relationship Id="rId11" Type="http://schemas.openxmlformats.org/officeDocument/2006/relationships/image" Target="../media/image11.png"/><Relationship Id="rId5" Type="http://schemas.openxmlformats.org/officeDocument/2006/relationships/slideLayout" Target="../slideLayouts/slideLayout33.xml"/><Relationship Id="rId10" Type="http://schemas.openxmlformats.org/officeDocument/2006/relationships/image" Target="../media/image10.png"/><Relationship Id="rId4" Type="http://schemas.openxmlformats.org/officeDocument/2006/relationships/slideLayout" Target="../slideLayouts/slideLayout32.xml"/><Relationship Id="rId9" Type="http://schemas.openxmlformats.org/officeDocument/2006/relationships/image" Target="../media/image9.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slideLayout" Target="../slideLayouts/slideLayout62.xml"/><Relationship Id="rId3" Type="http://schemas.openxmlformats.org/officeDocument/2006/relationships/slideLayout" Target="../slideLayouts/slideLayout47.xml"/><Relationship Id="rId21" Type="http://schemas.openxmlformats.org/officeDocument/2006/relationships/slideLayout" Target="../slideLayouts/slideLayout65.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slideLayout" Target="../slideLayouts/slideLayout64.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24" Type="http://schemas.openxmlformats.org/officeDocument/2006/relationships/image" Target="../media/image1.png"/><Relationship Id="rId5" Type="http://schemas.openxmlformats.org/officeDocument/2006/relationships/slideLayout" Target="../slideLayouts/slideLayout49.xml"/><Relationship Id="rId15" Type="http://schemas.openxmlformats.org/officeDocument/2006/relationships/slideLayout" Target="../slideLayouts/slideLayout59.xml"/><Relationship Id="rId23" Type="http://schemas.openxmlformats.org/officeDocument/2006/relationships/theme" Target="../theme/theme6.xml"/><Relationship Id="rId10" Type="http://schemas.openxmlformats.org/officeDocument/2006/relationships/slideLayout" Target="../slideLayouts/slideLayout54.xml"/><Relationship Id="rId19" Type="http://schemas.openxmlformats.org/officeDocument/2006/relationships/slideLayout" Target="../slideLayouts/slideLayout63.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 Id="rId22"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7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theme" Target="../theme/theme9.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93.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image" Target="../media/image1.png"/><Relationship Id="rId5" Type="http://schemas.openxmlformats.org/officeDocument/2006/relationships/theme" Target="../theme/theme10.xml"/><Relationship Id="rId4" Type="http://schemas.openxmlformats.org/officeDocument/2006/relationships/slideLayout" Target="../slideLayouts/slideLayout9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E21C3B38-71CE-1833-2FE1-B7CC56FA2DC7}"/>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Calibri" panose="020F0502020204030204" pitchFamily="34" charset="0"/>
                <a:cs typeface="Calibri" panose="020F0502020204030204" pitchFamily="34" charset="0"/>
              </a:defRPr>
            </a:lvl1pPr>
          </a:lstStyle>
          <a:p>
            <a:fld id="{C787E290-76B0-4EA1-9FB1-BF333C18EEE2}" type="slidenum">
              <a:rPr lang="en-US" smtClean="0"/>
              <a:pPr/>
              <a:t>‹#›</a:t>
            </a:fld>
            <a:endParaRPr lang="en-US"/>
          </a:p>
        </p:txBody>
      </p:sp>
      <p:sp>
        <p:nvSpPr>
          <p:cNvPr id="2" name="Rectangle 1">
            <a:extLst>
              <a:ext uri="{FF2B5EF4-FFF2-40B4-BE49-F238E27FC236}">
                <a16:creationId xmlns:a16="http://schemas.microsoft.com/office/drawing/2014/main" id="{28999999-A6B5-9969-59DB-B0506DE20BB0}"/>
              </a:ext>
            </a:extLst>
          </p:cNvPr>
          <p:cNvSpPr/>
          <p:nvPr userDrawn="1"/>
        </p:nvSpPr>
        <p:spPr>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descr="สำนักงานคณะกรรมการการพัฒนาระบบราชการ">
            <a:extLst>
              <a:ext uri="{FF2B5EF4-FFF2-40B4-BE49-F238E27FC236}">
                <a16:creationId xmlns:a16="http://schemas.microsoft.com/office/drawing/2014/main" id="{ECB6FAA8-29F3-C880-BCEE-1EB338D514F0}"/>
              </a:ext>
            </a:extLst>
          </p:cNvPr>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11656345" y="31427"/>
            <a:ext cx="497291" cy="41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695547"/>
      </p:ext>
    </p:extLst>
  </p:cSld>
  <p:clrMap bg1="lt1" tx1="dk1" bg2="dk2" tx2="lt2" accent1="accent1" accent2="accent2" accent3="accent3" accent4="accent4" accent5="accent5" accent6="accent6" hlink="hlink" folHlink="folHlink"/>
  <p:sldLayoutIdLst>
    <p:sldLayoutId id="2147483745" r:id="rId1"/>
    <p:sldLayoutId id="2147483746"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506BA5-AF64-3623-97F5-DA9B55E351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7202CD6-2A6F-F822-4C76-FA377104A1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6F925-465A-D174-6BC1-6BD0FC64F96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EC98B2-243E-40F5-A34B-4148F5AA8EDB}" type="datetimeFigureOut">
              <a:rPr lang="en-US" smtClean="0"/>
              <a:t>1/29/2026</a:t>
            </a:fld>
            <a:endParaRPr lang="en-US"/>
          </a:p>
        </p:txBody>
      </p:sp>
      <p:sp>
        <p:nvSpPr>
          <p:cNvPr id="5" name="Footer Placeholder 4">
            <a:extLst>
              <a:ext uri="{FF2B5EF4-FFF2-40B4-BE49-F238E27FC236}">
                <a16:creationId xmlns:a16="http://schemas.microsoft.com/office/drawing/2014/main" id="{73B84D17-6574-1B07-E26D-831D3BD20A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2DB1015-F997-B27E-6BE2-2B6A0C2070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B04540-B2C7-4BBF-BAC0-057091736F0C}" type="slidenum">
              <a:rPr lang="en-US" smtClean="0"/>
              <a:t>‹#›</a:t>
            </a:fld>
            <a:endParaRPr lang="en-US"/>
          </a:p>
        </p:txBody>
      </p:sp>
    </p:spTree>
    <p:extLst>
      <p:ext uri="{BB962C8B-B14F-4D97-AF65-F5344CB8AC3E}">
        <p14:creationId xmlns:p14="http://schemas.microsoft.com/office/powerpoint/2010/main" val="2471866708"/>
      </p:ext>
    </p:extLst>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681BF680-065B-6282-728B-8A86FA7A1E8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2051" name="Text Placeholder 2">
            <a:extLst>
              <a:ext uri="{FF2B5EF4-FFF2-40B4-BE49-F238E27FC236}">
                <a16:creationId xmlns:a16="http://schemas.microsoft.com/office/drawing/2014/main" id="{32AFF509-E05E-E2B3-182D-1B37D6B5A9E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0A607D70-01C1-4B83-E80C-55BB16D0C4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C46CF4-1F28-4B69-8FE1-5C89DEF442D4}" type="datetimeFigureOut">
              <a:rPr lang="en-US"/>
              <a:pPr>
                <a:defRPr/>
              </a:pPr>
              <a:t>1/29/2026</a:t>
            </a:fld>
            <a:endParaRPr lang="en-US"/>
          </a:p>
        </p:txBody>
      </p:sp>
      <p:sp>
        <p:nvSpPr>
          <p:cNvPr id="5" name="Footer Placeholder 4">
            <a:extLst>
              <a:ext uri="{FF2B5EF4-FFF2-40B4-BE49-F238E27FC236}">
                <a16:creationId xmlns:a16="http://schemas.microsoft.com/office/drawing/2014/main" id="{64BB5CBB-4F46-F412-0B37-C3827BBCB2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DB930833-0ED6-355F-22B8-309D37221EC3}"/>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870B96DB-DD5A-4E4D-B4F8-5BE465014F6F}" type="slidenum">
              <a:rPr lang="en-US" altLang="en-US"/>
              <a:pPr>
                <a:defRPr/>
              </a:pPr>
              <a:t>‹#›</a:t>
            </a:fld>
            <a:endParaRPr lang="en-US" altLang="en-US"/>
          </a:p>
        </p:txBody>
      </p:sp>
      <p:sp>
        <p:nvSpPr>
          <p:cNvPr id="7" name="Rectangle 6">
            <a:extLst>
              <a:ext uri="{FF2B5EF4-FFF2-40B4-BE49-F238E27FC236}">
                <a16:creationId xmlns:a16="http://schemas.microsoft.com/office/drawing/2014/main" id="{845D49E6-3F33-7D8D-C7B5-D467D11F7C84}"/>
              </a:ext>
            </a:extLst>
          </p:cNvPr>
          <p:cNvSpPr/>
          <p:nvPr userDrawn="1"/>
        </p:nvSpPr>
        <p:spPr>
          <a:xfrm>
            <a:off x="0" y="0"/>
            <a:ext cx="10877550" cy="39528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dirty="0">
              <a:solidFill>
                <a:prstClr val="white"/>
              </a:solidFill>
            </a:endParaRPr>
          </a:p>
        </p:txBody>
      </p:sp>
      <p:pic>
        <p:nvPicPr>
          <p:cNvPr id="2056" name="Picture 2" descr="สำนักงานคณะกรรมการการพัฒนาระบบราชการ">
            <a:extLst>
              <a:ext uri="{FF2B5EF4-FFF2-40B4-BE49-F238E27FC236}">
                <a16:creationId xmlns:a16="http://schemas.microsoft.com/office/drawing/2014/main" id="{0B57353E-2B6E-AAF2-98D3-B1A98131DCAF}"/>
              </a:ext>
            </a:extLst>
          </p:cNvPr>
          <p:cNvPicPr>
            <a:picLocks noChangeAspect="1" noChangeArrowheads="1"/>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663363" y="1270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5411474"/>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7" r:id="rId12"/>
    <p:sldLayoutId id="2147483858" r:id="rId13"/>
    <p:sldLayoutId id="2147483859" r:id="rId14"/>
    <p:sldLayoutId id="2147483860" r:id="rId15"/>
  </p:sldLayoutIdLst>
  <p:txStyles>
    <p:titleStyle>
      <a:lvl1pPr algn="l" rtl="0" eaLnBrk="0" fontAlgn="base" hangingPunct="0">
        <a:lnSpc>
          <a:spcPct val="90000"/>
        </a:lnSpc>
        <a:spcBef>
          <a:spcPct val="0"/>
        </a:spcBef>
        <a:spcAft>
          <a:spcPct val="0"/>
        </a:spcAft>
        <a:defRPr sz="4400" kern="1200">
          <a:solidFill>
            <a:schemeClr val="tx1"/>
          </a:solidFill>
          <a:latin typeface="TH SarabunPSK" panose="020B0500040200020003" pitchFamily="34" charset="-34"/>
          <a:ea typeface="+mj-ea"/>
          <a:cs typeface="TH SarabunPSK" panose="020B0500040200020003" pitchFamily="34" charset="-34"/>
        </a:defRPr>
      </a:lvl1pPr>
      <a:lvl2pPr algn="l" rtl="0" eaLnBrk="0" fontAlgn="base" hangingPunct="0">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2pPr>
      <a:lvl3pPr algn="l" rtl="0" eaLnBrk="0" fontAlgn="base" hangingPunct="0">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3pPr>
      <a:lvl4pPr algn="l" rtl="0" eaLnBrk="0" fontAlgn="base" hangingPunct="0">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4pPr>
      <a:lvl5pPr algn="l" rtl="0" eaLnBrk="0" fontAlgn="base" hangingPunct="0">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5pPr>
      <a:lvl6pPr marL="457200" algn="l" rtl="0" fontAlgn="base">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6pPr>
      <a:lvl7pPr marL="914400" algn="l" rtl="0" fontAlgn="base">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7pPr>
      <a:lvl8pPr marL="1371600" algn="l" rtl="0" fontAlgn="base">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8pPr>
      <a:lvl9pPr marL="1828800" algn="l" rtl="0" fontAlgn="base">
        <a:lnSpc>
          <a:spcPct val="90000"/>
        </a:lnSpc>
        <a:spcBef>
          <a:spcPct val="0"/>
        </a:spcBef>
        <a:spcAft>
          <a:spcPct val="0"/>
        </a:spcAft>
        <a:defRPr sz="4400">
          <a:solidFill>
            <a:schemeClr val="tx1"/>
          </a:solidFill>
          <a:latin typeface="TH SarabunPSK" panose="020B0500040200020003" pitchFamily="34" charset="-34"/>
          <a:cs typeface="TH SarabunPSK" panose="020B0500040200020003" pitchFamily="34" charset="-34"/>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TH SarabunPSK" panose="020B0500040200020003" pitchFamily="34" charset="-34"/>
          <a:ea typeface="+mn-ea"/>
          <a:cs typeface="TH SarabunPSK" panose="020B0500040200020003" pitchFamily="34" charset="-34"/>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TH SarabunPSK" panose="020B0500040200020003" pitchFamily="34" charset="-34"/>
          <a:ea typeface="+mn-ea"/>
          <a:cs typeface="TH SarabunPSK" panose="020B0500040200020003" pitchFamily="34" charset="-34"/>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TH SarabunPSK" panose="020B0500040200020003" pitchFamily="34" charset="-34"/>
          <a:ea typeface="+mn-ea"/>
          <a:cs typeface="TH SarabunPSK" panose="020B0500040200020003" pitchFamily="34" charset="-34"/>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H SarabunPSK" panose="020B0500040200020003" pitchFamily="34" charset="-34"/>
          <a:ea typeface="+mn-ea"/>
          <a:cs typeface="TH SarabunPSK" panose="020B0500040200020003" pitchFamily="34" charset="-34"/>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TH SarabunPSK" panose="020B0500040200020003" pitchFamily="34" charset="-34"/>
          <a:ea typeface="+mn-ea"/>
          <a:cs typeface="TH SarabunPSK"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12192000" cy="6858000"/>
          </a:xfrm>
          <a:prstGeom prst="rect">
            <a:avLst/>
          </a:prstGeom>
        </p:spPr>
      </p:pic>
      <p:pic>
        <p:nvPicPr>
          <p:cNvPr id="17" name="bg object 17"/>
          <p:cNvPicPr/>
          <p:nvPr/>
        </p:nvPicPr>
        <p:blipFill>
          <a:blip r:embed="rId8" cstate="print"/>
          <a:stretch>
            <a:fillRect/>
          </a:stretch>
        </p:blipFill>
        <p:spPr>
          <a:xfrm>
            <a:off x="0" y="12698"/>
            <a:ext cx="2432811" cy="304800"/>
          </a:xfrm>
          <a:prstGeom prst="rect">
            <a:avLst/>
          </a:prstGeom>
        </p:spPr>
      </p:pic>
      <p:pic>
        <p:nvPicPr>
          <p:cNvPr id="18" name="bg object 18"/>
          <p:cNvPicPr/>
          <p:nvPr/>
        </p:nvPicPr>
        <p:blipFill>
          <a:blip r:embed="rId9" cstate="print"/>
          <a:stretch>
            <a:fillRect/>
          </a:stretch>
        </p:blipFill>
        <p:spPr>
          <a:xfrm>
            <a:off x="230124" y="143230"/>
            <a:ext cx="11740896" cy="795553"/>
          </a:xfrm>
          <a:prstGeom prst="rect">
            <a:avLst/>
          </a:prstGeom>
        </p:spPr>
      </p:pic>
      <p:sp>
        <p:nvSpPr>
          <p:cNvPr id="19" name="bg object 19"/>
          <p:cNvSpPr/>
          <p:nvPr/>
        </p:nvSpPr>
        <p:spPr>
          <a:xfrm>
            <a:off x="302513" y="177545"/>
            <a:ext cx="11600815" cy="655320"/>
          </a:xfrm>
          <a:custGeom>
            <a:avLst/>
            <a:gdLst/>
            <a:ahLst/>
            <a:cxnLst/>
            <a:rect l="l" t="t" r="r" b="b"/>
            <a:pathLst>
              <a:path w="11600815" h="655319">
                <a:moveTo>
                  <a:pt x="11365865" y="0"/>
                </a:moveTo>
                <a:lnTo>
                  <a:pt x="234823" y="0"/>
                </a:lnTo>
                <a:lnTo>
                  <a:pt x="187497" y="4771"/>
                </a:lnTo>
                <a:lnTo>
                  <a:pt x="143417" y="18456"/>
                </a:lnTo>
                <a:lnTo>
                  <a:pt x="103529" y="40109"/>
                </a:lnTo>
                <a:lnTo>
                  <a:pt x="68776" y="68786"/>
                </a:lnTo>
                <a:lnTo>
                  <a:pt x="40103" y="103540"/>
                </a:lnTo>
                <a:lnTo>
                  <a:pt x="18453" y="143428"/>
                </a:lnTo>
                <a:lnTo>
                  <a:pt x="4770" y="187504"/>
                </a:lnTo>
                <a:lnTo>
                  <a:pt x="0" y="234823"/>
                </a:lnTo>
                <a:lnTo>
                  <a:pt x="0" y="420496"/>
                </a:lnTo>
                <a:lnTo>
                  <a:pt x="4770" y="467815"/>
                </a:lnTo>
                <a:lnTo>
                  <a:pt x="18453" y="511891"/>
                </a:lnTo>
                <a:lnTo>
                  <a:pt x="40103" y="551779"/>
                </a:lnTo>
                <a:lnTo>
                  <a:pt x="68776" y="586533"/>
                </a:lnTo>
                <a:lnTo>
                  <a:pt x="103529" y="615210"/>
                </a:lnTo>
                <a:lnTo>
                  <a:pt x="143417" y="636863"/>
                </a:lnTo>
                <a:lnTo>
                  <a:pt x="187497" y="650548"/>
                </a:lnTo>
                <a:lnTo>
                  <a:pt x="234823" y="655319"/>
                </a:lnTo>
                <a:lnTo>
                  <a:pt x="11365865" y="655319"/>
                </a:lnTo>
                <a:lnTo>
                  <a:pt x="11413183" y="650548"/>
                </a:lnTo>
                <a:lnTo>
                  <a:pt x="11457259" y="636863"/>
                </a:lnTo>
                <a:lnTo>
                  <a:pt x="11497147" y="615210"/>
                </a:lnTo>
                <a:lnTo>
                  <a:pt x="11531901" y="586533"/>
                </a:lnTo>
                <a:lnTo>
                  <a:pt x="11560578" y="551779"/>
                </a:lnTo>
                <a:lnTo>
                  <a:pt x="11582231" y="511891"/>
                </a:lnTo>
                <a:lnTo>
                  <a:pt x="11595916" y="467815"/>
                </a:lnTo>
                <a:lnTo>
                  <a:pt x="11600688" y="420496"/>
                </a:lnTo>
                <a:lnTo>
                  <a:pt x="11600688" y="234823"/>
                </a:lnTo>
                <a:lnTo>
                  <a:pt x="11595916" y="187504"/>
                </a:lnTo>
                <a:lnTo>
                  <a:pt x="11582231" y="143428"/>
                </a:lnTo>
                <a:lnTo>
                  <a:pt x="11560578" y="103540"/>
                </a:lnTo>
                <a:lnTo>
                  <a:pt x="11531901" y="68786"/>
                </a:lnTo>
                <a:lnTo>
                  <a:pt x="11497147" y="40109"/>
                </a:lnTo>
                <a:lnTo>
                  <a:pt x="11457259" y="18456"/>
                </a:lnTo>
                <a:lnTo>
                  <a:pt x="11413183" y="4771"/>
                </a:lnTo>
                <a:lnTo>
                  <a:pt x="11365865" y="0"/>
                </a:lnTo>
                <a:close/>
              </a:path>
            </a:pathLst>
          </a:custGeom>
          <a:solidFill>
            <a:srgbClr val="6FAC46"/>
          </a:solidFill>
        </p:spPr>
        <p:txBody>
          <a:bodyPr wrap="square" lIns="0" tIns="0" rIns="0" bIns="0" rtlCol="0"/>
          <a:lstStyle/>
          <a:p>
            <a:endParaRPr/>
          </a:p>
        </p:txBody>
      </p:sp>
      <p:sp>
        <p:nvSpPr>
          <p:cNvPr id="20" name="bg object 20"/>
          <p:cNvSpPr/>
          <p:nvPr/>
        </p:nvSpPr>
        <p:spPr>
          <a:xfrm>
            <a:off x="302513" y="177545"/>
            <a:ext cx="11600815" cy="655320"/>
          </a:xfrm>
          <a:custGeom>
            <a:avLst/>
            <a:gdLst/>
            <a:ahLst/>
            <a:cxnLst/>
            <a:rect l="l" t="t" r="r" b="b"/>
            <a:pathLst>
              <a:path w="11600815" h="655319">
                <a:moveTo>
                  <a:pt x="0" y="234823"/>
                </a:moveTo>
                <a:lnTo>
                  <a:pt x="4770" y="187504"/>
                </a:lnTo>
                <a:lnTo>
                  <a:pt x="18453" y="143428"/>
                </a:lnTo>
                <a:lnTo>
                  <a:pt x="40103" y="103540"/>
                </a:lnTo>
                <a:lnTo>
                  <a:pt x="68776" y="68786"/>
                </a:lnTo>
                <a:lnTo>
                  <a:pt x="103529" y="40109"/>
                </a:lnTo>
                <a:lnTo>
                  <a:pt x="143417" y="18456"/>
                </a:lnTo>
                <a:lnTo>
                  <a:pt x="187497" y="4771"/>
                </a:lnTo>
                <a:lnTo>
                  <a:pt x="234823" y="0"/>
                </a:lnTo>
                <a:lnTo>
                  <a:pt x="11365865" y="0"/>
                </a:lnTo>
                <a:lnTo>
                  <a:pt x="11413183" y="4771"/>
                </a:lnTo>
                <a:lnTo>
                  <a:pt x="11457259" y="18456"/>
                </a:lnTo>
                <a:lnTo>
                  <a:pt x="11497147" y="40109"/>
                </a:lnTo>
                <a:lnTo>
                  <a:pt x="11531901" y="68786"/>
                </a:lnTo>
                <a:lnTo>
                  <a:pt x="11560578" y="103540"/>
                </a:lnTo>
                <a:lnTo>
                  <a:pt x="11582231" y="143428"/>
                </a:lnTo>
                <a:lnTo>
                  <a:pt x="11595916" y="187504"/>
                </a:lnTo>
                <a:lnTo>
                  <a:pt x="11600688" y="234823"/>
                </a:lnTo>
                <a:lnTo>
                  <a:pt x="11600688" y="420496"/>
                </a:lnTo>
                <a:lnTo>
                  <a:pt x="11595916" y="467815"/>
                </a:lnTo>
                <a:lnTo>
                  <a:pt x="11582231" y="511891"/>
                </a:lnTo>
                <a:lnTo>
                  <a:pt x="11560578" y="551779"/>
                </a:lnTo>
                <a:lnTo>
                  <a:pt x="11531901" y="586533"/>
                </a:lnTo>
                <a:lnTo>
                  <a:pt x="11497147" y="615210"/>
                </a:lnTo>
                <a:lnTo>
                  <a:pt x="11457259" y="636863"/>
                </a:lnTo>
                <a:lnTo>
                  <a:pt x="11413183" y="650548"/>
                </a:lnTo>
                <a:lnTo>
                  <a:pt x="11365865" y="655319"/>
                </a:lnTo>
                <a:lnTo>
                  <a:pt x="234823" y="655319"/>
                </a:lnTo>
                <a:lnTo>
                  <a:pt x="187497" y="650548"/>
                </a:lnTo>
                <a:lnTo>
                  <a:pt x="143417" y="636863"/>
                </a:lnTo>
                <a:lnTo>
                  <a:pt x="103529" y="615210"/>
                </a:lnTo>
                <a:lnTo>
                  <a:pt x="68776" y="586533"/>
                </a:lnTo>
                <a:lnTo>
                  <a:pt x="40103" y="551779"/>
                </a:lnTo>
                <a:lnTo>
                  <a:pt x="18453" y="511891"/>
                </a:lnTo>
                <a:lnTo>
                  <a:pt x="4770" y="467815"/>
                </a:lnTo>
                <a:lnTo>
                  <a:pt x="0" y="420496"/>
                </a:lnTo>
                <a:lnTo>
                  <a:pt x="0" y="234823"/>
                </a:lnTo>
                <a:close/>
              </a:path>
            </a:pathLst>
          </a:custGeom>
          <a:ln w="38100">
            <a:solidFill>
              <a:srgbClr val="FFFFFF"/>
            </a:solidFill>
          </a:ln>
        </p:spPr>
        <p:txBody>
          <a:bodyPr wrap="square" lIns="0" tIns="0" rIns="0" bIns="0" rtlCol="0"/>
          <a:lstStyle/>
          <a:p>
            <a:endParaRPr/>
          </a:p>
        </p:txBody>
      </p:sp>
      <p:pic>
        <p:nvPicPr>
          <p:cNvPr id="21" name="bg object 21"/>
          <p:cNvPicPr/>
          <p:nvPr/>
        </p:nvPicPr>
        <p:blipFill>
          <a:blip r:embed="rId10" cstate="print"/>
          <a:stretch>
            <a:fillRect/>
          </a:stretch>
        </p:blipFill>
        <p:spPr>
          <a:xfrm>
            <a:off x="11132819" y="233172"/>
            <a:ext cx="644651" cy="542543"/>
          </a:xfrm>
          <a:prstGeom prst="rect">
            <a:avLst/>
          </a:prstGeom>
        </p:spPr>
      </p:pic>
      <p:pic>
        <p:nvPicPr>
          <p:cNvPr id="22" name="bg object 22"/>
          <p:cNvPicPr/>
          <p:nvPr/>
        </p:nvPicPr>
        <p:blipFill>
          <a:blip r:embed="rId11" cstate="print"/>
          <a:stretch>
            <a:fillRect/>
          </a:stretch>
        </p:blipFill>
        <p:spPr>
          <a:xfrm>
            <a:off x="0" y="873249"/>
            <a:ext cx="12191999" cy="5984748"/>
          </a:xfrm>
          <a:prstGeom prst="rect">
            <a:avLst/>
          </a:prstGeom>
        </p:spPr>
      </p:pic>
      <p:sp>
        <p:nvSpPr>
          <p:cNvPr id="23" name="bg object 23"/>
          <p:cNvSpPr/>
          <p:nvPr/>
        </p:nvSpPr>
        <p:spPr>
          <a:xfrm>
            <a:off x="0" y="888491"/>
            <a:ext cx="12192000" cy="5969635"/>
          </a:xfrm>
          <a:custGeom>
            <a:avLst/>
            <a:gdLst/>
            <a:ahLst/>
            <a:cxnLst/>
            <a:rect l="l" t="t" r="r" b="b"/>
            <a:pathLst>
              <a:path w="12192000" h="5969634">
                <a:moveTo>
                  <a:pt x="12192000" y="0"/>
                </a:moveTo>
                <a:lnTo>
                  <a:pt x="0" y="0"/>
                </a:lnTo>
                <a:lnTo>
                  <a:pt x="0" y="5969508"/>
                </a:lnTo>
                <a:lnTo>
                  <a:pt x="12192000" y="5969508"/>
                </a:lnTo>
                <a:lnTo>
                  <a:pt x="12192000" y="0"/>
                </a:lnTo>
                <a:close/>
              </a:path>
            </a:pathLst>
          </a:custGeom>
          <a:solidFill>
            <a:srgbClr val="FFFFFF"/>
          </a:solidFill>
        </p:spPr>
        <p:txBody>
          <a:bodyPr wrap="square" lIns="0" tIns="0" rIns="0" bIns="0" rtlCol="0"/>
          <a:lstStyle/>
          <a:p>
            <a:endParaRPr/>
          </a:p>
        </p:txBody>
      </p:sp>
      <p:sp>
        <p:nvSpPr>
          <p:cNvPr id="24" name="bg object 24"/>
          <p:cNvSpPr/>
          <p:nvPr/>
        </p:nvSpPr>
        <p:spPr>
          <a:xfrm>
            <a:off x="397763" y="1467611"/>
            <a:ext cx="10231120" cy="5245735"/>
          </a:xfrm>
          <a:custGeom>
            <a:avLst/>
            <a:gdLst/>
            <a:ahLst/>
            <a:cxnLst/>
            <a:rect l="l" t="t" r="r" b="b"/>
            <a:pathLst>
              <a:path w="10231120" h="5245734">
                <a:moveTo>
                  <a:pt x="9862058" y="0"/>
                </a:moveTo>
                <a:lnTo>
                  <a:pt x="368554" y="0"/>
                </a:lnTo>
                <a:lnTo>
                  <a:pt x="322324" y="2870"/>
                </a:lnTo>
                <a:lnTo>
                  <a:pt x="277807" y="11253"/>
                </a:lnTo>
                <a:lnTo>
                  <a:pt x="235350" y="24803"/>
                </a:lnTo>
                <a:lnTo>
                  <a:pt x="195296" y="43175"/>
                </a:lnTo>
                <a:lnTo>
                  <a:pt x="157992" y="66023"/>
                </a:lnTo>
                <a:lnTo>
                  <a:pt x="123784" y="93002"/>
                </a:lnTo>
                <a:lnTo>
                  <a:pt x="93015" y="123768"/>
                </a:lnTo>
                <a:lnTo>
                  <a:pt x="66033" y="157976"/>
                </a:lnTo>
                <a:lnTo>
                  <a:pt x="43182" y="195279"/>
                </a:lnTo>
                <a:lnTo>
                  <a:pt x="24808" y="235334"/>
                </a:lnTo>
                <a:lnTo>
                  <a:pt x="11256" y="277795"/>
                </a:lnTo>
                <a:lnTo>
                  <a:pt x="2871" y="322316"/>
                </a:lnTo>
                <a:lnTo>
                  <a:pt x="0" y="368553"/>
                </a:lnTo>
                <a:lnTo>
                  <a:pt x="0" y="4877054"/>
                </a:lnTo>
                <a:lnTo>
                  <a:pt x="2871" y="4923283"/>
                </a:lnTo>
                <a:lnTo>
                  <a:pt x="11256" y="4967800"/>
                </a:lnTo>
                <a:lnTo>
                  <a:pt x="24808" y="5010257"/>
                </a:lnTo>
                <a:lnTo>
                  <a:pt x="43182" y="5050311"/>
                </a:lnTo>
                <a:lnTo>
                  <a:pt x="66033" y="5087615"/>
                </a:lnTo>
                <a:lnTo>
                  <a:pt x="93015" y="5121823"/>
                </a:lnTo>
                <a:lnTo>
                  <a:pt x="123784" y="5152592"/>
                </a:lnTo>
                <a:lnTo>
                  <a:pt x="157992" y="5179574"/>
                </a:lnTo>
                <a:lnTo>
                  <a:pt x="195296" y="5202425"/>
                </a:lnTo>
                <a:lnTo>
                  <a:pt x="235350" y="5220799"/>
                </a:lnTo>
                <a:lnTo>
                  <a:pt x="277807" y="5234351"/>
                </a:lnTo>
                <a:lnTo>
                  <a:pt x="322324" y="5242736"/>
                </a:lnTo>
                <a:lnTo>
                  <a:pt x="368554" y="5245608"/>
                </a:lnTo>
                <a:lnTo>
                  <a:pt x="9862058" y="5245608"/>
                </a:lnTo>
                <a:lnTo>
                  <a:pt x="9908295" y="5242736"/>
                </a:lnTo>
                <a:lnTo>
                  <a:pt x="9952816" y="5234351"/>
                </a:lnTo>
                <a:lnTo>
                  <a:pt x="9995277" y="5220799"/>
                </a:lnTo>
                <a:lnTo>
                  <a:pt x="10035332" y="5202425"/>
                </a:lnTo>
                <a:lnTo>
                  <a:pt x="10072635" y="5179574"/>
                </a:lnTo>
                <a:lnTo>
                  <a:pt x="10106843" y="5152592"/>
                </a:lnTo>
                <a:lnTo>
                  <a:pt x="10137609" y="5121823"/>
                </a:lnTo>
                <a:lnTo>
                  <a:pt x="10164588" y="5087615"/>
                </a:lnTo>
                <a:lnTo>
                  <a:pt x="10187436" y="5050311"/>
                </a:lnTo>
                <a:lnTo>
                  <a:pt x="10205808" y="5010257"/>
                </a:lnTo>
                <a:lnTo>
                  <a:pt x="10219358" y="4967800"/>
                </a:lnTo>
                <a:lnTo>
                  <a:pt x="10227741" y="4923283"/>
                </a:lnTo>
                <a:lnTo>
                  <a:pt x="10230612" y="4877054"/>
                </a:lnTo>
                <a:lnTo>
                  <a:pt x="10230612" y="368553"/>
                </a:lnTo>
                <a:lnTo>
                  <a:pt x="10227741" y="322316"/>
                </a:lnTo>
                <a:lnTo>
                  <a:pt x="10219358" y="277795"/>
                </a:lnTo>
                <a:lnTo>
                  <a:pt x="10205808" y="235334"/>
                </a:lnTo>
                <a:lnTo>
                  <a:pt x="10187436" y="195279"/>
                </a:lnTo>
                <a:lnTo>
                  <a:pt x="10164588" y="157976"/>
                </a:lnTo>
                <a:lnTo>
                  <a:pt x="10137609" y="123768"/>
                </a:lnTo>
                <a:lnTo>
                  <a:pt x="10106843" y="93002"/>
                </a:lnTo>
                <a:lnTo>
                  <a:pt x="10072635" y="66023"/>
                </a:lnTo>
                <a:lnTo>
                  <a:pt x="10035332" y="43175"/>
                </a:lnTo>
                <a:lnTo>
                  <a:pt x="9995277" y="24803"/>
                </a:lnTo>
                <a:lnTo>
                  <a:pt x="9952816" y="11253"/>
                </a:lnTo>
                <a:lnTo>
                  <a:pt x="9908295" y="2870"/>
                </a:lnTo>
                <a:lnTo>
                  <a:pt x="9862058" y="0"/>
                </a:lnTo>
                <a:close/>
              </a:path>
            </a:pathLst>
          </a:custGeom>
          <a:solidFill>
            <a:srgbClr val="E1EFD9"/>
          </a:solidFill>
        </p:spPr>
        <p:txBody>
          <a:bodyPr wrap="square" lIns="0" tIns="0" rIns="0" bIns="0" rtlCol="0"/>
          <a:lstStyle/>
          <a:p>
            <a:endParaRPr/>
          </a:p>
        </p:txBody>
      </p:sp>
      <p:sp>
        <p:nvSpPr>
          <p:cNvPr id="2" name="Holder 2"/>
          <p:cNvSpPr>
            <a:spLocks noGrp="1"/>
          </p:cNvSpPr>
          <p:nvPr>
            <p:ph type="title"/>
          </p:nvPr>
        </p:nvSpPr>
        <p:spPr>
          <a:xfrm>
            <a:off x="449986" y="225298"/>
            <a:ext cx="10688955" cy="452120"/>
          </a:xfrm>
          <a:prstGeom prst="rect">
            <a:avLst/>
          </a:prstGeom>
        </p:spPr>
        <p:txBody>
          <a:bodyPr wrap="square" lIns="0" tIns="0" rIns="0" bIns="0">
            <a:spAutoFit/>
          </a:bodyPr>
          <a:lstStyle>
            <a:lvl1pPr>
              <a:defRPr sz="2800" b="1" i="0">
                <a:solidFill>
                  <a:schemeClr val="tx1"/>
                </a:solidFill>
                <a:latin typeface="TH SarabunIT๙"/>
                <a:cs typeface="TH SarabunIT๙"/>
              </a:defRPr>
            </a:lvl1pPr>
          </a:lstStyle>
          <a:p>
            <a:endParaRPr/>
          </a:p>
        </p:txBody>
      </p:sp>
      <p:sp>
        <p:nvSpPr>
          <p:cNvPr id="3" name="Holder 3"/>
          <p:cNvSpPr>
            <a:spLocks noGrp="1"/>
          </p:cNvSpPr>
          <p:nvPr>
            <p:ph type="body" idx="1"/>
          </p:nvPr>
        </p:nvSpPr>
        <p:spPr>
          <a:xfrm>
            <a:off x="625246" y="3209290"/>
            <a:ext cx="6337300" cy="1386839"/>
          </a:xfrm>
          <a:prstGeom prst="rect">
            <a:avLst/>
          </a:prstGeom>
        </p:spPr>
        <p:txBody>
          <a:bodyPr wrap="square" lIns="0" tIns="0" rIns="0" bIns="0">
            <a:spAutoFit/>
          </a:bodyPr>
          <a:lstStyle>
            <a:lvl1pPr>
              <a:defRPr sz="1350" b="1" i="0">
                <a:solidFill>
                  <a:schemeClr val="tx1"/>
                </a:solidFill>
                <a:latin typeface="TH SarabunIT๙"/>
                <a:cs typeface="TH SarabunIT๙"/>
              </a:defRPr>
            </a:lvl1pPr>
          </a:lstStyle>
          <a:p>
            <a:endParaRPr/>
          </a:p>
        </p:txBody>
      </p:sp>
      <p:sp>
        <p:nvSpPr>
          <p:cNvPr id="4" name="Holder 4"/>
          <p:cNvSpPr>
            <a:spLocks noGrp="1"/>
          </p:cNvSpPr>
          <p:nvPr>
            <p:ph type="ftr" sz="quarter" idx="5"/>
          </p:nvPr>
        </p:nvSpPr>
        <p:spPr>
          <a:xfrm>
            <a:off x="10477627" y="6466966"/>
            <a:ext cx="1164590" cy="416559"/>
          </a:xfrm>
          <a:prstGeom prst="rect">
            <a:avLst/>
          </a:prstGeom>
        </p:spPr>
        <p:txBody>
          <a:bodyPr wrap="square" lIns="0" tIns="0" rIns="0" bIns="0">
            <a:spAutoFit/>
          </a:bodyPr>
          <a:lstStyle>
            <a:lvl1pPr>
              <a:defRPr sz="2800" b="1" i="0">
                <a:solidFill>
                  <a:schemeClr val="bg1"/>
                </a:solidFill>
                <a:latin typeface="TH SarabunIT๙"/>
                <a:cs typeface="TH SarabunIT๙"/>
              </a:defRPr>
            </a:lvl1pPr>
          </a:lstStyle>
          <a:p>
            <a:pPr marL="12700">
              <a:lnSpc>
                <a:spcPts val="3035"/>
              </a:lnSpc>
            </a:pPr>
            <a:r>
              <a:t>ร้อยละ</a:t>
            </a:r>
            <a:r>
              <a:rPr spc="-60"/>
              <a:t> </a:t>
            </a:r>
            <a:r>
              <a:rPr spc="-195">
                <a:latin typeface="TH SarabunPSK"/>
                <a:cs typeface="TH SarabunPSK"/>
              </a:rPr>
              <a:t>10</a:t>
            </a:r>
            <a:r>
              <a:rPr spc="-195"/>
              <a:t>0</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1/29/2026</a:t>
            </a:fld>
            <a:endParaRPr lang="en-US"/>
          </a:p>
        </p:txBody>
      </p:sp>
      <p:sp>
        <p:nvSpPr>
          <p:cNvPr id="6" name="Holder 6"/>
          <p:cNvSpPr>
            <a:spLocks noGrp="1"/>
          </p:cNvSpPr>
          <p:nvPr>
            <p:ph type="sldNum" sz="quarter" idx="7"/>
          </p:nvPr>
        </p:nvSpPr>
        <p:spPr>
          <a:xfrm>
            <a:off x="11866498" y="6544081"/>
            <a:ext cx="235584" cy="248920"/>
          </a:xfrm>
          <a:prstGeom prst="rect">
            <a:avLst/>
          </a:prstGeom>
        </p:spPr>
        <p:txBody>
          <a:bodyPr wrap="square" lIns="0" tIns="0" rIns="0" bIns="0">
            <a:spAutoFit/>
          </a:bodyPr>
          <a:lstStyle>
            <a:lvl1pPr>
              <a:defRPr sz="1600" b="0" i="0">
                <a:solidFill>
                  <a:schemeClr val="tx1"/>
                </a:solidFill>
                <a:latin typeface="TH SarabunPSK"/>
                <a:cs typeface="TH SarabunPSK"/>
              </a:defRPr>
            </a:lvl1pPr>
          </a:lstStyle>
          <a:p>
            <a:pPr marL="38100">
              <a:lnSpc>
                <a:spcPts val="1775"/>
              </a:lnSpc>
            </a:pPr>
            <a:fld id="{81D60167-4931-47E6-BA6A-407CBD079E47}" type="slidenum">
              <a:rPr spc="-25" dirty="0"/>
              <a:t>‹#›</a:t>
            </a:fld>
            <a:endParaRPr spc="-25"/>
          </a:p>
        </p:txBody>
      </p:sp>
    </p:spTree>
    <p:extLst>
      <p:ext uri="{BB962C8B-B14F-4D97-AF65-F5344CB8AC3E}">
        <p14:creationId xmlns:p14="http://schemas.microsoft.com/office/powerpoint/2010/main" val="1454852820"/>
      </p:ext>
    </p:extLst>
  </p:cSld>
  <p:clrMap bg1="lt1" tx1="dk1" bg2="lt2" tx2="dk2" accent1="accent1" accent2="accent2" accent3="accent3" accent4="accent4" accent5="accent5" accent6="accent6" hlink="hlink" folHlink="folHlink"/>
  <p:sldLayoutIdLst>
    <p:sldLayoutId id="2147483862" r:id="rId1"/>
    <p:sldLayoutId id="2147483863" r:id="rId2"/>
    <p:sldLayoutId id="2147483864" r:id="rId3"/>
    <p:sldLayoutId id="2147483865" r:id="rId4"/>
    <p:sldLayoutId id="2147483866"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8182F4-E9CA-4398-AA44-82F229C24B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38D8A1C-D96B-4928-B1F1-5E7AD75180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DC11D1-3B1E-4F5A-A720-016269119D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33B4F-9454-4B70-83BD-5A0CC0199EC4}" type="datetimeFigureOut">
              <a:rPr lang="en-US" smtClean="0"/>
              <a:t>1/29/2026</a:t>
            </a:fld>
            <a:endParaRPr lang="en-US"/>
          </a:p>
        </p:txBody>
      </p:sp>
      <p:sp>
        <p:nvSpPr>
          <p:cNvPr id="5" name="Footer Placeholder 4">
            <a:extLst>
              <a:ext uri="{FF2B5EF4-FFF2-40B4-BE49-F238E27FC236}">
                <a16:creationId xmlns:a16="http://schemas.microsoft.com/office/drawing/2014/main" id="{5F4B7520-C4B3-4F9F-89F5-563AFEA75E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40CEAD9-9CFB-4167-873C-B5AAD2708F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76A67-BFCB-477B-89DD-496DA411800D}" type="slidenum">
              <a:rPr lang="en-US" smtClean="0"/>
              <a:t>‹#›</a:t>
            </a:fld>
            <a:endParaRPr lang="en-US"/>
          </a:p>
        </p:txBody>
      </p:sp>
      <p:sp>
        <p:nvSpPr>
          <p:cNvPr id="7" name="Rectangle 6">
            <a:extLst>
              <a:ext uri="{FF2B5EF4-FFF2-40B4-BE49-F238E27FC236}">
                <a16:creationId xmlns:a16="http://schemas.microsoft.com/office/drawing/2014/main" id="{B0241458-DC69-5515-E280-2BD857122E34}"/>
              </a:ext>
            </a:extLst>
          </p:cNvPr>
          <p:cNvSpPr/>
          <p:nvPr userDrawn="1"/>
        </p:nvSpPr>
        <p:spPr>
          <a:xfrm>
            <a:off x="0" y="0"/>
            <a:ext cx="10878207" cy="39476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2" descr="สำนักงานคณะกรรมการการพัฒนาระบบราชการ">
            <a:extLst>
              <a:ext uri="{FF2B5EF4-FFF2-40B4-BE49-F238E27FC236}">
                <a16:creationId xmlns:a16="http://schemas.microsoft.com/office/drawing/2014/main" id="{41E63BC2-B414-047E-FCC2-B58A37C058EC}"/>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1662813" y="11992"/>
            <a:ext cx="497291" cy="41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560009"/>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xStyles>
    <p:titleStyle>
      <a:lvl1pPr algn="l" defTabSz="914400" rtl="0" eaLnBrk="1" latinLnBrk="0" hangingPunct="1">
        <a:lnSpc>
          <a:spcPct val="90000"/>
        </a:lnSpc>
        <a:spcBef>
          <a:spcPct val="0"/>
        </a:spcBef>
        <a:buNone/>
        <a:defRPr sz="4400" kern="1200">
          <a:solidFill>
            <a:schemeClr val="tx1"/>
          </a:solidFill>
          <a:latin typeface="TH SarabunPSK" panose="020B0500040200020003" pitchFamily="34" charset="-34"/>
          <a:ea typeface="+mj-ea"/>
          <a:cs typeface="TH SarabunPSK" panose="020B0500040200020003" pitchFamily="34" charset="-34"/>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H SarabunPSK" panose="020B0500040200020003" pitchFamily="34" charset="-34"/>
          <a:ea typeface="+mn-ea"/>
          <a:cs typeface="TH SarabunPSK" panose="020B0500040200020003" pitchFamily="34" charset="-34"/>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H SarabunPSK" panose="020B0500040200020003" pitchFamily="34" charset="-34"/>
          <a:ea typeface="+mn-ea"/>
          <a:cs typeface="TH SarabunPSK" panose="020B0500040200020003"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PSK" panose="020B0500040200020003" pitchFamily="34" charset="-34"/>
          <a:ea typeface="+mn-ea"/>
          <a:cs typeface="TH SarabunPSK" panose="020B0500040200020003"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8182F4-E9CA-4398-AA44-82F229C24B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38D8A1C-D96B-4928-B1F1-5E7AD75180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DC11D1-3B1E-4F5A-A720-016269119D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4A10E7-13DE-45FA-B110-F32A2593B798}" type="datetime1">
              <a:rPr lang="en-US" smtClean="0"/>
              <a:t>1/29/2026</a:t>
            </a:fld>
            <a:endParaRPr lang="en-US"/>
          </a:p>
        </p:txBody>
      </p:sp>
      <p:sp>
        <p:nvSpPr>
          <p:cNvPr id="5" name="Footer Placeholder 4">
            <a:extLst>
              <a:ext uri="{FF2B5EF4-FFF2-40B4-BE49-F238E27FC236}">
                <a16:creationId xmlns:a16="http://schemas.microsoft.com/office/drawing/2014/main" id="{5F4B7520-C4B3-4F9F-89F5-563AFEA75E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40CEAD9-9CFB-4167-873C-B5AAD2708F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76A67-BFCB-477B-89DD-496DA411800D}" type="slidenum">
              <a:rPr lang="en-US" smtClean="0"/>
              <a:t>‹#›</a:t>
            </a:fld>
            <a:endParaRPr lang="en-US"/>
          </a:p>
        </p:txBody>
      </p:sp>
      <p:sp>
        <p:nvSpPr>
          <p:cNvPr id="7" name="Rectangle 6">
            <a:extLst>
              <a:ext uri="{FF2B5EF4-FFF2-40B4-BE49-F238E27FC236}">
                <a16:creationId xmlns:a16="http://schemas.microsoft.com/office/drawing/2014/main" id="{B0241458-DC69-5515-E280-2BD857122E34}"/>
              </a:ext>
            </a:extLst>
          </p:cNvPr>
          <p:cNvSpPr/>
          <p:nvPr userDrawn="1"/>
        </p:nvSpPr>
        <p:spPr>
          <a:xfrm>
            <a:off x="0" y="0"/>
            <a:ext cx="10878207" cy="394764"/>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2" descr="สำนักงานคณะกรรมการการพัฒนาระบบราชการ">
            <a:extLst>
              <a:ext uri="{FF2B5EF4-FFF2-40B4-BE49-F238E27FC236}">
                <a16:creationId xmlns:a16="http://schemas.microsoft.com/office/drawing/2014/main" id="{41E63BC2-B414-047E-FCC2-B58A37C058EC}"/>
              </a:ext>
            </a:extLst>
          </p:cNvPr>
          <p:cNvPicPr>
            <a:picLocks noChangeAspect="1" noChangeArrowheads="1"/>
          </p:cNvPicPr>
          <p:nvPr userDrawn="1"/>
        </p:nvPicPr>
        <p:blipFill>
          <a:blip r:embed="rId24" cstate="print">
            <a:extLst>
              <a:ext uri="{28A0092B-C50C-407E-A947-70E740481C1C}">
                <a14:useLocalDpi xmlns:a14="http://schemas.microsoft.com/office/drawing/2010/main" val="0"/>
              </a:ext>
            </a:extLst>
          </a:blip>
          <a:srcRect/>
          <a:stretch>
            <a:fillRect/>
          </a:stretch>
        </p:blipFill>
        <p:spPr bwMode="auto">
          <a:xfrm>
            <a:off x="11662813" y="11992"/>
            <a:ext cx="497291" cy="41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8122442"/>
      </p:ext>
    </p:extLst>
  </p:cSld>
  <p:clrMap bg1="lt1" tx1="dk1" bg2="lt2" tx2="dk2" accent1="accent1" accent2="accent2" accent3="accent3" accent4="accent4" accent5="accent5" accent6="accent6" hlink="hlink" folHlink="folHlink"/>
  <p:sldLayoutIdLst>
    <p:sldLayoutId id="2147483956" r:id="rId1"/>
    <p:sldLayoutId id="2147483957" r:id="rId2"/>
    <p:sldLayoutId id="2147483958" r:id="rId3"/>
    <p:sldLayoutId id="2147483959" r:id="rId4"/>
    <p:sldLayoutId id="2147483960" r:id="rId5"/>
    <p:sldLayoutId id="2147483961" r:id="rId6"/>
    <p:sldLayoutId id="2147483962" r:id="rId7"/>
    <p:sldLayoutId id="2147483963" r:id="rId8"/>
    <p:sldLayoutId id="2147483964" r:id="rId9"/>
    <p:sldLayoutId id="2147483965" r:id="rId10"/>
    <p:sldLayoutId id="2147483966" r:id="rId11"/>
    <p:sldLayoutId id="2147483967" r:id="rId12"/>
    <p:sldLayoutId id="2147483968" r:id="rId13"/>
    <p:sldLayoutId id="2147483969" r:id="rId14"/>
    <p:sldLayoutId id="2147483970" r:id="rId15"/>
    <p:sldLayoutId id="2147483971" r:id="rId16"/>
    <p:sldLayoutId id="2147483972" r:id="rId17"/>
    <p:sldLayoutId id="2147483973" r:id="rId18"/>
    <p:sldLayoutId id="2147483974" r:id="rId19"/>
    <p:sldLayoutId id="2147483975" r:id="rId20"/>
    <p:sldLayoutId id="2147483976" r:id="rId21"/>
    <p:sldLayoutId id="214748397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TH SarabunPSK" panose="020B0500040200020003" pitchFamily="34" charset="-34"/>
          <a:ea typeface="+mj-ea"/>
          <a:cs typeface="TH SarabunPSK" panose="020B0500040200020003" pitchFamily="34" charset="-34"/>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H SarabunPSK" panose="020B0500040200020003" pitchFamily="34" charset="-34"/>
          <a:ea typeface="+mn-ea"/>
          <a:cs typeface="TH SarabunPSK" panose="020B0500040200020003" pitchFamily="34" charset="-34"/>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H SarabunPSK" panose="020B0500040200020003" pitchFamily="34" charset="-34"/>
          <a:ea typeface="+mn-ea"/>
          <a:cs typeface="TH SarabunPSK" panose="020B0500040200020003"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PSK" panose="020B0500040200020003" pitchFamily="34" charset="-34"/>
          <a:ea typeface="+mn-ea"/>
          <a:cs typeface="TH SarabunPSK" panose="020B0500040200020003"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1"/>
        <p:cNvGrpSpPr/>
        <p:nvPr/>
      </p:nvGrpSpPr>
      <p:grpSpPr>
        <a:xfrm>
          <a:off x="0" y="0"/>
          <a:ext cx="0" cy="0"/>
          <a:chOff x="0" y="0"/>
          <a:chExt cx="0" cy="0"/>
        </a:xfrm>
      </p:grpSpPr>
      <p:sp>
        <p:nvSpPr>
          <p:cNvPr id="162" name="Google Shape;16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Sarabun"/>
              <a:buNone/>
              <a:defRPr sz="4400" b="0" i="0" u="none" strike="noStrike" cap="none">
                <a:solidFill>
                  <a:schemeClr val="dk1"/>
                </a:solidFill>
                <a:latin typeface="Sarabun"/>
                <a:ea typeface="Sarabun"/>
                <a:cs typeface="Sarabun"/>
                <a:sym typeface="Sarabu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3" name="Google Shape;16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Sarabun"/>
                <a:ea typeface="Sarabun"/>
                <a:cs typeface="Sarabun"/>
                <a:sym typeface="Sarabun"/>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Sarabun"/>
                <a:ea typeface="Sarabun"/>
                <a:cs typeface="Sarabun"/>
                <a:sym typeface="Sarabun"/>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Sarabun"/>
                <a:ea typeface="Sarabun"/>
                <a:cs typeface="Sarabun"/>
                <a:sym typeface="Sarabun"/>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Sarabun"/>
                <a:ea typeface="Sarabun"/>
                <a:cs typeface="Sarabun"/>
                <a:sym typeface="Sarabun"/>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Sarabun"/>
                <a:ea typeface="Sarabun"/>
                <a:cs typeface="Sarabun"/>
                <a:sym typeface="Sarabun"/>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64" name="Google Shape;16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5" name="Google Shape;16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a:solidFill>
                  <a:srgbClr val="888888"/>
                </a:solidFill>
                <a:latin typeface="Calibri"/>
                <a:ea typeface="Calibri"/>
                <a:cs typeface="Calibri"/>
                <a:sym typeface="Calibri"/>
              </a:defRPr>
            </a:lvl1pPr>
            <a:lvl2pPr marL="0" marR="0" lvl="1" indent="0" algn="r" rtl="0">
              <a:spcBef>
                <a:spcPts val="0"/>
              </a:spcBef>
              <a:buNone/>
              <a:defRPr sz="1200">
                <a:solidFill>
                  <a:srgbClr val="888888"/>
                </a:solidFill>
                <a:latin typeface="Calibri"/>
                <a:ea typeface="Calibri"/>
                <a:cs typeface="Calibri"/>
                <a:sym typeface="Calibri"/>
              </a:defRPr>
            </a:lvl2pPr>
            <a:lvl3pPr marL="0" marR="0" lvl="2" indent="0" algn="r" rtl="0">
              <a:spcBef>
                <a:spcPts val="0"/>
              </a:spcBef>
              <a:buNone/>
              <a:defRPr sz="1200">
                <a:solidFill>
                  <a:srgbClr val="888888"/>
                </a:solidFill>
                <a:latin typeface="Calibri"/>
                <a:ea typeface="Calibri"/>
                <a:cs typeface="Calibri"/>
                <a:sym typeface="Calibri"/>
              </a:defRPr>
            </a:lvl3pPr>
            <a:lvl4pPr marL="0" marR="0" lvl="3" indent="0" algn="r" rtl="0">
              <a:spcBef>
                <a:spcPts val="0"/>
              </a:spcBef>
              <a:buNone/>
              <a:defRPr sz="1200">
                <a:solidFill>
                  <a:srgbClr val="888888"/>
                </a:solidFill>
                <a:latin typeface="Calibri"/>
                <a:ea typeface="Calibri"/>
                <a:cs typeface="Calibri"/>
                <a:sym typeface="Calibri"/>
              </a:defRPr>
            </a:lvl4pPr>
            <a:lvl5pPr marL="0" marR="0" lvl="4" indent="0" algn="r" rtl="0">
              <a:spcBef>
                <a:spcPts val="0"/>
              </a:spcBef>
              <a:buNone/>
              <a:defRPr sz="1200">
                <a:solidFill>
                  <a:srgbClr val="888888"/>
                </a:solidFill>
                <a:latin typeface="Calibri"/>
                <a:ea typeface="Calibri"/>
                <a:cs typeface="Calibri"/>
                <a:sym typeface="Calibri"/>
              </a:defRPr>
            </a:lvl5pPr>
            <a:lvl6pPr marL="0" marR="0" lvl="5" indent="0" algn="r" rtl="0">
              <a:spcBef>
                <a:spcPts val="0"/>
              </a:spcBef>
              <a:buNone/>
              <a:defRPr sz="1200">
                <a:solidFill>
                  <a:srgbClr val="888888"/>
                </a:solidFill>
                <a:latin typeface="Calibri"/>
                <a:ea typeface="Calibri"/>
                <a:cs typeface="Calibri"/>
                <a:sym typeface="Calibri"/>
              </a:defRPr>
            </a:lvl6pPr>
            <a:lvl7pPr marL="0" marR="0" lvl="6" indent="0" algn="r" rtl="0">
              <a:spcBef>
                <a:spcPts val="0"/>
              </a:spcBef>
              <a:buNone/>
              <a:defRPr sz="1200">
                <a:solidFill>
                  <a:srgbClr val="888888"/>
                </a:solidFill>
                <a:latin typeface="Calibri"/>
                <a:ea typeface="Calibri"/>
                <a:cs typeface="Calibri"/>
                <a:sym typeface="Calibri"/>
              </a:defRPr>
            </a:lvl7pPr>
            <a:lvl8pPr marL="0" marR="0" lvl="7" indent="0" algn="r" rtl="0">
              <a:spcBef>
                <a:spcPts val="0"/>
              </a:spcBef>
              <a:buNone/>
              <a:defRPr sz="1200">
                <a:solidFill>
                  <a:srgbClr val="888888"/>
                </a:solidFill>
                <a:latin typeface="Calibri"/>
                <a:ea typeface="Calibri"/>
                <a:cs typeface="Calibri"/>
                <a:sym typeface="Calibri"/>
              </a:defRPr>
            </a:lvl8pPr>
            <a:lvl9pPr marL="0" marR="0" lvl="8" indent="0" algn="r" rtl="0">
              <a:spcBef>
                <a:spcPts val="0"/>
              </a:spcBef>
              <a:buNone/>
              <a:defRPr sz="1200">
                <a:solidFill>
                  <a:srgbClr val="888888"/>
                </a:solidFill>
                <a:latin typeface="Calibri"/>
                <a:ea typeface="Calibri"/>
                <a:cs typeface="Calibri"/>
                <a:sym typeface="Calibri"/>
              </a:defRPr>
            </a:lvl9pPr>
          </a:lstStyle>
          <a:p>
            <a:fld id="{00000000-1234-1234-1234-123412341234}" type="slidenum">
              <a:rPr lang="th-TH"/>
              <a:pPr/>
              <a:t>‹#›</a:t>
            </a:fld>
            <a:endParaRPr/>
          </a:p>
        </p:txBody>
      </p:sp>
      <p:sp>
        <p:nvSpPr>
          <p:cNvPr id="167" name="Google Shape;167;p9"/>
          <p:cNvSpPr/>
          <p:nvPr/>
        </p:nvSpPr>
        <p:spPr>
          <a:xfrm>
            <a:off x="0" y="-23288"/>
            <a:ext cx="10878207" cy="418052"/>
          </a:xfrm>
          <a:prstGeom prst="rect">
            <a:avLst/>
          </a:prstGeom>
          <a:solidFill>
            <a:srgbClr val="002060"/>
          </a:solidFill>
          <a:ln>
            <a:noFill/>
          </a:ln>
        </p:spPr>
        <p:txBody>
          <a:bodyPr spcFirstLastPara="1" wrap="square" lIns="91425" tIns="45700" rIns="91425" bIns="45700" anchor="ctr" anchorCtr="0">
            <a:noAutofit/>
          </a:bodyPr>
          <a:lstStyle/>
          <a:p>
            <a:pPr algn="ctr">
              <a:buClr>
                <a:srgbClr val="FFFFFF"/>
              </a:buClr>
              <a:buSzPts val="1800"/>
              <a:buFont typeface="Calibri"/>
              <a:buNone/>
            </a:pPr>
            <a:endParaRPr sz="1800">
              <a:solidFill>
                <a:srgbClr val="FFFFFF"/>
              </a:solidFill>
              <a:latin typeface="Calibri"/>
              <a:ea typeface="Calibri"/>
              <a:cs typeface="Calibri"/>
              <a:sym typeface="Calibri"/>
            </a:endParaRPr>
          </a:p>
        </p:txBody>
      </p:sp>
      <p:pic>
        <p:nvPicPr>
          <p:cNvPr id="168" name="Google Shape;168;p9" descr="สำนักงานคณะกรรมการการพัฒนาระบบราชการ"/>
          <p:cNvPicPr preferRelativeResize="0"/>
          <p:nvPr/>
        </p:nvPicPr>
        <p:blipFill rotWithShape="1">
          <a:blip r:embed="rId13">
            <a:alphaModFix/>
          </a:blip>
          <a:srcRect/>
          <a:stretch/>
        </p:blipFill>
        <p:spPr>
          <a:xfrm>
            <a:off x="11662813" y="11992"/>
            <a:ext cx="497291" cy="417512"/>
          </a:xfrm>
          <a:prstGeom prst="rect">
            <a:avLst/>
          </a:prstGeom>
          <a:noFill/>
          <a:ln>
            <a:noFill/>
          </a:ln>
        </p:spPr>
      </p:pic>
    </p:spTree>
    <p:extLst>
      <p:ext uri="{BB962C8B-B14F-4D97-AF65-F5344CB8AC3E}">
        <p14:creationId xmlns:p14="http://schemas.microsoft.com/office/powerpoint/2010/main" val="1411692717"/>
      </p:ext>
    </p:extLst>
  </p:cSld>
  <p:clrMap bg1="lt1" tx1="dk1" bg2="dk2" tx2="lt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E3F509-E3B8-4131-B149-CE69071A2FE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7DD98E9-55F8-4013-9CAD-4B0C0C7619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93DA9C-7751-419E-AD07-08A0DF4F8B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657281-791E-48F1-A381-E8A97D965B59}" type="datetime1">
              <a:rPr lang="en-US" smtClean="0"/>
              <a:t>1/29/2026</a:t>
            </a:fld>
            <a:endParaRPr lang="en-US"/>
          </a:p>
        </p:txBody>
      </p:sp>
      <p:sp>
        <p:nvSpPr>
          <p:cNvPr id="5" name="Footer Placeholder 4">
            <a:extLst>
              <a:ext uri="{FF2B5EF4-FFF2-40B4-BE49-F238E27FC236}">
                <a16:creationId xmlns:a16="http://schemas.microsoft.com/office/drawing/2014/main" id="{70347B18-11AD-4AEF-9E95-6CDC7D3407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70218A4-29F1-44B8-901E-36494900A381}"/>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mn-lt"/>
                <a:cs typeface="TH SarabunPSK" panose="020B0500040200020003" pitchFamily="34" charset="-34"/>
              </a:defRPr>
            </a:lvl1pPr>
          </a:lstStyle>
          <a:p>
            <a:fld id="{C787E290-76B0-4EA1-9FB1-BF333C18EEE2}" type="slidenum">
              <a:rPr lang="en-US" smtClean="0"/>
              <a:pPr/>
              <a:t>‹#›</a:t>
            </a:fld>
            <a:endParaRPr lang="en-US"/>
          </a:p>
        </p:txBody>
      </p:sp>
    </p:spTree>
    <p:extLst>
      <p:ext uri="{BB962C8B-B14F-4D97-AF65-F5344CB8AC3E}">
        <p14:creationId xmlns:p14="http://schemas.microsoft.com/office/powerpoint/2010/main" val="3665224384"/>
      </p:ext>
    </p:extLst>
  </p:cSld>
  <p:clrMap bg1="lt1" tx1="dk1" bg2="lt2" tx2="dk2" accent1="accent1" accent2="accent2" accent3="accent3" accent4="accent4" accent5="accent5" accent6="accent6" hlink="hlink" folHlink="folHlink"/>
  <p:sldLayoutIdLst>
    <p:sldLayoutId id="214748399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8182F4-E9CA-4398-AA44-82F229C24B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38D8A1C-D96B-4928-B1F1-5E7AD751808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DC11D1-3B1E-4F5A-A720-016269119D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5856F7-E759-4BBF-A573-783188DA298E}" type="datetime1">
              <a:rPr lang="en-US" smtClean="0"/>
              <a:t>1/29/2026</a:t>
            </a:fld>
            <a:endParaRPr lang="en-US"/>
          </a:p>
        </p:txBody>
      </p:sp>
      <p:sp>
        <p:nvSpPr>
          <p:cNvPr id="5" name="Footer Placeholder 4">
            <a:extLst>
              <a:ext uri="{FF2B5EF4-FFF2-40B4-BE49-F238E27FC236}">
                <a16:creationId xmlns:a16="http://schemas.microsoft.com/office/drawing/2014/main" id="{5F4B7520-C4B3-4F9F-89F5-563AFEA75E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40CEAD9-9CFB-4167-873C-B5AAD2708F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76A67-BFCB-477B-89DD-496DA411800D}" type="slidenum">
              <a:rPr lang="en-US" smtClean="0"/>
              <a:t>‹#›</a:t>
            </a:fld>
            <a:endParaRPr lang="en-US"/>
          </a:p>
        </p:txBody>
      </p:sp>
      <p:sp>
        <p:nvSpPr>
          <p:cNvPr id="7" name="Rectangle 6">
            <a:extLst>
              <a:ext uri="{FF2B5EF4-FFF2-40B4-BE49-F238E27FC236}">
                <a16:creationId xmlns:a16="http://schemas.microsoft.com/office/drawing/2014/main" id="{B0241458-DC69-5515-E280-2BD857122E34}"/>
              </a:ext>
            </a:extLst>
          </p:cNvPr>
          <p:cNvSpPr/>
          <p:nvPr userDrawn="1"/>
        </p:nvSpPr>
        <p:spPr>
          <a:xfrm>
            <a:off x="0" y="-23288"/>
            <a:ext cx="10878207"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2" descr="สำนักงานคณะกรรมการการพัฒนาระบบราชการ">
            <a:extLst>
              <a:ext uri="{FF2B5EF4-FFF2-40B4-BE49-F238E27FC236}">
                <a16:creationId xmlns:a16="http://schemas.microsoft.com/office/drawing/2014/main" id="{41E63BC2-B414-047E-FCC2-B58A37C058EC}"/>
              </a:ext>
            </a:extLst>
          </p:cNvPr>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1662813" y="11992"/>
            <a:ext cx="497291" cy="41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2858852"/>
      </p:ext>
    </p:extLst>
  </p:cSld>
  <p:clrMap bg1="lt1" tx1="dk1" bg2="lt2" tx2="dk2" accent1="accent1" accent2="accent2" accent3="accent3" accent4="accent4" accent5="accent5" accent6="accent6" hlink="hlink" folHlink="folHlink"/>
  <p:sldLayoutIdLst>
    <p:sldLayoutId id="2147483993" r:id="rId1"/>
    <p:sldLayoutId id="2147483994" r:id="rId2"/>
    <p:sldLayoutId id="2147483995" r:id="rId3"/>
    <p:sldLayoutId id="2147483996" r:id="rId4"/>
    <p:sldLayoutId id="2147483997" r:id="rId5"/>
    <p:sldLayoutId id="2147483998" r:id="rId6"/>
    <p:sldLayoutId id="2147483999" r:id="rId7"/>
    <p:sldLayoutId id="2147484000" r:id="rId8"/>
    <p:sldLayoutId id="2147484001" r:id="rId9"/>
    <p:sldLayoutId id="2147484002" r:id="rId10"/>
    <p:sldLayoutId id="2147484003" r:id="rId11"/>
    <p:sldLayoutId id="2147484004"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TH SarabunPSK" panose="020B0500040200020003" pitchFamily="34" charset="-34"/>
          <a:ea typeface="+mj-ea"/>
          <a:cs typeface="TH SarabunPSK" panose="020B0500040200020003" pitchFamily="34" charset="-34"/>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H SarabunPSK" panose="020B0500040200020003" pitchFamily="34" charset="-34"/>
          <a:ea typeface="+mn-ea"/>
          <a:cs typeface="TH SarabunPSK" panose="020B0500040200020003" pitchFamily="34" charset="-34"/>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H SarabunPSK" panose="020B0500040200020003" pitchFamily="34" charset="-34"/>
          <a:ea typeface="+mn-ea"/>
          <a:cs typeface="TH SarabunPSK" panose="020B0500040200020003"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H SarabunPSK" panose="020B0500040200020003" pitchFamily="34" charset="-34"/>
          <a:ea typeface="+mn-ea"/>
          <a:cs typeface="TH SarabunPSK" panose="020B0500040200020003"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TH SarabunPSK" panose="020B0500040200020003" pitchFamily="34" charset="-34"/>
          <a:ea typeface="+mn-ea"/>
          <a:cs typeface="TH SarabunPSK" panose="020B0500040200020003" pitchFamily="34" charset="-34"/>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5" name="Slide Number Placeholder 5">
            <a:extLst>
              <a:ext uri="{FF2B5EF4-FFF2-40B4-BE49-F238E27FC236}">
                <a16:creationId xmlns:a16="http://schemas.microsoft.com/office/drawing/2014/main" id="{E21C3B38-71CE-1833-2FE1-B7CC56FA2DC7}"/>
              </a:ext>
            </a:extLst>
          </p:cNvPr>
          <p:cNvSpPr>
            <a:spLocks noGrp="1"/>
          </p:cNvSpPr>
          <p:nvPr>
            <p:ph type="sldNum" sz="quarter" idx="4"/>
          </p:nvPr>
        </p:nvSpPr>
        <p:spPr>
          <a:xfrm>
            <a:off x="9399105" y="6492875"/>
            <a:ext cx="2743200" cy="365125"/>
          </a:xfrm>
          <a:prstGeom prst="rect">
            <a:avLst/>
          </a:prstGeom>
        </p:spPr>
        <p:txBody>
          <a:bodyPr vert="horz" lIns="91440" tIns="45720" rIns="91440" bIns="45720" rtlCol="0" anchor="ctr"/>
          <a:lstStyle>
            <a:lvl1pPr algn="r">
              <a:defRPr sz="1200">
                <a:solidFill>
                  <a:schemeClr val="tx1"/>
                </a:solidFill>
                <a:latin typeface="Calibri" panose="020F0502020204030204" pitchFamily="34" charset="0"/>
                <a:cs typeface="Calibri" panose="020F0502020204030204" pitchFamily="34" charset="0"/>
              </a:defRPr>
            </a:lvl1pPr>
          </a:lstStyle>
          <a:p>
            <a:fld id="{C787E290-76B0-4EA1-9FB1-BF333C18EEE2}" type="slidenum">
              <a:rPr lang="en-US" smtClean="0"/>
              <a:pPr/>
              <a:t>‹#›</a:t>
            </a:fld>
            <a:endParaRPr lang="en-US"/>
          </a:p>
        </p:txBody>
      </p:sp>
      <p:sp>
        <p:nvSpPr>
          <p:cNvPr id="2" name="Rectangle 1">
            <a:extLst>
              <a:ext uri="{FF2B5EF4-FFF2-40B4-BE49-F238E27FC236}">
                <a16:creationId xmlns:a16="http://schemas.microsoft.com/office/drawing/2014/main" id="{28999999-A6B5-9969-59DB-B0506DE20BB0}"/>
              </a:ext>
            </a:extLst>
          </p:cNvPr>
          <p:cNvSpPr/>
          <p:nvPr userDrawn="1"/>
        </p:nvSpPr>
        <p:spPr>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Picture 2" descr="สำนักงานคณะกรรมการการพัฒนาระบบราชการ">
            <a:extLst>
              <a:ext uri="{FF2B5EF4-FFF2-40B4-BE49-F238E27FC236}">
                <a16:creationId xmlns:a16="http://schemas.microsoft.com/office/drawing/2014/main" id="{ECB6FAA8-29F3-C880-BCEE-1EB338D514F0}"/>
              </a:ext>
            </a:extLst>
          </p:cNvPr>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11656345" y="31427"/>
            <a:ext cx="497291" cy="417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517602"/>
      </p:ext>
    </p:extLst>
  </p:cSld>
  <p:clrMap bg1="lt1" tx1="dk1" bg2="dk2" tx2="lt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3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hyperlink" Target="https://www.nesdc.go.th/download/document/NSCR/NS67_Book.pdf" TargetMode="External"/><Relationship Id="rId4" Type="http://schemas.openxmlformats.org/officeDocument/2006/relationships/hyperlink" Target="https://www.nesdc.go.th/download/document/NSCR/Masterplan2566-2580.pdf"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7.png"/><Relationship Id="rId7" Type="http://schemas.openxmlformats.org/officeDocument/2006/relationships/hyperlink" Target="https://www.nesdc.go.th/download/document/NSCR/NS67_Book.pdf" TargetMode="External"/><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hyperlink" Target="https://www.nesdc.go.th/download/document/NSCR/Masterplan2566-2580.pdf" TargetMode="External"/><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15.xml"/><Relationship Id="rId6" Type="http://schemas.openxmlformats.org/officeDocument/2006/relationships/hyperlink" Target="https://www.nesdc.go.th/download/document/NSCR/NS67_Book.pdf" TargetMode="External"/><Relationship Id="rId5" Type="http://schemas.openxmlformats.org/officeDocument/2006/relationships/hyperlink" Target="https://www.nesdc.go.th/download/document/NSCR/Masterplan2566-2580.pdf" TargetMode="Externa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hyperlink" Target="https://www.nesdc.go.th/article_attach/article_file_20230307173847.pdf" TargetMode="External"/><Relationship Id="rId2" Type="http://schemas.openxmlformats.org/officeDocument/2006/relationships/image" Target="../media/image27.png"/><Relationship Id="rId1" Type="http://schemas.openxmlformats.org/officeDocument/2006/relationships/slideLayout" Target="../slideLayouts/slideLayout1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hyperlink" Target="https://www.nesdc.go.th/download/document/NSCR/NS67_Book.pdf"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3.png"/><Relationship Id="rId7" Type="http://schemas.openxmlformats.org/officeDocument/2006/relationships/hyperlink" Target="https://www.nesdc.go.th/download/document/NSCR/NS67_Book.pdf" TargetMode="Externa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hyperlink" Target="https://www.nesdc.go.th/download/document/NSCR/Masterplan2566-2580.pdf" TargetMode="External"/><Relationship Id="rId5" Type="http://schemas.openxmlformats.org/officeDocument/2006/relationships/image" Target="../media/image28.png"/><Relationship Id="rId4" Type="http://schemas.microsoft.com/office/2007/relationships/hdphoto" Target="../media/hdphoto1.wdp"/></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hyperlink" Target="https://www.nesdc.go.th/download/document/NSCR/NS67_Book.pdf" TargetMode="External"/><Relationship Id="rId4" Type="http://schemas.openxmlformats.org/officeDocument/2006/relationships/hyperlink" Target="https://www.nesdc.go.th/download/document/NSCR/Masterplan2566-2580.pdf"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hyperlink" Target="https://www.nesdc.go.th/article_attach/article_file_20230307173847.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image" Target="../media/image29.jpeg"/></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67.xml"/><Relationship Id="rId6" Type="http://schemas.openxmlformats.org/officeDocument/2006/relationships/image" Target="../media/image26.png"/><Relationship Id="rId5" Type="http://schemas.openxmlformats.org/officeDocument/2006/relationships/image" Target="../media/image32.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67.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46.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78.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80.xml"/><Relationship Id="rId5" Type="http://schemas.openxmlformats.org/officeDocument/2006/relationships/image" Target="../media/image35.png"/><Relationship Id="rId4" Type="http://schemas.openxmlformats.org/officeDocument/2006/relationships/hyperlink" Target="https://www.dga.or.th/policy-standard/policy-regulation/dg-readiness-survey/"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80.xml"/><Relationship Id="rId5" Type="http://schemas.openxmlformats.org/officeDocument/2006/relationships/image" Target="../media/image35.png"/><Relationship Id="rId4" Type="http://schemas.openxmlformats.org/officeDocument/2006/relationships/hyperlink" Target="https://www.dga.or.th/policy-standard/policy-regulation/dg-readiness-survey/"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9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C2EC05C2-AC68-47F5-863D-7B96517A1D54}"/>
              </a:ext>
            </a:extLst>
          </p:cNvPr>
          <p:cNvSpPr/>
          <p:nvPr/>
        </p:nvSpPr>
        <p:spPr>
          <a:xfrm>
            <a:off x="13646" y="1886075"/>
            <a:ext cx="12192000" cy="276913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5" name="Rectangle 114"/>
          <p:cNvSpPr/>
          <p:nvPr/>
        </p:nvSpPr>
        <p:spPr>
          <a:xfrm>
            <a:off x="-20480" y="-23716"/>
            <a:ext cx="11627893" cy="5504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p:cNvGrpSpPr/>
          <p:nvPr/>
        </p:nvGrpSpPr>
        <p:grpSpPr>
          <a:xfrm>
            <a:off x="-13648" y="6400800"/>
            <a:ext cx="12219294" cy="470847"/>
            <a:chOff x="-13648" y="6400800"/>
            <a:chExt cx="12219294" cy="470847"/>
          </a:xfrm>
        </p:grpSpPr>
        <p:sp>
          <p:nvSpPr>
            <p:cNvPr id="6" name="Rectangle 5">
              <a:extLst>
                <a:ext uri="{FF2B5EF4-FFF2-40B4-BE49-F238E27FC236}">
                  <a16:creationId xmlns:a16="http://schemas.microsoft.com/office/drawing/2014/main" id="{99731E13-D5F2-41FB-ABFE-F220E9B05DDC}"/>
                </a:ext>
              </a:extLst>
            </p:cNvPr>
            <p:cNvSpPr/>
            <p:nvPr/>
          </p:nvSpPr>
          <p:spPr>
            <a:xfrm>
              <a:off x="9976513" y="6400800"/>
              <a:ext cx="2229133" cy="4708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p:cNvSpPr/>
            <p:nvPr/>
          </p:nvSpPr>
          <p:spPr>
            <a:xfrm>
              <a:off x="-13648" y="6492875"/>
              <a:ext cx="11627893" cy="365125"/>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63" name="TextBox 62"/>
          <p:cNvSpPr txBox="1"/>
          <p:nvPr/>
        </p:nvSpPr>
        <p:spPr>
          <a:xfrm>
            <a:off x="92278" y="2116481"/>
            <a:ext cx="12086076" cy="23083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รายละเอียดตัวชี้วัดในการประเมินส่วนราชการ</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ตามมาตรการปรับปรุงประสิทธิภาพในการปฏิบัติราชการ</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ประจำปีงบประมาณ พ.ศ. 256</a:t>
            </a:r>
            <a:r>
              <a:rPr kumimoji="0" lang="en-US"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9 - 2570</a:t>
            </a:r>
            <a:endParaRPr kumimoji="0" lang="th-TH"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3600" b="1" i="0" u="none" strike="noStrike" kern="1200" cap="none" spc="0" normalizeH="0" baseline="0" noProof="0" dirty="0">
                <a:ln>
                  <a:noFill/>
                </a:ln>
                <a:solidFill>
                  <a:srgbClr val="203864"/>
                </a:solidFill>
                <a:effectLst/>
                <a:uLnTx/>
                <a:uFillTx/>
                <a:latin typeface="TH SarabunPSK" panose="020B0500040200020003" pitchFamily="34" charset="-34"/>
                <a:ea typeface="Tahoma" panose="020B0604030504040204" pitchFamily="34" charset="0"/>
                <a:cs typeface="TH SarabunPSK" panose="020B0500040200020003" pitchFamily="34" charset="-34"/>
              </a:rPr>
              <a:t>กรมส่งเสริมการเกษตร</a:t>
            </a:r>
          </a:p>
        </p:txBody>
      </p:sp>
    </p:spTree>
    <p:extLst>
      <p:ext uri="{BB962C8B-B14F-4D97-AF65-F5344CB8AC3E}">
        <p14:creationId xmlns:p14="http://schemas.microsoft.com/office/powerpoint/2010/main" val="925771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extLst>
              <p:ext uri="{D42A27DB-BD31-4B8C-83A1-F6EECF244321}">
                <p14:modId xmlns:p14="http://schemas.microsoft.com/office/powerpoint/2010/main" val="2480421104"/>
              </p:ext>
            </p:extLst>
          </p:nvPr>
        </p:nvGraphicFramePr>
        <p:xfrm>
          <a:off x="497852" y="5439494"/>
          <a:ext cx="10025380" cy="907414"/>
        </p:xfrm>
        <a:graphic>
          <a:graphicData uri="http://schemas.openxmlformats.org/drawingml/2006/table">
            <a:tbl>
              <a:tblPr firstRow="1" bandRow="1">
                <a:tableStyleId>{2D5ABB26-0587-4C30-8999-92F81FD0307C}</a:tableStyleId>
              </a:tblPr>
              <a:tblGrid>
                <a:gridCol w="9042074">
                  <a:extLst>
                    <a:ext uri="{9D8B030D-6E8A-4147-A177-3AD203B41FA5}">
                      <a16:colId xmlns:a16="http://schemas.microsoft.com/office/drawing/2014/main" val="20000"/>
                    </a:ext>
                  </a:extLst>
                </a:gridCol>
                <a:gridCol w="983306">
                  <a:extLst>
                    <a:ext uri="{9D8B030D-6E8A-4147-A177-3AD203B41FA5}">
                      <a16:colId xmlns:a16="http://schemas.microsoft.com/office/drawing/2014/main" val="20001"/>
                    </a:ext>
                  </a:extLst>
                </a:gridCol>
              </a:tblGrid>
              <a:tr h="252729">
                <a:tc>
                  <a:txBody>
                    <a:bodyPr/>
                    <a:lstStyle/>
                    <a:p>
                      <a:pPr marL="68579" indent="0">
                        <a:lnSpc>
                          <a:spcPct val="100000"/>
                        </a:lnSpc>
                        <a:spcBef>
                          <a:spcPts val="110"/>
                        </a:spcBef>
                        <a:buFont typeface="Wingdings"/>
                        <a:buNone/>
                        <a:tabLst>
                          <a:tab pos="246379" algn="l"/>
                        </a:tabLst>
                      </a:pPr>
                      <a:r>
                        <a:rPr lang="en-US" sz="1400" b="0" spc="-40" dirty="0">
                          <a:latin typeface="TH Sarabun PSK"/>
                          <a:cs typeface="TH SarabunIT๙"/>
                        </a:rPr>
                        <a:t>11</a:t>
                      </a:r>
                      <a:r>
                        <a:rPr lang="th-TH" sz="1400" b="0" spc="-40" dirty="0">
                          <a:latin typeface="TH Sarabun PSK"/>
                          <a:cs typeface="TH SarabunIT๙"/>
                        </a:rPr>
                        <a:t>. </a:t>
                      </a:r>
                      <a:r>
                        <a:rPr sz="1400" b="0" spc="-40" dirty="0" err="1">
                          <a:latin typeface="TH Sarabun PSK"/>
                          <a:cs typeface="TH SarabunIT๙"/>
                        </a:rPr>
                        <a:t>การประเมินสถานะของหน่วยงานในการเป็นระบบราชการ</a:t>
                      </a:r>
                      <a:r>
                        <a:rPr sz="1400" b="0" spc="110" dirty="0">
                          <a:latin typeface="TH Sarabun PSK"/>
                          <a:cs typeface="TH SarabunIT๙"/>
                        </a:rPr>
                        <a:t> </a:t>
                      </a:r>
                      <a:r>
                        <a:rPr sz="1400" b="0" spc="-100" dirty="0">
                          <a:latin typeface="TH Sarabun PSK"/>
                          <a:cs typeface="TH SarabunIT๙"/>
                        </a:rPr>
                        <a:t>4.0</a:t>
                      </a:r>
                      <a:r>
                        <a:rPr sz="1400" b="0" spc="55" dirty="0">
                          <a:latin typeface="TH Sarabun PSK"/>
                          <a:cs typeface="TH SarabunIT๙"/>
                        </a:rPr>
                        <a:t> </a:t>
                      </a:r>
                      <a:r>
                        <a:rPr sz="1400" b="0" spc="-35" dirty="0">
                          <a:latin typeface="TH Sarabun PSK"/>
                          <a:cs typeface="TH SarabunIT๙"/>
                        </a:rPr>
                        <a:t>(</a:t>
                      </a:r>
                      <a:r>
                        <a:rPr sz="1400" b="0" spc="-35" dirty="0">
                          <a:latin typeface="TH Sarabun PSK"/>
                          <a:cs typeface="TH SarabunPSK"/>
                        </a:rPr>
                        <a:t>PMQA</a:t>
                      </a:r>
                      <a:r>
                        <a:rPr sz="1400" b="0" spc="50" dirty="0">
                          <a:latin typeface="TH Sarabun PSK"/>
                          <a:cs typeface="TH SarabunPSK"/>
                        </a:rPr>
                        <a:t> </a:t>
                      </a:r>
                      <a:r>
                        <a:rPr sz="1400" b="0" spc="-20" dirty="0">
                          <a:latin typeface="TH Sarabun PSK"/>
                          <a:cs typeface="TH SarabunPSK"/>
                        </a:rPr>
                        <a:t>4.0)</a:t>
                      </a:r>
                      <a:endParaRPr sz="1400" b="0" dirty="0">
                        <a:latin typeface="TH Sarabun PSK"/>
                        <a:cs typeface="TH SarabunPSK"/>
                      </a:endParaRPr>
                    </a:p>
                  </a:txBody>
                  <a:tcPr marL="0" marR="0" marT="13970" marB="0">
                    <a:solidFill>
                      <a:srgbClr val="FFFFFF"/>
                    </a:solidFill>
                  </a:tcPr>
                </a:tc>
                <a:tc>
                  <a:txBody>
                    <a:bodyPr/>
                    <a:lstStyle/>
                    <a:p>
                      <a:pPr marR="382270" algn="l">
                        <a:lnSpc>
                          <a:spcPct val="100000"/>
                        </a:lnSpc>
                        <a:spcBef>
                          <a:spcPts val="110"/>
                        </a:spcBef>
                      </a:pPr>
                      <a:r>
                        <a:rPr sz="1400">
                          <a:latin typeface="TH Sarabun PSK"/>
                          <a:cs typeface="TH SarabunIT๙"/>
                        </a:rPr>
                        <a:t>ร้อยละ</a:t>
                      </a:r>
                      <a:r>
                        <a:rPr sz="1400" spc="-20">
                          <a:latin typeface="TH Sarabun PSK"/>
                          <a:cs typeface="TH SarabunIT๙"/>
                        </a:rPr>
                        <a:t> </a:t>
                      </a:r>
                      <a:r>
                        <a:rPr sz="1400" spc="-25">
                          <a:latin typeface="TH Sarabun PSK"/>
                          <a:cs typeface="TH SarabunPSK"/>
                        </a:rPr>
                        <a:t>10</a:t>
                      </a:r>
                      <a:endParaRPr sz="1400">
                        <a:latin typeface="TH Sarabun PSK"/>
                        <a:cs typeface="TH SarabunPSK"/>
                      </a:endParaRPr>
                    </a:p>
                  </a:txBody>
                  <a:tcPr marL="0" marR="0" marT="13970" marB="0">
                    <a:solidFill>
                      <a:srgbClr val="FFFFFF"/>
                    </a:solidFill>
                  </a:tcPr>
                </a:tc>
                <a:extLst>
                  <a:ext uri="{0D108BD9-81ED-4DB2-BD59-A6C34878D82A}">
                    <a16:rowId xmlns:a16="http://schemas.microsoft.com/office/drawing/2014/main" val="10000"/>
                  </a:ext>
                </a:extLst>
              </a:tr>
              <a:tr h="237490">
                <a:tc>
                  <a:txBody>
                    <a:bodyPr/>
                    <a:lstStyle/>
                    <a:p>
                      <a:pPr marL="68579" indent="0">
                        <a:lnSpc>
                          <a:spcPts val="1675"/>
                        </a:lnSpc>
                        <a:buFont typeface="Wingdings"/>
                        <a:buNone/>
                        <a:tabLst>
                          <a:tab pos="246379" algn="l"/>
                        </a:tabLst>
                      </a:pPr>
                      <a:r>
                        <a:rPr lang="en-US" sz="1400" b="0" spc="-10" dirty="0">
                          <a:latin typeface="TH Sarabun PSK"/>
                          <a:cs typeface="TH SarabunPSK"/>
                        </a:rPr>
                        <a:t>12. </a:t>
                      </a:r>
                      <a:r>
                        <a:rPr lang="th-TH" sz="1400" b="0" spc="-10" dirty="0">
                          <a:latin typeface="TH Sarabun PSK"/>
                          <a:cs typeface="TH SarabunPSK"/>
                        </a:rPr>
                        <a:t>ระดับความพร้อมรัฐบาลดิจิทัลหน่วยงานภาครัฐของประเทศไทย</a:t>
                      </a:r>
                    </a:p>
                    <a:p>
                      <a:pPr marL="68579" indent="0">
                        <a:lnSpc>
                          <a:spcPts val="1675"/>
                        </a:lnSpc>
                        <a:buFont typeface="Wingdings"/>
                        <a:buNone/>
                        <a:tabLst>
                          <a:tab pos="246379" algn="l"/>
                        </a:tabLst>
                      </a:pPr>
                      <a:r>
                        <a:rPr lang="en-US" sz="1400" b="0" spc="-10" dirty="0">
                          <a:latin typeface="TH Sarabun PSK"/>
                          <a:cs typeface="TH SarabunPSK"/>
                        </a:rPr>
                        <a:t>13. </a:t>
                      </a:r>
                      <a:r>
                        <a:rPr lang="th-TH" sz="1400" b="0" spc="-10" dirty="0">
                          <a:latin typeface="TH Sarabun PSK"/>
                          <a:cs typeface="TH SarabunPSK"/>
                        </a:rPr>
                        <a:t>คะแนนความพร้อมรัฐบาลดิจิทัลหน่วยงานภาครัฐของประเทศไทย</a:t>
                      </a:r>
                      <a:endParaRPr sz="1400" b="0" dirty="0">
                        <a:latin typeface="TH Sarabun PSK"/>
                        <a:cs typeface="TH SarabunPSK"/>
                      </a:endParaRPr>
                    </a:p>
                  </a:txBody>
                  <a:tcPr marL="0" marR="0" marT="0" marB="0">
                    <a:solidFill>
                      <a:srgbClr val="FFFFFF"/>
                    </a:solidFill>
                  </a:tcPr>
                </a:tc>
                <a:tc>
                  <a:txBody>
                    <a:bodyPr/>
                    <a:lstStyle/>
                    <a:p>
                      <a:pPr marR="382270" algn="l">
                        <a:lnSpc>
                          <a:spcPts val="1675"/>
                        </a:lnSpc>
                      </a:pPr>
                      <a:r>
                        <a:rPr sz="1400" err="1">
                          <a:latin typeface="TH Sarabun PSK"/>
                          <a:cs typeface="TH SarabunIT๙"/>
                        </a:rPr>
                        <a:t>ร้อยละ</a:t>
                      </a:r>
                      <a:r>
                        <a:rPr sz="1400" spc="-20">
                          <a:latin typeface="TH Sarabun PSK"/>
                          <a:cs typeface="TH SarabunIT๙"/>
                        </a:rPr>
                        <a:t> </a:t>
                      </a:r>
                      <a:r>
                        <a:rPr lang="en-US" sz="1400" spc="-25">
                          <a:latin typeface="TH Sarabun PSK"/>
                          <a:cs typeface="TH SarabunPSK"/>
                        </a:rPr>
                        <a:t>5</a:t>
                      </a:r>
                    </a:p>
                    <a:p>
                      <a:pPr marL="0" marR="382270" lvl="0" indent="0" algn="l" defTabSz="914400" eaLnBrk="1" fontAlgn="auto" latinLnBrk="0" hangingPunct="1">
                        <a:lnSpc>
                          <a:spcPts val="1675"/>
                        </a:lnSpc>
                        <a:spcBef>
                          <a:spcPts val="0"/>
                        </a:spcBef>
                        <a:spcAft>
                          <a:spcPts val="0"/>
                        </a:spcAft>
                        <a:buClrTx/>
                        <a:buSzTx/>
                        <a:buFontTx/>
                        <a:buNone/>
                        <a:tabLst/>
                        <a:defRPr/>
                      </a:pPr>
                      <a:r>
                        <a:rPr lang="th-TH" sz="1400">
                          <a:latin typeface="TH Sarabun PSK"/>
                          <a:cs typeface="TH SarabunIT๙"/>
                        </a:rPr>
                        <a:t>ร้อยละ</a:t>
                      </a:r>
                      <a:r>
                        <a:rPr lang="th-TH" sz="1400" spc="-20">
                          <a:latin typeface="TH Sarabun PSK"/>
                          <a:cs typeface="TH SarabunIT๙"/>
                        </a:rPr>
                        <a:t> </a:t>
                      </a:r>
                      <a:r>
                        <a:rPr lang="th-TH" sz="1400" spc="-25">
                          <a:latin typeface="TH Sarabun PSK"/>
                          <a:cs typeface="TH SarabunPSK"/>
                        </a:rPr>
                        <a:t>5</a:t>
                      </a:r>
                      <a:endParaRPr lang="th-TH" sz="1400">
                        <a:latin typeface="TH Sarabun PSK"/>
                        <a:cs typeface="TH SarabunPSK"/>
                      </a:endParaRPr>
                    </a:p>
                  </a:txBody>
                  <a:tcPr marL="0" marR="0" marT="0" marB="0">
                    <a:solidFill>
                      <a:srgbClr val="FFFFFF"/>
                    </a:solidFill>
                  </a:tcPr>
                </a:tc>
                <a:extLst>
                  <a:ext uri="{0D108BD9-81ED-4DB2-BD59-A6C34878D82A}">
                    <a16:rowId xmlns:a16="http://schemas.microsoft.com/office/drawing/2014/main" val="10001"/>
                  </a:ext>
                </a:extLst>
              </a:tr>
              <a:tr h="222885">
                <a:tc>
                  <a:txBody>
                    <a:bodyPr/>
                    <a:lstStyle/>
                    <a:p>
                      <a:pPr marL="68579" indent="0">
                        <a:lnSpc>
                          <a:spcPts val="1660"/>
                        </a:lnSpc>
                        <a:buFont typeface="Wingdings"/>
                        <a:buNone/>
                        <a:tabLst>
                          <a:tab pos="246379" algn="l"/>
                        </a:tabLst>
                      </a:pPr>
                      <a:r>
                        <a:rPr lang="en-US" sz="1400" b="0" spc="-10" dirty="0">
                          <a:latin typeface="TH Sarabun PSK"/>
                          <a:cs typeface="TH SarabunIT๙"/>
                        </a:rPr>
                        <a:t>14. </a:t>
                      </a:r>
                      <a:r>
                        <a:rPr lang="th-TH" sz="1400" b="0" spc="-10" dirty="0">
                          <a:latin typeface="TH Sarabun PSK"/>
                          <a:cs typeface="TH SarabunIT๙"/>
                        </a:rPr>
                        <a:t>คะแนน </a:t>
                      </a:r>
                      <a:r>
                        <a:rPr lang="en-US" sz="1400" b="0" spc="-10" dirty="0">
                          <a:latin typeface="TH Sarabun PSK"/>
                          <a:cs typeface="TH SarabunIT๙"/>
                        </a:rPr>
                        <a:t>EIT Survey</a:t>
                      </a:r>
                      <a:endParaRPr sz="1400" b="0" dirty="0">
                        <a:latin typeface="TH Sarabun PSK"/>
                        <a:cs typeface="TH SarabunIT๙"/>
                      </a:endParaRPr>
                    </a:p>
                  </a:txBody>
                  <a:tcPr marL="0" marR="0" marT="0" marB="0">
                    <a:solidFill>
                      <a:srgbClr val="FFFFFF"/>
                    </a:solidFill>
                  </a:tcPr>
                </a:tc>
                <a:tc>
                  <a:txBody>
                    <a:bodyPr/>
                    <a:lstStyle/>
                    <a:p>
                      <a:pPr marL="0" marR="382270" lvl="0" indent="0" algn="l" defTabSz="914400" eaLnBrk="1" fontAlgn="auto" latinLnBrk="0" hangingPunct="1">
                        <a:lnSpc>
                          <a:spcPts val="1660"/>
                        </a:lnSpc>
                        <a:spcBef>
                          <a:spcPts val="0"/>
                        </a:spcBef>
                        <a:spcAft>
                          <a:spcPts val="0"/>
                        </a:spcAft>
                        <a:buClrTx/>
                        <a:buSzTx/>
                        <a:buFontTx/>
                        <a:buNone/>
                        <a:tabLst/>
                        <a:defRPr/>
                      </a:pPr>
                      <a:r>
                        <a:rPr lang="th-TH" sz="1400" dirty="0">
                          <a:latin typeface="TH Sarabun PSK"/>
                          <a:cs typeface="TH SarabunIT๙"/>
                        </a:rPr>
                        <a:t>ร้อยละ</a:t>
                      </a:r>
                      <a:r>
                        <a:rPr lang="th-TH" sz="1400" spc="-20" dirty="0">
                          <a:latin typeface="TH Sarabun PSK"/>
                          <a:cs typeface="TH SarabunIT๙"/>
                        </a:rPr>
                        <a:t> </a:t>
                      </a:r>
                      <a:r>
                        <a:rPr lang="th-TH" sz="1400" spc="-25" dirty="0">
                          <a:latin typeface="TH Sarabun PSK"/>
                          <a:cs typeface="TH SarabunPSK"/>
                        </a:rPr>
                        <a:t>5</a:t>
                      </a:r>
                      <a:endParaRPr lang="th-TH" sz="1400" dirty="0">
                        <a:latin typeface="TH Sarabun PSK"/>
                        <a:cs typeface="TH SarabunPSK"/>
                      </a:endParaRPr>
                    </a:p>
                  </a:txBody>
                  <a:tcPr marL="0" marR="0" marT="0" marB="0">
                    <a:solidFill>
                      <a:srgbClr val="FFFFFF"/>
                    </a:solidFill>
                  </a:tcPr>
                </a:tc>
                <a:extLst>
                  <a:ext uri="{0D108BD9-81ED-4DB2-BD59-A6C34878D82A}">
                    <a16:rowId xmlns:a16="http://schemas.microsoft.com/office/drawing/2014/main" val="10002"/>
                  </a:ext>
                </a:extLst>
              </a:tr>
            </a:tbl>
          </a:graphicData>
        </a:graphic>
      </p:graphicFrame>
      <p:sp>
        <p:nvSpPr>
          <p:cNvPr id="3" name="object 3"/>
          <p:cNvSpPr/>
          <p:nvPr/>
        </p:nvSpPr>
        <p:spPr>
          <a:xfrm>
            <a:off x="722376" y="1449324"/>
            <a:ext cx="9874250" cy="455930"/>
          </a:xfrm>
          <a:custGeom>
            <a:avLst/>
            <a:gdLst/>
            <a:ahLst/>
            <a:cxnLst/>
            <a:rect l="l" t="t" r="r" b="b"/>
            <a:pathLst>
              <a:path w="9874250" h="455930">
                <a:moveTo>
                  <a:pt x="9873996" y="0"/>
                </a:moveTo>
                <a:lnTo>
                  <a:pt x="0" y="0"/>
                </a:lnTo>
                <a:lnTo>
                  <a:pt x="0" y="455675"/>
                </a:lnTo>
                <a:lnTo>
                  <a:pt x="9873996" y="455675"/>
                </a:lnTo>
                <a:lnTo>
                  <a:pt x="9873996" y="0"/>
                </a:lnTo>
                <a:close/>
              </a:path>
            </a:pathLst>
          </a:custGeom>
          <a:solidFill>
            <a:srgbClr val="FFF1CC"/>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 name="object 4"/>
          <p:cNvSpPr txBox="1"/>
          <p:nvPr/>
        </p:nvSpPr>
        <p:spPr>
          <a:xfrm>
            <a:off x="1133345" y="1412492"/>
            <a:ext cx="5681345" cy="45212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800" b="1" i="0" u="none" strike="noStrike" kern="0" cap="none" spc="-10" normalizeH="0" baseline="0" noProof="0">
                <a:ln>
                  <a:noFill/>
                </a:ln>
                <a:solidFill>
                  <a:sysClr val="windowText" lastClr="000000"/>
                </a:solidFill>
                <a:effectLst/>
                <a:uLnTx/>
                <a:uFillTx/>
                <a:latin typeface="TH SarabunIT๙"/>
                <a:ea typeface="+mn-ea"/>
                <a:cs typeface="TH SarabunIT๙"/>
              </a:rPr>
              <a:t>การประเมินประสิทธิผลการดําเนินงาน</a:t>
            </a:r>
            <a:r>
              <a:rPr kumimoji="0" sz="2800" b="1" i="0" u="none" strike="noStrike" kern="0" cap="none" spc="40" normalizeH="0" baseline="0" noProof="0">
                <a:ln>
                  <a:noFill/>
                </a:ln>
                <a:solidFill>
                  <a:sysClr val="windowText" lastClr="000000"/>
                </a:solidFill>
                <a:effectLst/>
                <a:uLnTx/>
                <a:uFillTx/>
                <a:latin typeface="TH SarabunIT๙"/>
                <a:ea typeface="+mn-ea"/>
                <a:cs typeface="TH SarabunIT๙"/>
              </a:rPr>
              <a:t> </a:t>
            </a:r>
            <a:r>
              <a:rPr kumimoji="0" sz="2400" b="1" i="0" u="none" strike="noStrike" kern="0" cap="none" spc="0" normalizeH="0" baseline="0" noProof="0">
                <a:ln>
                  <a:noFill/>
                </a:ln>
                <a:solidFill>
                  <a:sysClr val="windowText" lastClr="000000"/>
                </a:solidFill>
                <a:effectLst/>
                <a:uLnTx/>
                <a:uFillTx/>
                <a:latin typeface="TH SarabunIT๙"/>
                <a:ea typeface="+mn-ea"/>
                <a:cs typeface="TH SarabunIT๙"/>
              </a:rPr>
              <a:t>(</a:t>
            </a:r>
            <a:r>
              <a:rPr kumimoji="0" sz="2400" b="1" i="0" u="none" strike="noStrike" kern="0" cap="none" spc="0" normalizeH="0" baseline="0" noProof="0">
                <a:ln>
                  <a:noFill/>
                </a:ln>
                <a:solidFill>
                  <a:sysClr val="windowText" lastClr="000000"/>
                </a:solidFill>
                <a:effectLst/>
                <a:uLnTx/>
                <a:uFillTx/>
                <a:latin typeface="TH SarabunPSK"/>
                <a:ea typeface="+mn-ea"/>
                <a:cs typeface="TH SarabunPSK"/>
              </a:rPr>
              <a:t>Performance</a:t>
            </a:r>
            <a:r>
              <a:rPr kumimoji="0" sz="2400" b="1" i="0" u="none" strike="noStrike" kern="0" cap="none" spc="-20" normalizeH="0" baseline="0" noProof="0">
                <a:ln>
                  <a:noFill/>
                </a:ln>
                <a:solidFill>
                  <a:sysClr val="windowText" lastClr="000000"/>
                </a:solidFill>
                <a:effectLst/>
                <a:uLnTx/>
                <a:uFillTx/>
                <a:latin typeface="TH SarabunPSK"/>
                <a:ea typeface="+mn-ea"/>
                <a:cs typeface="TH SarabunPSK"/>
              </a:rPr>
              <a:t> Base</a:t>
            </a:r>
            <a:r>
              <a:rPr kumimoji="0" sz="2400" b="1" i="0" u="none" strike="noStrike" kern="0" cap="none" spc="-20" normalizeH="0" baseline="0" noProof="0">
                <a:ln>
                  <a:noFill/>
                </a:ln>
                <a:solidFill>
                  <a:sysClr val="windowText" lastClr="000000"/>
                </a:solidFill>
                <a:effectLst/>
                <a:uLnTx/>
                <a:uFillTx/>
                <a:latin typeface="TH SarabunIT๙"/>
                <a:ea typeface="+mn-ea"/>
                <a:cs typeface="TH SarabunIT๙"/>
              </a:rPr>
              <a:t>)</a:t>
            </a:r>
            <a:endParaRPr kumimoji="0" sz="24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5" name="object 5"/>
          <p:cNvSpPr/>
          <p:nvPr/>
        </p:nvSpPr>
        <p:spPr>
          <a:xfrm>
            <a:off x="10189464" y="1520952"/>
            <a:ext cx="1739264" cy="349250"/>
          </a:xfrm>
          <a:custGeom>
            <a:avLst/>
            <a:gdLst/>
            <a:ahLst/>
            <a:cxnLst/>
            <a:rect l="l" t="t" r="r" b="b"/>
            <a:pathLst>
              <a:path w="1739265" h="349250">
                <a:moveTo>
                  <a:pt x="1680717" y="0"/>
                </a:moveTo>
                <a:lnTo>
                  <a:pt x="58165" y="0"/>
                </a:lnTo>
                <a:lnTo>
                  <a:pt x="35522" y="4570"/>
                </a:lnTo>
                <a:lnTo>
                  <a:pt x="17033" y="17033"/>
                </a:lnTo>
                <a:lnTo>
                  <a:pt x="4570" y="35522"/>
                </a:lnTo>
                <a:lnTo>
                  <a:pt x="0" y="58165"/>
                </a:lnTo>
                <a:lnTo>
                  <a:pt x="0" y="290830"/>
                </a:lnTo>
                <a:lnTo>
                  <a:pt x="4570" y="313473"/>
                </a:lnTo>
                <a:lnTo>
                  <a:pt x="17033" y="331962"/>
                </a:lnTo>
                <a:lnTo>
                  <a:pt x="35522" y="344425"/>
                </a:lnTo>
                <a:lnTo>
                  <a:pt x="58165" y="348996"/>
                </a:lnTo>
                <a:lnTo>
                  <a:pt x="1680717" y="348996"/>
                </a:lnTo>
                <a:lnTo>
                  <a:pt x="1703361" y="344425"/>
                </a:lnTo>
                <a:lnTo>
                  <a:pt x="1721850" y="331962"/>
                </a:lnTo>
                <a:lnTo>
                  <a:pt x="1734313" y="313473"/>
                </a:lnTo>
                <a:lnTo>
                  <a:pt x="1738883" y="290830"/>
                </a:lnTo>
                <a:lnTo>
                  <a:pt x="1738883" y="58165"/>
                </a:lnTo>
                <a:lnTo>
                  <a:pt x="1734313" y="35522"/>
                </a:lnTo>
                <a:lnTo>
                  <a:pt x="1721850" y="17033"/>
                </a:lnTo>
                <a:lnTo>
                  <a:pt x="1703361" y="4570"/>
                </a:lnTo>
                <a:lnTo>
                  <a:pt x="1680717" y="0"/>
                </a:lnTo>
                <a:close/>
              </a:path>
            </a:pathLst>
          </a:custGeom>
          <a:solidFill>
            <a:srgbClr val="EC7C3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6" name="object 6"/>
          <p:cNvSpPr txBox="1"/>
          <p:nvPr/>
        </p:nvSpPr>
        <p:spPr>
          <a:xfrm>
            <a:off x="10544682" y="1443990"/>
            <a:ext cx="1029969" cy="45212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800" b="1" i="0" u="none" strike="noStrike" kern="0" cap="none" spc="0" normalizeH="0" baseline="0" noProof="0">
                <a:ln>
                  <a:noFill/>
                </a:ln>
                <a:solidFill>
                  <a:srgbClr val="FFFFFF"/>
                </a:solidFill>
                <a:effectLst/>
                <a:uLnTx/>
                <a:uFillTx/>
                <a:latin typeface="TH SarabunIT๙"/>
                <a:ea typeface="+mn-ea"/>
                <a:cs typeface="TH SarabunIT๙"/>
              </a:rPr>
              <a:t>ร้อยละ</a:t>
            </a:r>
            <a:r>
              <a:rPr kumimoji="0" sz="2800" b="1" i="0" u="none" strike="noStrike" kern="0" cap="none" spc="-60" normalizeH="0" baseline="0" noProof="0">
                <a:ln>
                  <a:noFill/>
                </a:ln>
                <a:solidFill>
                  <a:srgbClr val="FFFFFF"/>
                </a:solidFill>
                <a:effectLst/>
                <a:uLnTx/>
                <a:uFillTx/>
                <a:latin typeface="TH SarabunIT๙"/>
                <a:ea typeface="+mn-ea"/>
                <a:cs typeface="TH SarabunIT๙"/>
              </a:rPr>
              <a:t> </a:t>
            </a:r>
            <a:r>
              <a:rPr kumimoji="0" sz="2800" b="1" i="0" u="none" strike="noStrike" kern="0" cap="none" spc="-180" normalizeH="0" baseline="0" noProof="0">
                <a:ln>
                  <a:noFill/>
                </a:ln>
                <a:solidFill>
                  <a:srgbClr val="FFFFFF"/>
                </a:solidFill>
                <a:effectLst/>
                <a:uLnTx/>
                <a:uFillTx/>
                <a:latin typeface="TH SarabunPSK" panose="020B0500040200020003" pitchFamily="34" charset="-34"/>
                <a:ea typeface="+mn-ea"/>
                <a:cs typeface="TH SarabunPSK" panose="020B0500040200020003" pitchFamily="34" charset="-34"/>
              </a:rPr>
              <a:t>70</a:t>
            </a:r>
            <a:endParaRPr kumimoji="0" sz="2800" b="0" i="0" u="none" strike="noStrike" kern="0" cap="none" spc="0" normalizeH="0" baseline="0" noProof="0">
              <a:ln>
                <a:noFill/>
              </a:ln>
              <a:solidFill>
                <a:sysClr val="windowText" lastClr="000000"/>
              </a:solidFill>
              <a:effectLst/>
              <a:uLnTx/>
              <a:uFillTx/>
              <a:latin typeface="TH SarabunPSK" panose="020B0500040200020003" pitchFamily="34" charset="-34"/>
              <a:ea typeface="+mn-ea"/>
              <a:cs typeface="TH SarabunPSK" panose="020B0500040200020003" pitchFamily="34" charset="-34"/>
            </a:endParaRPr>
          </a:p>
        </p:txBody>
      </p:sp>
      <p:grpSp>
        <p:nvGrpSpPr>
          <p:cNvPr id="7" name="object 7"/>
          <p:cNvGrpSpPr/>
          <p:nvPr/>
        </p:nvGrpSpPr>
        <p:grpSpPr>
          <a:xfrm>
            <a:off x="540715" y="4979932"/>
            <a:ext cx="10055910" cy="457200"/>
            <a:chOff x="540715" y="5233416"/>
            <a:chExt cx="10055910" cy="457200"/>
          </a:xfrm>
        </p:grpSpPr>
        <p:sp>
          <p:nvSpPr>
            <p:cNvPr id="8" name="object 8"/>
            <p:cNvSpPr/>
            <p:nvPr/>
          </p:nvSpPr>
          <p:spPr>
            <a:xfrm>
              <a:off x="722375" y="5233416"/>
              <a:ext cx="9874250" cy="457200"/>
            </a:xfrm>
            <a:custGeom>
              <a:avLst/>
              <a:gdLst/>
              <a:ahLst/>
              <a:cxnLst/>
              <a:rect l="l" t="t" r="r" b="b"/>
              <a:pathLst>
                <a:path w="9874250" h="457200">
                  <a:moveTo>
                    <a:pt x="9873996" y="0"/>
                  </a:moveTo>
                  <a:lnTo>
                    <a:pt x="0" y="0"/>
                  </a:lnTo>
                  <a:lnTo>
                    <a:pt x="0" y="457200"/>
                  </a:lnTo>
                  <a:lnTo>
                    <a:pt x="9873996" y="457200"/>
                  </a:lnTo>
                  <a:lnTo>
                    <a:pt x="9873996" y="0"/>
                  </a:lnTo>
                  <a:close/>
                </a:path>
              </a:pathLst>
            </a:custGeom>
            <a:solidFill>
              <a:srgbClr val="DAE2F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9" name="object 9"/>
            <p:cNvSpPr/>
            <p:nvPr/>
          </p:nvSpPr>
          <p:spPr>
            <a:xfrm>
              <a:off x="540715" y="5233416"/>
              <a:ext cx="474648" cy="410475"/>
            </a:xfrm>
            <a:custGeom>
              <a:avLst/>
              <a:gdLst/>
              <a:ahLst/>
              <a:cxnLst/>
              <a:rect l="l" t="t" r="r" b="b"/>
              <a:pathLst>
                <a:path w="567055" h="567054">
                  <a:moveTo>
                    <a:pt x="283464" y="0"/>
                  </a:moveTo>
                  <a:lnTo>
                    <a:pt x="237484" y="3709"/>
                  </a:lnTo>
                  <a:lnTo>
                    <a:pt x="193867" y="14447"/>
                  </a:lnTo>
                  <a:lnTo>
                    <a:pt x="153195" y="31632"/>
                  </a:lnTo>
                  <a:lnTo>
                    <a:pt x="116053" y="54681"/>
                  </a:lnTo>
                  <a:lnTo>
                    <a:pt x="83024" y="83010"/>
                  </a:lnTo>
                  <a:lnTo>
                    <a:pt x="54692" y="116037"/>
                  </a:lnTo>
                  <a:lnTo>
                    <a:pt x="31639" y="153179"/>
                  </a:lnTo>
                  <a:lnTo>
                    <a:pt x="14451" y="193852"/>
                  </a:lnTo>
                  <a:lnTo>
                    <a:pt x="3710" y="237475"/>
                  </a:lnTo>
                  <a:lnTo>
                    <a:pt x="0" y="283464"/>
                  </a:lnTo>
                  <a:lnTo>
                    <a:pt x="3710" y="329443"/>
                  </a:lnTo>
                  <a:lnTo>
                    <a:pt x="14451" y="373060"/>
                  </a:lnTo>
                  <a:lnTo>
                    <a:pt x="31639" y="413732"/>
                  </a:lnTo>
                  <a:lnTo>
                    <a:pt x="54692" y="450874"/>
                  </a:lnTo>
                  <a:lnTo>
                    <a:pt x="83024" y="483903"/>
                  </a:lnTo>
                  <a:lnTo>
                    <a:pt x="116053" y="512235"/>
                  </a:lnTo>
                  <a:lnTo>
                    <a:pt x="153195" y="535288"/>
                  </a:lnTo>
                  <a:lnTo>
                    <a:pt x="193867" y="552476"/>
                  </a:lnTo>
                  <a:lnTo>
                    <a:pt x="237484" y="563217"/>
                  </a:lnTo>
                  <a:lnTo>
                    <a:pt x="283464" y="566928"/>
                  </a:lnTo>
                  <a:lnTo>
                    <a:pt x="329443" y="563217"/>
                  </a:lnTo>
                  <a:lnTo>
                    <a:pt x="373060" y="552476"/>
                  </a:lnTo>
                  <a:lnTo>
                    <a:pt x="413732" y="535288"/>
                  </a:lnTo>
                  <a:lnTo>
                    <a:pt x="450874" y="512235"/>
                  </a:lnTo>
                  <a:lnTo>
                    <a:pt x="483903" y="483903"/>
                  </a:lnTo>
                  <a:lnTo>
                    <a:pt x="512235" y="450874"/>
                  </a:lnTo>
                  <a:lnTo>
                    <a:pt x="535288" y="413732"/>
                  </a:lnTo>
                  <a:lnTo>
                    <a:pt x="552476" y="373060"/>
                  </a:lnTo>
                  <a:lnTo>
                    <a:pt x="563217" y="329443"/>
                  </a:lnTo>
                  <a:lnTo>
                    <a:pt x="566928" y="283464"/>
                  </a:lnTo>
                  <a:lnTo>
                    <a:pt x="563217" y="237475"/>
                  </a:lnTo>
                  <a:lnTo>
                    <a:pt x="552476" y="193852"/>
                  </a:lnTo>
                  <a:lnTo>
                    <a:pt x="535288" y="153179"/>
                  </a:lnTo>
                  <a:lnTo>
                    <a:pt x="512235" y="116037"/>
                  </a:lnTo>
                  <a:lnTo>
                    <a:pt x="483903" y="83010"/>
                  </a:lnTo>
                  <a:lnTo>
                    <a:pt x="450874" y="54681"/>
                  </a:lnTo>
                  <a:lnTo>
                    <a:pt x="413732" y="31632"/>
                  </a:lnTo>
                  <a:lnTo>
                    <a:pt x="373060" y="14447"/>
                  </a:lnTo>
                  <a:lnTo>
                    <a:pt x="329443" y="3709"/>
                  </a:lnTo>
                  <a:lnTo>
                    <a:pt x="283464" y="0"/>
                  </a:lnTo>
                  <a:close/>
                </a:path>
              </a:pathLst>
            </a:custGeom>
            <a:solidFill>
              <a:srgbClr val="4471C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0" name="object 10"/>
          <p:cNvSpPr txBox="1"/>
          <p:nvPr/>
        </p:nvSpPr>
        <p:spPr>
          <a:xfrm>
            <a:off x="698828" y="4913942"/>
            <a:ext cx="217804" cy="473848"/>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3000" b="1" i="0" u="none" strike="noStrike" kern="0" cap="none" spc="-5" normalizeH="0" baseline="0" noProof="0">
                <a:ln>
                  <a:noFill/>
                </a:ln>
                <a:solidFill>
                  <a:srgbClr val="FFFFFF"/>
                </a:solidFill>
                <a:effectLst/>
                <a:uLnTx/>
                <a:uFillTx/>
                <a:latin typeface="TH SarabunPSK"/>
                <a:ea typeface="+mn-ea"/>
                <a:cs typeface="TH SarabunPSK"/>
              </a:rPr>
              <a:t>2</a:t>
            </a:r>
            <a:endParaRPr kumimoji="0" sz="3000" b="0" i="0" u="none" strike="noStrike" kern="0" cap="none" spc="0" normalizeH="0" baseline="0" noProof="0">
              <a:ln>
                <a:noFill/>
              </a:ln>
              <a:solidFill>
                <a:sysClr val="windowText" lastClr="000000"/>
              </a:solidFill>
              <a:effectLst/>
              <a:uLnTx/>
              <a:uFillTx/>
              <a:latin typeface="TH SarabunPSK"/>
              <a:ea typeface="+mn-ea"/>
              <a:cs typeface="TH SarabunPSK"/>
            </a:endParaRPr>
          </a:p>
        </p:txBody>
      </p:sp>
      <p:sp>
        <p:nvSpPr>
          <p:cNvPr id="11" name="object 11"/>
          <p:cNvSpPr txBox="1"/>
          <p:nvPr/>
        </p:nvSpPr>
        <p:spPr>
          <a:xfrm>
            <a:off x="1087534" y="4923035"/>
            <a:ext cx="5307965" cy="45212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800" b="1" i="0" u="none" strike="noStrike" kern="0" cap="none" spc="-10" normalizeH="0" baseline="0" noProof="0">
                <a:ln>
                  <a:noFill/>
                </a:ln>
                <a:solidFill>
                  <a:sysClr val="windowText" lastClr="000000"/>
                </a:solidFill>
                <a:effectLst/>
                <a:uLnTx/>
                <a:uFillTx/>
                <a:latin typeface="TH SarabunIT๙"/>
                <a:ea typeface="+mn-ea"/>
                <a:cs typeface="TH SarabunIT๙"/>
              </a:rPr>
              <a:t>การประเมินศักยภาพในการดําเนินงาน</a:t>
            </a:r>
            <a:r>
              <a:rPr kumimoji="0" sz="2800" b="1" i="0" u="none" strike="noStrike" kern="0" cap="none" spc="40" normalizeH="0" baseline="0" noProof="0">
                <a:ln>
                  <a:noFill/>
                </a:ln>
                <a:solidFill>
                  <a:sysClr val="windowText" lastClr="000000"/>
                </a:solidFill>
                <a:effectLst/>
                <a:uLnTx/>
                <a:uFillTx/>
                <a:latin typeface="TH SarabunIT๙"/>
                <a:ea typeface="+mn-ea"/>
                <a:cs typeface="TH SarabunIT๙"/>
              </a:rPr>
              <a:t> </a:t>
            </a:r>
            <a:r>
              <a:rPr kumimoji="0" sz="2400" b="1" i="0" u="none" strike="noStrike" kern="0" cap="none" spc="0" normalizeH="0" baseline="0" noProof="0">
                <a:ln>
                  <a:noFill/>
                </a:ln>
                <a:solidFill>
                  <a:sysClr val="windowText" lastClr="000000"/>
                </a:solidFill>
                <a:effectLst/>
                <a:uLnTx/>
                <a:uFillTx/>
                <a:latin typeface="TH SarabunIT๙"/>
                <a:ea typeface="+mn-ea"/>
                <a:cs typeface="TH SarabunIT๙"/>
              </a:rPr>
              <a:t>(</a:t>
            </a:r>
            <a:r>
              <a:rPr kumimoji="0" sz="2400" b="1" i="0" u="none" strike="noStrike" kern="0" cap="none" spc="0" normalizeH="0" baseline="0" noProof="0">
                <a:ln>
                  <a:noFill/>
                </a:ln>
                <a:solidFill>
                  <a:sysClr val="windowText" lastClr="000000"/>
                </a:solidFill>
                <a:effectLst/>
                <a:uLnTx/>
                <a:uFillTx/>
                <a:latin typeface="TH SarabunPSK"/>
                <a:ea typeface="+mn-ea"/>
                <a:cs typeface="TH SarabunPSK"/>
              </a:rPr>
              <a:t>Potential</a:t>
            </a:r>
            <a:r>
              <a:rPr kumimoji="0" sz="2400" b="1" i="0" u="none" strike="noStrike" kern="0" cap="none" spc="-20" normalizeH="0" baseline="0" noProof="0">
                <a:ln>
                  <a:noFill/>
                </a:ln>
                <a:solidFill>
                  <a:sysClr val="windowText" lastClr="000000"/>
                </a:solidFill>
                <a:effectLst/>
                <a:uLnTx/>
                <a:uFillTx/>
                <a:latin typeface="TH SarabunPSK"/>
                <a:ea typeface="+mn-ea"/>
                <a:cs typeface="TH SarabunPSK"/>
              </a:rPr>
              <a:t> Base</a:t>
            </a:r>
            <a:r>
              <a:rPr kumimoji="0" sz="2400" b="1" i="0" u="none" strike="noStrike" kern="0" cap="none" spc="-20" normalizeH="0" baseline="0" noProof="0">
                <a:ln>
                  <a:noFill/>
                </a:ln>
                <a:solidFill>
                  <a:sysClr val="windowText" lastClr="000000"/>
                </a:solidFill>
                <a:effectLst/>
                <a:uLnTx/>
                <a:uFillTx/>
                <a:latin typeface="TH SarabunIT๙"/>
                <a:ea typeface="+mn-ea"/>
                <a:cs typeface="TH SarabunIT๙"/>
              </a:rPr>
              <a:t>)</a:t>
            </a:r>
            <a:endParaRPr kumimoji="0" sz="24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12" name="object 12"/>
          <p:cNvSpPr/>
          <p:nvPr/>
        </p:nvSpPr>
        <p:spPr>
          <a:xfrm>
            <a:off x="10189464" y="5027175"/>
            <a:ext cx="1740535" cy="347980"/>
          </a:xfrm>
          <a:custGeom>
            <a:avLst/>
            <a:gdLst/>
            <a:ahLst/>
            <a:cxnLst/>
            <a:rect l="l" t="t" r="r" b="b"/>
            <a:pathLst>
              <a:path w="1740534" h="347979">
                <a:moveTo>
                  <a:pt x="1682495" y="0"/>
                </a:moveTo>
                <a:lnTo>
                  <a:pt x="57911" y="0"/>
                </a:lnTo>
                <a:lnTo>
                  <a:pt x="35361" y="4548"/>
                </a:lnTo>
                <a:lnTo>
                  <a:pt x="16954" y="16954"/>
                </a:lnTo>
                <a:lnTo>
                  <a:pt x="4548" y="35361"/>
                </a:lnTo>
                <a:lnTo>
                  <a:pt x="0" y="57911"/>
                </a:lnTo>
                <a:lnTo>
                  <a:pt x="0" y="289559"/>
                </a:lnTo>
                <a:lnTo>
                  <a:pt x="4548" y="312099"/>
                </a:lnTo>
                <a:lnTo>
                  <a:pt x="16954" y="330507"/>
                </a:lnTo>
                <a:lnTo>
                  <a:pt x="35361" y="342920"/>
                </a:lnTo>
                <a:lnTo>
                  <a:pt x="57911" y="347471"/>
                </a:lnTo>
                <a:lnTo>
                  <a:pt x="1682495" y="347471"/>
                </a:lnTo>
                <a:lnTo>
                  <a:pt x="1705046" y="342920"/>
                </a:lnTo>
                <a:lnTo>
                  <a:pt x="1723453" y="330507"/>
                </a:lnTo>
                <a:lnTo>
                  <a:pt x="1735859" y="312099"/>
                </a:lnTo>
                <a:lnTo>
                  <a:pt x="1740407" y="289559"/>
                </a:lnTo>
                <a:lnTo>
                  <a:pt x="1740407" y="57911"/>
                </a:lnTo>
                <a:lnTo>
                  <a:pt x="1735859" y="35361"/>
                </a:lnTo>
                <a:lnTo>
                  <a:pt x="1723453" y="16954"/>
                </a:lnTo>
                <a:lnTo>
                  <a:pt x="1705046" y="4548"/>
                </a:lnTo>
                <a:lnTo>
                  <a:pt x="1682495" y="0"/>
                </a:lnTo>
                <a:close/>
              </a:path>
            </a:pathLst>
          </a:custGeom>
          <a:solidFill>
            <a:srgbClr val="4471C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3" name="object 13"/>
          <p:cNvSpPr txBox="1"/>
          <p:nvPr/>
        </p:nvSpPr>
        <p:spPr>
          <a:xfrm>
            <a:off x="10545826" y="4950213"/>
            <a:ext cx="1030605" cy="45212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2800" b="1" i="0" u="none" strike="noStrike" kern="0" cap="none" spc="0" normalizeH="0" baseline="0" noProof="0">
                <a:ln>
                  <a:noFill/>
                </a:ln>
                <a:solidFill>
                  <a:srgbClr val="FFFFFF"/>
                </a:solidFill>
                <a:effectLst/>
                <a:uLnTx/>
                <a:uFillTx/>
                <a:latin typeface="TH SarabunIT๙"/>
                <a:ea typeface="+mn-ea"/>
                <a:cs typeface="TH SarabunIT๙"/>
              </a:rPr>
              <a:t>ร้อยละ</a:t>
            </a:r>
            <a:r>
              <a:rPr kumimoji="0" sz="2800" b="1" i="0" u="none" strike="noStrike" kern="0" cap="none" spc="-60" normalizeH="0" baseline="0" noProof="0">
                <a:ln>
                  <a:noFill/>
                </a:ln>
                <a:solidFill>
                  <a:srgbClr val="FFFFFF"/>
                </a:solidFill>
                <a:effectLst/>
                <a:uLnTx/>
                <a:uFillTx/>
                <a:latin typeface="TH SarabunIT๙"/>
                <a:ea typeface="+mn-ea"/>
                <a:cs typeface="TH SarabunIT๙"/>
              </a:rPr>
              <a:t> </a:t>
            </a:r>
            <a:r>
              <a:rPr kumimoji="0" sz="2800" b="1" i="0" u="none" strike="noStrike" kern="0" cap="none" spc="-175" normalizeH="0" baseline="0" noProof="0">
                <a:ln>
                  <a:noFill/>
                </a:ln>
                <a:solidFill>
                  <a:srgbClr val="FFFFFF"/>
                </a:solidFill>
                <a:effectLst/>
                <a:uLnTx/>
                <a:uFillTx/>
                <a:latin typeface="TH SarabunPSK" panose="020B0500040200020003" pitchFamily="34" charset="-34"/>
                <a:ea typeface="+mn-ea"/>
                <a:cs typeface="TH SarabunPSK" panose="020B0500040200020003" pitchFamily="34" charset="-34"/>
              </a:rPr>
              <a:t>30</a:t>
            </a:r>
            <a:endParaRPr kumimoji="0" sz="2800" b="0" i="0" u="none" strike="noStrike" kern="0" cap="none" spc="0" normalizeH="0" baseline="0" noProof="0">
              <a:ln>
                <a:noFill/>
              </a:ln>
              <a:solidFill>
                <a:sysClr val="windowText" lastClr="000000"/>
              </a:solidFill>
              <a:effectLst/>
              <a:uLnTx/>
              <a:uFillTx/>
              <a:latin typeface="TH SarabunPSK" panose="020B0500040200020003" pitchFamily="34" charset="-34"/>
              <a:ea typeface="+mn-ea"/>
              <a:cs typeface="TH SarabunPSK" panose="020B0500040200020003" pitchFamily="34" charset="-34"/>
            </a:endParaRPr>
          </a:p>
        </p:txBody>
      </p:sp>
      <p:sp>
        <p:nvSpPr>
          <p:cNvPr id="14" name="object 14"/>
          <p:cNvSpPr txBox="1"/>
          <p:nvPr/>
        </p:nvSpPr>
        <p:spPr>
          <a:xfrm>
            <a:off x="539292" y="226822"/>
            <a:ext cx="10283190" cy="443711"/>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2650" b="1" i="0" u="none" strike="noStrike" kern="0" cap="none" spc="0" normalizeH="0" baseline="0" noProof="0" err="1">
                <a:ln>
                  <a:noFill/>
                </a:ln>
                <a:solidFill>
                  <a:sysClr val="windowText" lastClr="000000"/>
                </a:solidFill>
                <a:effectLst/>
                <a:uLnTx/>
                <a:uFillTx/>
                <a:latin typeface="TH SarabunIT๙"/>
                <a:ea typeface="+mn-ea"/>
                <a:cs typeface="TH SarabunIT๙"/>
              </a:rPr>
              <a:t>การประเมินผลการปฏิบัติราชการของ</a:t>
            </a:r>
            <a:r>
              <a:rPr kumimoji="0" lang="th-TH" sz="2800" b="1" i="0" u="none" strike="noStrike" kern="0" cap="none" spc="-10" normalizeH="0" baseline="0" noProof="0">
                <a:ln>
                  <a:noFill/>
                </a:ln>
                <a:solidFill>
                  <a:srgbClr val="FFFFFF"/>
                </a:solidFill>
                <a:effectLst/>
                <a:uLnTx/>
                <a:uFillTx/>
                <a:latin typeface="TH SarabunIT๙"/>
                <a:ea typeface="+mn-ea"/>
                <a:cs typeface="TH SarabunIT๙"/>
              </a:rPr>
              <a:t> กรมส่งเสริมการเกษตร</a:t>
            </a:r>
            <a:r>
              <a:rPr kumimoji="0" lang="th-TH" sz="2800" b="1" i="0" u="none" strike="noStrike" kern="0" cap="none" spc="10" normalizeH="0" baseline="0" noProof="0">
                <a:ln>
                  <a:noFill/>
                </a:ln>
                <a:solidFill>
                  <a:srgbClr val="FFFFFF"/>
                </a:solidFill>
                <a:effectLst/>
                <a:uLnTx/>
                <a:uFillTx/>
                <a:latin typeface="TH SarabunIT๙"/>
                <a:ea typeface="+mn-ea"/>
                <a:cs typeface="TH SarabunIT๙"/>
              </a:rPr>
              <a:t> </a:t>
            </a:r>
            <a:r>
              <a:rPr kumimoji="0" sz="2650" b="1" i="0" u="none" strike="noStrike" kern="0" cap="none" spc="0" normalizeH="0" baseline="0" noProof="0" err="1">
                <a:ln>
                  <a:noFill/>
                </a:ln>
                <a:solidFill>
                  <a:sysClr val="windowText" lastClr="000000"/>
                </a:solidFill>
                <a:effectLst/>
                <a:uLnTx/>
                <a:uFillTx/>
                <a:latin typeface="TH SarabunIT๙"/>
                <a:ea typeface="+mn-ea"/>
                <a:cs typeface="TH SarabunIT๙"/>
              </a:rPr>
              <a:t>ประจําปีงบประมาณ</a:t>
            </a:r>
            <a:r>
              <a:rPr kumimoji="0" sz="2650" b="1" i="0" u="none" strike="noStrike" kern="0" cap="none" spc="-50" normalizeH="0" baseline="0" noProof="0">
                <a:ln>
                  <a:noFill/>
                </a:ln>
                <a:solidFill>
                  <a:sysClr val="windowText" lastClr="000000"/>
                </a:solidFill>
                <a:effectLst/>
                <a:uLnTx/>
                <a:uFillTx/>
                <a:latin typeface="TH SarabunIT๙"/>
                <a:ea typeface="+mn-ea"/>
                <a:cs typeface="TH SarabunIT๙"/>
              </a:rPr>
              <a:t> </a:t>
            </a:r>
            <a:r>
              <a:rPr kumimoji="0" sz="2650" b="1" i="0" u="none" strike="noStrike" kern="0" cap="none" spc="0" normalizeH="0" baseline="0" noProof="0" err="1">
                <a:ln>
                  <a:noFill/>
                </a:ln>
                <a:solidFill>
                  <a:sysClr val="windowText" lastClr="000000"/>
                </a:solidFill>
                <a:effectLst/>
                <a:uLnTx/>
                <a:uFillTx/>
                <a:latin typeface="TH SarabunIT๙"/>
                <a:ea typeface="+mn-ea"/>
                <a:cs typeface="TH SarabunIT๙"/>
              </a:rPr>
              <a:t>พ.ศ</a:t>
            </a:r>
            <a:r>
              <a:rPr kumimoji="0" sz="2650" b="1" i="0" u="none" strike="noStrike" kern="0" cap="none" spc="0" normalizeH="0" baseline="0" noProof="0">
                <a:ln>
                  <a:noFill/>
                </a:ln>
                <a:solidFill>
                  <a:sysClr val="windowText" lastClr="000000"/>
                </a:solidFill>
                <a:effectLst/>
                <a:uLnTx/>
                <a:uFillTx/>
                <a:latin typeface="TH SarabunIT๙"/>
                <a:ea typeface="+mn-ea"/>
                <a:cs typeface="TH SarabunIT๙"/>
              </a:rPr>
              <a:t>.</a:t>
            </a:r>
            <a:r>
              <a:rPr kumimoji="0" sz="2650" b="1" i="0" u="none" strike="noStrike" kern="0" cap="none" spc="-50" normalizeH="0" baseline="0" noProof="0">
                <a:ln>
                  <a:noFill/>
                </a:ln>
                <a:solidFill>
                  <a:sysClr val="windowText" lastClr="000000"/>
                </a:solidFill>
                <a:effectLst/>
                <a:uLnTx/>
                <a:uFillTx/>
                <a:latin typeface="TH SarabunIT๙"/>
                <a:ea typeface="+mn-ea"/>
                <a:cs typeface="TH SarabunIT๙"/>
              </a:rPr>
              <a:t> </a:t>
            </a:r>
            <a:r>
              <a:rPr kumimoji="0" sz="2650" b="1" i="0" u="none" strike="noStrike" kern="0" cap="none" spc="-170" normalizeH="0" baseline="0" noProof="0">
                <a:ln>
                  <a:noFill/>
                </a:ln>
                <a:solidFill>
                  <a:sysClr val="windowText" lastClr="000000"/>
                </a:solidFill>
                <a:effectLst/>
                <a:uLnTx/>
                <a:uFillTx/>
                <a:latin typeface="TH SarabunPSK"/>
                <a:ea typeface="+mn-ea"/>
                <a:cs typeface="TH SarabunPSK"/>
              </a:rPr>
              <a:t>256</a:t>
            </a:r>
            <a:r>
              <a:rPr kumimoji="0" lang="th-TH" sz="2650" b="1" i="0" u="none" strike="noStrike" kern="0" cap="none" spc="-170" normalizeH="0" baseline="0" noProof="0">
                <a:ln>
                  <a:noFill/>
                </a:ln>
                <a:solidFill>
                  <a:sysClr val="windowText" lastClr="000000"/>
                </a:solidFill>
                <a:effectLst/>
                <a:uLnTx/>
                <a:uFillTx/>
                <a:latin typeface="TH SarabunPSK"/>
                <a:ea typeface="+mn-ea"/>
                <a:cs typeface="TH SarabunPSK"/>
              </a:rPr>
              <a:t>9 - 2570</a:t>
            </a:r>
            <a:endParaRPr kumimoji="0" sz="2650" b="0" i="0" u="none" strike="noStrike" kern="0" cap="none" spc="0" normalizeH="0" baseline="0" noProof="0">
              <a:ln>
                <a:noFill/>
              </a:ln>
              <a:solidFill>
                <a:sysClr val="windowText" lastClr="000000"/>
              </a:solidFill>
              <a:effectLst/>
              <a:uLnTx/>
              <a:uFillTx/>
              <a:latin typeface="TH SarabunPSK"/>
              <a:ea typeface="+mn-ea"/>
              <a:cs typeface="TH SarabunPSK"/>
            </a:endParaRPr>
          </a:p>
        </p:txBody>
      </p:sp>
      <p:grpSp>
        <p:nvGrpSpPr>
          <p:cNvPr id="15" name="object 15"/>
          <p:cNvGrpSpPr/>
          <p:nvPr/>
        </p:nvGrpSpPr>
        <p:grpSpPr>
          <a:xfrm>
            <a:off x="281940" y="809231"/>
            <a:ext cx="2577465" cy="742315"/>
            <a:chOff x="281940" y="809231"/>
            <a:chExt cx="2577465" cy="742315"/>
          </a:xfrm>
        </p:grpSpPr>
        <p:pic>
          <p:nvPicPr>
            <p:cNvPr id="16" name="object 16"/>
            <p:cNvPicPr/>
            <p:nvPr/>
          </p:nvPicPr>
          <p:blipFill>
            <a:blip r:embed="rId2" cstate="print"/>
            <a:stretch>
              <a:fillRect/>
            </a:stretch>
          </p:blipFill>
          <p:spPr>
            <a:xfrm>
              <a:off x="373380" y="911301"/>
              <a:ext cx="2485644" cy="448106"/>
            </a:xfrm>
            <a:prstGeom prst="rect">
              <a:avLst/>
            </a:prstGeom>
          </p:spPr>
        </p:pic>
        <p:pic>
          <p:nvPicPr>
            <p:cNvPr id="17" name="object 17"/>
            <p:cNvPicPr/>
            <p:nvPr/>
          </p:nvPicPr>
          <p:blipFill>
            <a:blip r:embed="rId3" cstate="print"/>
            <a:stretch>
              <a:fillRect/>
            </a:stretch>
          </p:blipFill>
          <p:spPr>
            <a:xfrm>
              <a:off x="281940" y="809231"/>
              <a:ext cx="2506980" cy="742200"/>
            </a:xfrm>
            <a:prstGeom prst="rect">
              <a:avLst/>
            </a:prstGeom>
          </p:spPr>
        </p:pic>
      </p:grpSp>
      <p:sp>
        <p:nvSpPr>
          <p:cNvPr id="18" name="object 18"/>
          <p:cNvSpPr txBox="1"/>
          <p:nvPr/>
        </p:nvSpPr>
        <p:spPr>
          <a:xfrm>
            <a:off x="426719" y="926591"/>
            <a:ext cx="2383790" cy="346075"/>
          </a:xfrm>
          <a:prstGeom prst="rect">
            <a:avLst/>
          </a:prstGeom>
          <a:solidFill>
            <a:srgbClr val="D9D9D9"/>
          </a:solidFill>
        </p:spPr>
        <p:txBody>
          <a:bodyPr vert="horz" wrap="square" lIns="0" tIns="0" rIns="0" bIns="0" rtlCol="0">
            <a:spAutoFit/>
          </a:bodyPr>
          <a:lstStyle/>
          <a:p>
            <a:pPr marL="90805" marR="0" lvl="0" indent="0" algn="l" defTabSz="914400" rtl="0" eaLnBrk="1" fontAlgn="auto" latinLnBrk="0" hangingPunct="1">
              <a:lnSpc>
                <a:spcPts val="2625"/>
              </a:lnSpc>
              <a:spcBef>
                <a:spcPts val="0"/>
              </a:spcBef>
              <a:spcAft>
                <a:spcPts val="0"/>
              </a:spcAft>
              <a:buClrTx/>
              <a:buSzTx/>
              <a:buFontTx/>
              <a:buNone/>
              <a:tabLst/>
              <a:defRPr/>
            </a:pPr>
            <a:r>
              <a:rPr kumimoji="0" sz="2400" b="1" i="0" u="none" strike="noStrike" kern="0" cap="none" spc="-10" normalizeH="0" baseline="0" noProof="0">
                <a:ln>
                  <a:noFill/>
                </a:ln>
                <a:solidFill>
                  <a:sysClr val="windowText" lastClr="000000"/>
                </a:solidFill>
                <a:effectLst/>
                <a:uLnTx/>
                <a:uFillTx/>
                <a:latin typeface="TH SarabunIT๙"/>
                <a:ea typeface="+mn-ea"/>
                <a:cs typeface="TH SarabunIT๙"/>
              </a:rPr>
              <a:t>องค์ประกอบการประเมิน</a:t>
            </a:r>
            <a:endParaRPr kumimoji="0" sz="24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19" name="object 19"/>
          <p:cNvSpPr/>
          <p:nvPr/>
        </p:nvSpPr>
        <p:spPr>
          <a:xfrm>
            <a:off x="10189464" y="6341513"/>
            <a:ext cx="1740535" cy="349250"/>
          </a:xfrm>
          <a:custGeom>
            <a:avLst/>
            <a:gdLst/>
            <a:ahLst/>
            <a:cxnLst/>
            <a:rect l="l" t="t" r="r" b="b"/>
            <a:pathLst>
              <a:path w="1740534" h="349250">
                <a:moveTo>
                  <a:pt x="1649094" y="0"/>
                </a:moveTo>
                <a:lnTo>
                  <a:pt x="91312" y="0"/>
                </a:lnTo>
                <a:lnTo>
                  <a:pt x="55774" y="7177"/>
                </a:lnTo>
                <a:lnTo>
                  <a:pt x="26749" y="26750"/>
                </a:lnTo>
                <a:lnTo>
                  <a:pt x="7177" y="55780"/>
                </a:lnTo>
                <a:lnTo>
                  <a:pt x="0" y="91325"/>
                </a:lnTo>
                <a:lnTo>
                  <a:pt x="0" y="257670"/>
                </a:lnTo>
                <a:lnTo>
                  <a:pt x="7177" y="293218"/>
                </a:lnTo>
                <a:lnTo>
                  <a:pt x="26749" y="322246"/>
                </a:lnTo>
                <a:lnTo>
                  <a:pt x="55774" y="341818"/>
                </a:lnTo>
                <a:lnTo>
                  <a:pt x="91312" y="348994"/>
                </a:lnTo>
                <a:lnTo>
                  <a:pt x="1649094" y="348994"/>
                </a:lnTo>
                <a:lnTo>
                  <a:pt x="1684633" y="341818"/>
                </a:lnTo>
                <a:lnTo>
                  <a:pt x="1713658" y="322246"/>
                </a:lnTo>
                <a:lnTo>
                  <a:pt x="1733230" y="293218"/>
                </a:lnTo>
                <a:lnTo>
                  <a:pt x="1740407" y="257670"/>
                </a:lnTo>
                <a:lnTo>
                  <a:pt x="1740407" y="91325"/>
                </a:lnTo>
                <a:lnTo>
                  <a:pt x="1733230" y="55780"/>
                </a:lnTo>
                <a:lnTo>
                  <a:pt x="1713658" y="26750"/>
                </a:lnTo>
                <a:lnTo>
                  <a:pt x="1684633" y="7177"/>
                </a:lnTo>
                <a:lnTo>
                  <a:pt x="1649094" y="0"/>
                </a:lnTo>
                <a:close/>
              </a:path>
            </a:pathLst>
          </a:custGeom>
          <a:solidFill>
            <a:srgbClr val="538235"/>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20" name="object 20"/>
          <p:cNvSpPr/>
          <p:nvPr/>
        </p:nvSpPr>
        <p:spPr>
          <a:xfrm>
            <a:off x="495300" y="1392937"/>
            <a:ext cx="516253" cy="477266"/>
          </a:xfrm>
          <a:custGeom>
            <a:avLst/>
            <a:gdLst/>
            <a:ahLst/>
            <a:cxnLst/>
            <a:rect l="l" t="t" r="r" b="b"/>
            <a:pathLst>
              <a:path w="567055" h="567055">
                <a:moveTo>
                  <a:pt x="283464" y="0"/>
                </a:moveTo>
                <a:lnTo>
                  <a:pt x="237484" y="3709"/>
                </a:lnTo>
                <a:lnTo>
                  <a:pt x="193867" y="14447"/>
                </a:lnTo>
                <a:lnTo>
                  <a:pt x="153195" y="31632"/>
                </a:lnTo>
                <a:lnTo>
                  <a:pt x="116053" y="54681"/>
                </a:lnTo>
                <a:lnTo>
                  <a:pt x="83024" y="83010"/>
                </a:lnTo>
                <a:lnTo>
                  <a:pt x="54692" y="116037"/>
                </a:lnTo>
                <a:lnTo>
                  <a:pt x="31639" y="153179"/>
                </a:lnTo>
                <a:lnTo>
                  <a:pt x="14451" y="193852"/>
                </a:lnTo>
                <a:lnTo>
                  <a:pt x="3710" y="237475"/>
                </a:lnTo>
                <a:lnTo>
                  <a:pt x="0" y="283463"/>
                </a:lnTo>
                <a:lnTo>
                  <a:pt x="3710" y="329452"/>
                </a:lnTo>
                <a:lnTo>
                  <a:pt x="14451" y="373075"/>
                </a:lnTo>
                <a:lnTo>
                  <a:pt x="31639" y="413748"/>
                </a:lnTo>
                <a:lnTo>
                  <a:pt x="54692" y="450890"/>
                </a:lnTo>
                <a:lnTo>
                  <a:pt x="83024" y="483917"/>
                </a:lnTo>
                <a:lnTo>
                  <a:pt x="116053" y="512246"/>
                </a:lnTo>
                <a:lnTo>
                  <a:pt x="153195" y="535295"/>
                </a:lnTo>
                <a:lnTo>
                  <a:pt x="193867" y="552480"/>
                </a:lnTo>
                <a:lnTo>
                  <a:pt x="237484" y="563218"/>
                </a:lnTo>
                <a:lnTo>
                  <a:pt x="283464" y="566927"/>
                </a:lnTo>
                <a:lnTo>
                  <a:pt x="329443" y="563218"/>
                </a:lnTo>
                <a:lnTo>
                  <a:pt x="373060" y="552480"/>
                </a:lnTo>
                <a:lnTo>
                  <a:pt x="413732" y="535295"/>
                </a:lnTo>
                <a:lnTo>
                  <a:pt x="450874" y="512246"/>
                </a:lnTo>
                <a:lnTo>
                  <a:pt x="483903" y="483917"/>
                </a:lnTo>
                <a:lnTo>
                  <a:pt x="512235" y="450890"/>
                </a:lnTo>
                <a:lnTo>
                  <a:pt x="535288" y="413748"/>
                </a:lnTo>
                <a:lnTo>
                  <a:pt x="552476" y="373075"/>
                </a:lnTo>
                <a:lnTo>
                  <a:pt x="563217" y="329452"/>
                </a:lnTo>
                <a:lnTo>
                  <a:pt x="566928" y="283463"/>
                </a:lnTo>
                <a:lnTo>
                  <a:pt x="563217" y="237475"/>
                </a:lnTo>
                <a:lnTo>
                  <a:pt x="552476" y="193852"/>
                </a:lnTo>
                <a:lnTo>
                  <a:pt x="535288" y="153179"/>
                </a:lnTo>
                <a:lnTo>
                  <a:pt x="512235" y="116037"/>
                </a:lnTo>
                <a:lnTo>
                  <a:pt x="483903" y="83010"/>
                </a:lnTo>
                <a:lnTo>
                  <a:pt x="450874" y="54681"/>
                </a:lnTo>
                <a:lnTo>
                  <a:pt x="413732" y="31632"/>
                </a:lnTo>
                <a:lnTo>
                  <a:pt x="373060" y="14447"/>
                </a:lnTo>
                <a:lnTo>
                  <a:pt x="329443" y="3709"/>
                </a:lnTo>
                <a:lnTo>
                  <a:pt x="283464" y="0"/>
                </a:lnTo>
                <a:close/>
              </a:path>
            </a:pathLst>
          </a:custGeom>
          <a:solidFill>
            <a:srgbClr val="EC7C3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21" name="object 21"/>
          <p:cNvSpPr txBox="1"/>
          <p:nvPr/>
        </p:nvSpPr>
        <p:spPr>
          <a:xfrm>
            <a:off x="669137" y="1348037"/>
            <a:ext cx="217804" cy="473848"/>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3000" b="1" i="0" u="none" strike="noStrike" kern="0" cap="none" spc="-315" normalizeH="0" baseline="0" noProof="0">
                <a:ln>
                  <a:noFill/>
                </a:ln>
                <a:solidFill>
                  <a:srgbClr val="FFFFFF"/>
                </a:solidFill>
                <a:effectLst/>
                <a:uLnTx/>
                <a:uFillTx/>
                <a:latin typeface="TH SarabunPSK" panose="020B0500040200020003" pitchFamily="34" charset="-34"/>
                <a:ea typeface="+mn-ea"/>
                <a:cs typeface="TH SarabunPSK" panose="020B0500040200020003" pitchFamily="34" charset="-34"/>
              </a:rPr>
              <a:t>1</a:t>
            </a:r>
            <a:endParaRPr kumimoji="0" sz="3000" b="0" i="0" u="none" strike="noStrike" kern="0" cap="none" spc="0" normalizeH="0" baseline="0" noProof="0">
              <a:ln>
                <a:noFill/>
              </a:ln>
              <a:solidFill>
                <a:sysClr val="windowText" lastClr="000000"/>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22" name="object 22"/>
          <p:cNvGraphicFramePr>
            <a:graphicFrameLocks noGrp="1"/>
          </p:cNvGraphicFramePr>
          <p:nvPr>
            <p:extLst>
              <p:ext uri="{D42A27DB-BD31-4B8C-83A1-F6EECF244321}">
                <p14:modId xmlns:p14="http://schemas.microsoft.com/office/powerpoint/2010/main" val="1926342244"/>
              </p:ext>
            </p:extLst>
          </p:nvPr>
        </p:nvGraphicFramePr>
        <p:xfrm>
          <a:off x="502462" y="1958339"/>
          <a:ext cx="10003155" cy="2965450"/>
        </p:xfrm>
        <a:graphic>
          <a:graphicData uri="http://schemas.openxmlformats.org/drawingml/2006/table">
            <a:tbl>
              <a:tblPr firstRow="1" bandRow="1">
                <a:tableStyleId>{2D5ABB26-0587-4C30-8999-92F81FD0307C}</a:tableStyleId>
              </a:tblPr>
              <a:tblGrid>
                <a:gridCol w="8310880">
                  <a:extLst>
                    <a:ext uri="{9D8B030D-6E8A-4147-A177-3AD203B41FA5}">
                      <a16:colId xmlns:a16="http://schemas.microsoft.com/office/drawing/2014/main" val="20000"/>
                    </a:ext>
                  </a:extLst>
                </a:gridCol>
                <a:gridCol w="1692275">
                  <a:extLst>
                    <a:ext uri="{9D8B030D-6E8A-4147-A177-3AD203B41FA5}">
                      <a16:colId xmlns:a16="http://schemas.microsoft.com/office/drawing/2014/main" val="20001"/>
                    </a:ext>
                  </a:extLst>
                </a:gridCol>
              </a:tblGrid>
              <a:tr h="328295">
                <a:tc gridSpan="2">
                  <a:txBody>
                    <a:bodyPr/>
                    <a:lstStyle/>
                    <a:p>
                      <a:pPr marL="1270" algn="ctr">
                        <a:lnSpc>
                          <a:spcPts val="2370"/>
                        </a:lnSpc>
                      </a:pPr>
                      <a:r>
                        <a:rPr sz="2000" b="1" spc="-10">
                          <a:latin typeface="TH SarabunPSK" panose="020B0500040200020003" pitchFamily="34" charset="-34"/>
                          <a:cs typeface="TH SarabunPSK" panose="020B0500040200020003" pitchFamily="34" charset="-34"/>
                        </a:rPr>
                        <a:t>ตัวชี้วัด</a:t>
                      </a:r>
                      <a:endParaRPr sz="2000">
                        <a:latin typeface="TH SarabunPSK" panose="020B0500040200020003" pitchFamily="34" charset="-34"/>
                        <a:cs typeface="TH SarabunPSK" panose="020B0500040200020003" pitchFamily="34" charset="-34"/>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solidFill>
                      <a:srgbClr val="FFE699"/>
                    </a:solidFill>
                  </a:tcPr>
                </a:tc>
                <a:tc hMerge="1">
                  <a:txBody>
                    <a:bodyPr/>
                    <a:lstStyle/>
                    <a:p>
                      <a:endParaRPr/>
                    </a:p>
                  </a:txBody>
                  <a:tcPr marL="0" marR="0" marT="0" marB="0"/>
                </a:tc>
                <a:extLst>
                  <a:ext uri="{0D108BD9-81ED-4DB2-BD59-A6C34878D82A}">
                    <a16:rowId xmlns:a16="http://schemas.microsoft.com/office/drawing/2014/main" val="10000"/>
                  </a:ext>
                </a:extLst>
              </a:tr>
              <a:tr h="1027430">
                <a:tc>
                  <a:txBody>
                    <a:bodyPr/>
                    <a:lstStyle/>
                    <a:p>
                      <a:pPr marL="128905">
                        <a:lnSpc>
                          <a:spcPts val="1545"/>
                        </a:lnSpc>
                      </a:pPr>
                      <a:r>
                        <a:rPr sz="1400" b="1" spc="-30" dirty="0" err="1">
                          <a:latin typeface="TH SarabunPSK" panose="020B0500040200020003" pitchFamily="34" charset="-34"/>
                          <a:cs typeface="TH SarabunPSK" panose="020B0500040200020003" pitchFamily="34" charset="-34"/>
                        </a:rPr>
                        <a:t>ตัวชี้วัด</a:t>
                      </a:r>
                      <a:r>
                        <a:rPr lang="th-TH" sz="1400" b="1" spc="-30" dirty="0">
                          <a:latin typeface="TH SarabunPSK" panose="020B0500040200020003" pitchFamily="34" charset="-34"/>
                          <a:cs typeface="TH SarabunPSK" panose="020B0500040200020003" pitchFamily="34" charset="-34"/>
                        </a:rPr>
                        <a:t>ที่กำหนดจากตัวชี้วัด</a:t>
                      </a:r>
                      <a:r>
                        <a:rPr sz="1400" b="1" spc="-30" dirty="0" err="1">
                          <a:latin typeface="TH SarabunPSK" panose="020B0500040200020003" pitchFamily="34" charset="-34"/>
                          <a:cs typeface="TH SarabunPSK" panose="020B0500040200020003" pitchFamily="34" charset="-34"/>
                        </a:rPr>
                        <a:t>เชิงยุทธศาสตร์สําคัญ</a:t>
                      </a:r>
                      <a:r>
                        <a:rPr sz="1400" b="1" spc="35" dirty="0">
                          <a:latin typeface="TH SarabunPSK" panose="020B0500040200020003" pitchFamily="34" charset="-34"/>
                          <a:cs typeface="TH SarabunPSK" panose="020B0500040200020003" pitchFamily="34" charset="-34"/>
                        </a:rPr>
                        <a:t> </a:t>
                      </a:r>
                      <a:r>
                        <a:rPr sz="1400" b="1" spc="-35" dirty="0">
                          <a:latin typeface="TH SarabunPSK" panose="020B0500040200020003" pitchFamily="34" charset="-34"/>
                          <a:cs typeface="TH SarabunPSK" panose="020B0500040200020003" pitchFamily="34" charset="-34"/>
                        </a:rPr>
                        <a:t>(Strategic</a:t>
                      </a:r>
                      <a:r>
                        <a:rPr sz="1400" b="1" spc="50" dirty="0">
                          <a:latin typeface="TH SarabunPSK" panose="020B0500040200020003" pitchFamily="34" charset="-34"/>
                          <a:cs typeface="TH SarabunPSK" panose="020B0500040200020003" pitchFamily="34" charset="-34"/>
                        </a:rPr>
                        <a:t> </a:t>
                      </a:r>
                      <a:r>
                        <a:rPr sz="1400" b="1" spc="-10" dirty="0">
                          <a:latin typeface="TH SarabunPSK" panose="020B0500040200020003" pitchFamily="34" charset="-34"/>
                          <a:cs typeface="TH SarabunPSK" panose="020B0500040200020003" pitchFamily="34" charset="-34"/>
                        </a:rPr>
                        <a:t>KPIs)</a:t>
                      </a:r>
                      <a:endParaRPr sz="1400" dirty="0">
                        <a:latin typeface="TH SarabunPSK" panose="020B0500040200020003" pitchFamily="34" charset="-34"/>
                        <a:cs typeface="TH SarabunPSK" panose="020B0500040200020003" pitchFamily="34" charset="-34"/>
                      </a:endParaRPr>
                    </a:p>
                    <a:p>
                      <a:pPr marL="321310" indent="-192405">
                        <a:lnSpc>
                          <a:spcPts val="1515"/>
                        </a:lnSpc>
                        <a:buFont typeface="TH SarabunPSK"/>
                        <a:buAutoNum type="arabicPeriod"/>
                        <a:tabLst>
                          <a:tab pos="321310" algn="l"/>
                        </a:tabLst>
                      </a:pPr>
                      <a:r>
                        <a:rPr sz="1400" spc="-10" dirty="0" err="1">
                          <a:solidFill>
                            <a:srgbClr val="6F2F9F"/>
                          </a:solidFill>
                          <a:latin typeface="TH SarabunPSK" panose="020B0500040200020003" pitchFamily="34" charset="-34"/>
                          <a:cs typeface="TH SarabunPSK" panose="020B0500040200020003" pitchFamily="34" charset="-34"/>
                        </a:rPr>
                        <a:t>อัตราการขยายตัวของมูลค่าของสินค้าเกษตรอัตลักษณ์พื้นถิ่น</a:t>
                      </a:r>
                      <a:r>
                        <a:rPr sz="1400" spc="235" dirty="0">
                          <a:solidFill>
                            <a:srgbClr val="6F2F9F"/>
                          </a:solidFill>
                          <a:latin typeface="TH SarabunPSK" panose="020B0500040200020003" pitchFamily="34" charset="-34"/>
                          <a:cs typeface="TH SarabunPSK" panose="020B0500040200020003" pitchFamily="34" charset="-34"/>
                        </a:rPr>
                        <a:t> </a:t>
                      </a:r>
                      <a:r>
                        <a:rPr sz="1400" spc="-10" dirty="0">
                          <a:solidFill>
                            <a:srgbClr val="6F2F9F"/>
                          </a:solidFill>
                          <a:latin typeface="TH SarabunPSK" panose="020B0500040200020003" pitchFamily="34" charset="-34"/>
                          <a:cs typeface="TH SarabunPSK" panose="020B0500040200020003" pitchFamily="34" charset="-34"/>
                        </a:rPr>
                        <a:t>(</a:t>
                      </a:r>
                      <a:r>
                        <a:rPr sz="1400" spc="-10" dirty="0" err="1">
                          <a:solidFill>
                            <a:srgbClr val="6F2F9F"/>
                          </a:solidFill>
                          <a:latin typeface="TH SarabunPSK" panose="020B0500040200020003" pitchFamily="34" charset="-34"/>
                          <a:cs typeface="TH SarabunPSK" panose="020B0500040200020003" pitchFamily="34" charset="-34"/>
                        </a:rPr>
                        <a:t>ปีงบประมาณ</a:t>
                      </a:r>
                      <a:r>
                        <a:rPr sz="1400" spc="-10" dirty="0">
                          <a:solidFill>
                            <a:srgbClr val="6F2F9F"/>
                          </a:solidFill>
                          <a:latin typeface="TH SarabunPSK" panose="020B0500040200020003" pitchFamily="34" charset="-34"/>
                          <a:cs typeface="TH SarabunPSK" panose="020B0500040200020003" pitchFamily="34" charset="-34"/>
                        </a:rPr>
                        <a:t>)*</a:t>
                      </a:r>
                      <a:endParaRPr sz="1400" dirty="0">
                        <a:latin typeface="TH SarabunPSK" panose="020B0500040200020003" pitchFamily="34" charset="-34"/>
                        <a:cs typeface="TH SarabunPSK" panose="020B0500040200020003" pitchFamily="34" charset="-34"/>
                      </a:endParaRPr>
                    </a:p>
                    <a:p>
                      <a:pPr marL="321945" indent="-193040">
                        <a:lnSpc>
                          <a:spcPts val="1515"/>
                        </a:lnSpc>
                        <a:buFont typeface="TH SarabunPSK"/>
                        <a:buAutoNum type="arabicPeriod"/>
                        <a:tabLst>
                          <a:tab pos="321945" algn="l"/>
                        </a:tabLst>
                      </a:pPr>
                      <a:r>
                        <a:rPr sz="1400" spc="-10" dirty="0">
                          <a:solidFill>
                            <a:srgbClr val="6F2F9F"/>
                          </a:solidFill>
                          <a:latin typeface="TH SarabunPSK" panose="020B0500040200020003" pitchFamily="34" charset="-34"/>
                          <a:cs typeface="TH SarabunPSK" panose="020B0500040200020003" pitchFamily="34" charset="-34"/>
                        </a:rPr>
                        <a:t>อัตราการขยายตัวของมูลค่าสินค้าเกษตรที่ผ่านการตรวจรับรองมาตรฐานการปฏิบัติทางการเกษตรที่ดี</a:t>
                      </a:r>
                      <a:r>
                        <a:rPr sz="1400" spc="100" dirty="0">
                          <a:solidFill>
                            <a:srgbClr val="6F2F9F"/>
                          </a:solidFill>
                          <a:latin typeface="TH SarabunPSK" panose="020B0500040200020003" pitchFamily="34" charset="-34"/>
                          <a:cs typeface="TH SarabunPSK" panose="020B0500040200020003" pitchFamily="34" charset="-34"/>
                        </a:rPr>
                        <a:t>  </a:t>
                      </a:r>
                      <a:r>
                        <a:rPr sz="1400" spc="-10" dirty="0">
                          <a:solidFill>
                            <a:srgbClr val="6F2F9F"/>
                          </a:solidFill>
                          <a:latin typeface="TH SarabunPSK" panose="020B0500040200020003" pitchFamily="34" charset="-34"/>
                          <a:cs typeface="TH SarabunPSK" panose="020B0500040200020003" pitchFamily="34" charset="-34"/>
                        </a:rPr>
                        <a:t>(</a:t>
                      </a:r>
                      <a:r>
                        <a:rPr sz="1400" spc="-10" dirty="0" err="1">
                          <a:solidFill>
                            <a:srgbClr val="6F2F9F"/>
                          </a:solidFill>
                          <a:latin typeface="TH SarabunPSK" panose="020B0500040200020003" pitchFamily="34" charset="-34"/>
                          <a:cs typeface="TH SarabunPSK" panose="020B0500040200020003" pitchFamily="34" charset="-34"/>
                        </a:rPr>
                        <a:t>ปีงบประมาณ</a:t>
                      </a:r>
                      <a:r>
                        <a:rPr sz="1400" spc="-10" dirty="0">
                          <a:solidFill>
                            <a:srgbClr val="6F2F9F"/>
                          </a:solidFill>
                          <a:latin typeface="TH SarabunPSK" panose="020B0500040200020003" pitchFamily="34" charset="-34"/>
                          <a:cs typeface="TH SarabunPSK" panose="020B0500040200020003" pitchFamily="34" charset="-34"/>
                        </a:rPr>
                        <a:t>)*</a:t>
                      </a:r>
                      <a:endParaRPr sz="1400" dirty="0">
                        <a:latin typeface="TH SarabunPSK" panose="020B0500040200020003" pitchFamily="34" charset="-34"/>
                        <a:cs typeface="TH SarabunPSK" panose="020B0500040200020003" pitchFamily="34" charset="-34"/>
                      </a:endParaRPr>
                    </a:p>
                    <a:p>
                      <a:pPr marL="321945" indent="-193040">
                        <a:lnSpc>
                          <a:spcPts val="1510"/>
                        </a:lnSpc>
                        <a:buFont typeface="TH SarabunPSK"/>
                        <a:buAutoNum type="arabicPeriod"/>
                        <a:tabLst>
                          <a:tab pos="321945" algn="l"/>
                        </a:tabLst>
                      </a:pPr>
                      <a:r>
                        <a:rPr sz="1400" spc="-10" dirty="0" err="1">
                          <a:solidFill>
                            <a:srgbClr val="6F2F9F"/>
                          </a:solidFill>
                          <a:latin typeface="TH SarabunPSK" panose="020B0500040200020003" pitchFamily="34" charset="-34"/>
                          <a:cs typeface="TH SarabunPSK" panose="020B0500040200020003" pitchFamily="34" charset="-34"/>
                        </a:rPr>
                        <a:t>อัตราการขยายตัวของมูลค่าสินค้าเกษตรปลอดภัยที่เป็นสินค้าอินทรีย์</a:t>
                      </a:r>
                      <a:r>
                        <a:rPr sz="1400" spc="335" dirty="0">
                          <a:solidFill>
                            <a:srgbClr val="6F2F9F"/>
                          </a:solidFill>
                          <a:latin typeface="TH SarabunPSK" panose="020B0500040200020003" pitchFamily="34" charset="-34"/>
                          <a:cs typeface="TH SarabunPSK" panose="020B0500040200020003" pitchFamily="34" charset="-34"/>
                        </a:rPr>
                        <a:t> </a:t>
                      </a:r>
                      <a:r>
                        <a:rPr sz="1400" spc="-10" dirty="0">
                          <a:solidFill>
                            <a:srgbClr val="6F2F9F"/>
                          </a:solidFill>
                          <a:latin typeface="TH SarabunPSK" panose="020B0500040200020003" pitchFamily="34" charset="-34"/>
                          <a:cs typeface="TH SarabunPSK" panose="020B0500040200020003" pitchFamily="34" charset="-34"/>
                        </a:rPr>
                        <a:t>(</a:t>
                      </a:r>
                      <a:r>
                        <a:rPr sz="1400" spc="-10" dirty="0" err="1">
                          <a:solidFill>
                            <a:srgbClr val="6F2F9F"/>
                          </a:solidFill>
                          <a:latin typeface="TH SarabunPSK" panose="020B0500040200020003" pitchFamily="34" charset="-34"/>
                          <a:cs typeface="TH SarabunPSK" panose="020B0500040200020003" pitchFamily="34" charset="-34"/>
                        </a:rPr>
                        <a:t>ปีงบประมาณ</a:t>
                      </a:r>
                      <a:r>
                        <a:rPr sz="1400" spc="-10" dirty="0">
                          <a:solidFill>
                            <a:srgbClr val="6F2F9F"/>
                          </a:solidFill>
                          <a:latin typeface="TH SarabunPSK" panose="020B0500040200020003" pitchFamily="34" charset="-34"/>
                          <a:cs typeface="TH SarabunPSK" panose="020B0500040200020003" pitchFamily="34" charset="-34"/>
                        </a:rPr>
                        <a:t>)*</a:t>
                      </a:r>
                      <a:endParaRPr sz="1400" dirty="0">
                        <a:latin typeface="TH SarabunPSK" panose="020B0500040200020003" pitchFamily="34" charset="-34"/>
                        <a:cs typeface="TH SarabunPSK" panose="020B0500040200020003" pitchFamily="34" charset="-34"/>
                      </a:endParaRPr>
                    </a:p>
                    <a:p>
                      <a:pPr marL="321945" indent="-193040">
                        <a:lnSpc>
                          <a:spcPts val="1595"/>
                        </a:lnSpc>
                        <a:buFont typeface="TH SarabunPSK"/>
                        <a:buAutoNum type="arabicPeriod"/>
                        <a:tabLst>
                          <a:tab pos="321945" algn="l"/>
                        </a:tabLst>
                      </a:pPr>
                      <a:r>
                        <a:rPr sz="1400" spc="-10" dirty="0" err="1">
                          <a:solidFill>
                            <a:srgbClr val="6F2F9F"/>
                          </a:solidFill>
                          <a:latin typeface="TH SarabunPSK" panose="020B0500040200020003" pitchFamily="34" charset="-34"/>
                          <a:cs typeface="TH SarabunPSK" panose="020B0500040200020003" pitchFamily="34" charset="-34"/>
                        </a:rPr>
                        <a:t>รายได้เงินสดสุทธิทางการเกษตรของเกษตรกรเฉลี่ยต่อครัวเรือน</a:t>
                      </a:r>
                      <a:endParaRPr lang="th-TH" sz="1400" spc="-10" dirty="0">
                        <a:solidFill>
                          <a:srgbClr val="6F2F9F"/>
                        </a:solidFill>
                        <a:latin typeface="TH SarabunPSK" panose="020B0500040200020003" pitchFamily="34" charset="-34"/>
                        <a:cs typeface="TH SarabunPSK" panose="020B0500040200020003" pitchFamily="34" charset="-34"/>
                      </a:endParaRPr>
                    </a:p>
                    <a:p>
                      <a:pPr marL="321945" indent="-193040">
                        <a:lnSpc>
                          <a:spcPts val="1595"/>
                        </a:lnSpc>
                        <a:buFont typeface="TH SarabunPSK"/>
                        <a:buAutoNum type="arabicPeriod"/>
                        <a:tabLst>
                          <a:tab pos="321945" algn="l"/>
                        </a:tabLst>
                      </a:pPr>
                      <a:r>
                        <a:rPr lang="th-TH" sz="1400" dirty="0">
                          <a:latin typeface="TH SarabunPSK" panose="020B0500040200020003" pitchFamily="34" charset="-34"/>
                          <a:cs typeface="TH SarabunPSK" panose="020B0500040200020003" pitchFamily="34" charset="-34"/>
                        </a:rPr>
                        <a:t>สัดส่วนของ</a:t>
                      </a:r>
                      <a:r>
                        <a:rPr lang="th-TH" sz="1400" dirty="0" err="1">
                          <a:latin typeface="TH SarabunPSK" panose="020B0500040200020003" pitchFamily="34" charset="-34"/>
                          <a:cs typeface="TH SarabunPSK" panose="020B0500040200020003" pitchFamily="34" charset="-34"/>
                        </a:rPr>
                        <a:t>จํานวน</a:t>
                      </a:r>
                      <a:r>
                        <a:rPr lang="th-TH" sz="1400" dirty="0">
                          <a:latin typeface="TH SarabunPSK" panose="020B0500040200020003" pitchFamily="34" charset="-34"/>
                          <a:cs typeface="TH SarabunPSK" panose="020B0500040200020003" pitchFamily="34" charset="-34"/>
                        </a:rPr>
                        <a:t>วิสาหกิจชุมชนที่มีศักยภาพในระดับดี ต่อ</a:t>
                      </a:r>
                      <a:r>
                        <a:rPr lang="th-TH" sz="1400" dirty="0" err="1">
                          <a:latin typeface="TH SarabunPSK" panose="020B0500040200020003" pitchFamily="34" charset="-34"/>
                          <a:cs typeface="TH SarabunPSK" panose="020B0500040200020003" pitchFamily="34" charset="-34"/>
                        </a:rPr>
                        <a:t>จํานวน</a:t>
                      </a:r>
                      <a:r>
                        <a:rPr lang="th-TH" sz="1400" dirty="0">
                          <a:latin typeface="TH SarabunPSK" panose="020B0500040200020003" pitchFamily="34" charset="-34"/>
                          <a:cs typeface="TH SarabunPSK" panose="020B0500040200020003" pitchFamily="34" charset="-34"/>
                        </a:rPr>
                        <a:t>วิสาหกิจชุมชนที่เข้ารับการประเมิน</a:t>
                      </a:r>
                    </a:p>
                    <a:p>
                      <a:pPr marL="321945" indent="-193040">
                        <a:lnSpc>
                          <a:spcPts val="1595"/>
                        </a:lnSpc>
                        <a:buFont typeface="TH SarabunPSK"/>
                        <a:buAutoNum type="arabicPeriod"/>
                        <a:tabLst>
                          <a:tab pos="321945" algn="l"/>
                        </a:tabLst>
                      </a:pPr>
                      <a:r>
                        <a:rPr lang="th-TH" sz="1400" dirty="0">
                          <a:latin typeface="TH SarabunPSK" panose="020B0500040200020003" pitchFamily="34" charset="-34"/>
                          <a:cs typeface="TH SarabunPSK" panose="020B0500040200020003" pitchFamily="34" charset="-34"/>
                        </a:rPr>
                        <a:t>จำนวนเกษตรกรที่ได้รับการยกระดับเป็นผู้ประกอบการเกษตรเพิ่มขึ้น</a:t>
                      </a:r>
                    </a:p>
                    <a:p>
                      <a:pPr marL="321945" indent="-193040">
                        <a:lnSpc>
                          <a:spcPct val="100000"/>
                        </a:lnSpc>
                        <a:buFont typeface="TH SarabunPSK"/>
                        <a:buAutoNum type="arabicPeriod"/>
                        <a:tabLst>
                          <a:tab pos="321945" algn="l"/>
                        </a:tabLst>
                      </a:pPr>
                      <a:endParaRPr sz="800" dirty="0">
                        <a:latin typeface="TH SarabunPSK" panose="020B0500040200020003" pitchFamily="34" charset="-34"/>
                        <a:cs typeface="TH SarabunPSK" panose="020B0500040200020003" pitchFamily="34" charset="-34"/>
                      </a:endParaRPr>
                    </a:p>
                  </a:txBody>
                  <a:tcPr marL="0" marR="0" marT="0" marB="0">
                    <a:solidFill>
                      <a:srgbClr val="FFFFFF"/>
                    </a:solidFill>
                  </a:tcPr>
                </a:tc>
                <a:tc>
                  <a:txBody>
                    <a:bodyPr/>
                    <a:lstStyle/>
                    <a:p>
                      <a:pPr>
                        <a:lnSpc>
                          <a:spcPct val="100000"/>
                        </a:lnSpc>
                        <a:spcBef>
                          <a:spcPts val="15"/>
                        </a:spcBef>
                      </a:pPr>
                      <a:endParaRPr lang="en-US" sz="1400">
                        <a:latin typeface="TH SarabunPSK" panose="020B0500040200020003" pitchFamily="34" charset="-34"/>
                        <a:cs typeface="TH SarabunPSK" panose="020B0500040200020003" pitchFamily="34" charset="-34"/>
                      </a:endParaRPr>
                    </a:p>
                    <a:p>
                      <a:pPr marL="715963" marR="412115" indent="0" algn="l">
                        <a:lnSpc>
                          <a:spcPct val="90100"/>
                        </a:lnSpc>
                      </a:pPr>
                      <a:r>
                        <a:rPr sz="1400" err="1">
                          <a:solidFill>
                            <a:srgbClr val="6F2F9F"/>
                          </a:solidFill>
                          <a:latin typeface="TH SarabunPSK" panose="020B0500040200020003" pitchFamily="34" charset="-34"/>
                          <a:cs typeface="TH SarabunPSK" panose="020B0500040200020003" pitchFamily="34" charset="-34"/>
                        </a:rPr>
                        <a:t>ร้อยละ</a:t>
                      </a:r>
                      <a:r>
                        <a:rPr lang="en-US" sz="1400">
                          <a:solidFill>
                            <a:srgbClr val="6F2F9F"/>
                          </a:solidFill>
                          <a:latin typeface="TH SarabunPSK" panose="020B0500040200020003" pitchFamily="34" charset="-34"/>
                          <a:cs typeface="TH SarabunPSK" panose="020B0500040200020003" pitchFamily="34" charset="-34"/>
                        </a:rPr>
                        <a:t> </a:t>
                      </a:r>
                      <a:r>
                        <a:rPr lang="en-US" sz="1400" spc="-50">
                          <a:solidFill>
                            <a:srgbClr val="6F2F9F"/>
                          </a:solidFill>
                          <a:latin typeface="TH SarabunPSK" panose="020B0500040200020003" pitchFamily="34" charset="-34"/>
                          <a:cs typeface="TH SarabunPSK" panose="020B0500040200020003" pitchFamily="34" charset="-34"/>
                        </a:rPr>
                        <a:t>10</a:t>
                      </a:r>
                      <a:r>
                        <a:rPr sz="1400">
                          <a:solidFill>
                            <a:srgbClr val="6F2F9F"/>
                          </a:solidFill>
                          <a:latin typeface="TH SarabunPSK" panose="020B0500040200020003" pitchFamily="34" charset="-34"/>
                          <a:cs typeface="TH SarabunPSK" panose="020B0500040200020003" pitchFamily="34" charset="-34"/>
                        </a:rPr>
                        <a:t>ร้อยละ</a:t>
                      </a:r>
                      <a:r>
                        <a:rPr sz="1400" spc="-20">
                          <a:solidFill>
                            <a:srgbClr val="6F2F9F"/>
                          </a:solidFill>
                          <a:latin typeface="TH SarabunPSK" panose="020B0500040200020003" pitchFamily="34" charset="-34"/>
                          <a:cs typeface="TH SarabunPSK" panose="020B0500040200020003" pitchFamily="34" charset="-34"/>
                        </a:rPr>
                        <a:t> </a:t>
                      </a:r>
                      <a:r>
                        <a:rPr lang="en-US" sz="1400" spc="-50">
                          <a:solidFill>
                            <a:srgbClr val="6F2F9F"/>
                          </a:solidFill>
                          <a:latin typeface="TH SarabunPSK" panose="020B0500040200020003" pitchFamily="34" charset="-34"/>
                          <a:cs typeface="TH SarabunPSK" panose="020B0500040200020003" pitchFamily="34" charset="-34"/>
                        </a:rPr>
                        <a:t>7</a:t>
                      </a:r>
                      <a:r>
                        <a:rPr sz="1400" spc="-50">
                          <a:solidFill>
                            <a:srgbClr val="6F2F9F"/>
                          </a:solidFill>
                          <a:latin typeface="TH SarabunPSK" panose="020B0500040200020003" pitchFamily="34" charset="-34"/>
                          <a:cs typeface="TH SarabunPSK" panose="020B0500040200020003" pitchFamily="34" charset="-34"/>
                        </a:rPr>
                        <a:t> </a:t>
                      </a:r>
                      <a:r>
                        <a:rPr sz="1400" err="1">
                          <a:solidFill>
                            <a:srgbClr val="6F2F9F"/>
                          </a:solidFill>
                          <a:latin typeface="TH SarabunPSK" panose="020B0500040200020003" pitchFamily="34" charset="-34"/>
                          <a:cs typeface="TH SarabunPSK" panose="020B0500040200020003" pitchFamily="34" charset="-34"/>
                        </a:rPr>
                        <a:t>ร้อยละ</a:t>
                      </a:r>
                      <a:r>
                        <a:rPr sz="1400" spc="-20">
                          <a:solidFill>
                            <a:srgbClr val="6F2F9F"/>
                          </a:solidFill>
                          <a:latin typeface="TH SarabunPSK" panose="020B0500040200020003" pitchFamily="34" charset="-34"/>
                          <a:cs typeface="TH SarabunPSK" panose="020B0500040200020003" pitchFamily="34" charset="-34"/>
                        </a:rPr>
                        <a:t> </a:t>
                      </a:r>
                      <a:r>
                        <a:rPr lang="en-US" sz="1400" spc="-50">
                          <a:solidFill>
                            <a:srgbClr val="6F2F9F"/>
                          </a:solidFill>
                          <a:latin typeface="TH SarabunPSK" panose="020B0500040200020003" pitchFamily="34" charset="-34"/>
                          <a:cs typeface="TH SarabunPSK" panose="020B0500040200020003" pitchFamily="34" charset="-34"/>
                        </a:rPr>
                        <a:t>5</a:t>
                      </a:r>
                      <a:r>
                        <a:rPr sz="1400" spc="-50">
                          <a:solidFill>
                            <a:srgbClr val="6F2F9F"/>
                          </a:solidFill>
                          <a:latin typeface="TH SarabunPSK" panose="020B0500040200020003" pitchFamily="34" charset="-34"/>
                          <a:cs typeface="TH SarabunPSK" panose="020B0500040200020003" pitchFamily="34" charset="-34"/>
                        </a:rPr>
                        <a:t> </a:t>
                      </a:r>
                      <a:r>
                        <a:rPr sz="1400" err="1">
                          <a:solidFill>
                            <a:srgbClr val="6F2F9F"/>
                          </a:solidFill>
                          <a:latin typeface="TH SarabunPSK" panose="020B0500040200020003" pitchFamily="34" charset="-34"/>
                          <a:cs typeface="TH SarabunPSK" panose="020B0500040200020003" pitchFamily="34" charset="-34"/>
                        </a:rPr>
                        <a:t>ร้อยละ</a:t>
                      </a:r>
                      <a:r>
                        <a:rPr sz="1400" spc="-20">
                          <a:solidFill>
                            <a:srgbClr val="6F2F9F"/>
                          </a:solidFill>
                          <a:latin typeface="TH SarabunPSK" panose="020B0500040200020003" pitchFamily="34" charset="-34"/>
                          <a:cs typeface="TH SarabunPSK" panose="020B0500040200020003" pitchFamily="34" charset="-34"/>
                        </a:rPr>
                        <a:t> </a:t>
                      </a:r>
                      <a:r>
                        <a:rPr lang="en-US" sz="1400" spc="-50">
                          <a:solidFill>
                            <a:srgbClr val="6F2F9F"/>
                          </a:solidFill>
                          <a:latin typeface="TH SarabunPSK" panose="020B0500040200020003" pitchFamily="34" charset="-34"/>
                          <a:cs typeface="TH SarabunPSK" panose="020B0500040200020003" pitchFamily="34" charset="-34"/>
                        </a:rPr>
                        <a:t>5</a:t>
                      </a:r>
                    </a:p>
                    <a:p>
                      <a:pPr marL="835025" marR="412115" indent="-119063" algn="l">
                        <a:lnSpc>
                          <a:spcPct val="90100"/>
                        </a:lnSpc>
                      </a:pPr>
                      <a:r>
                        <a:rPr kumimoji="0" lang="th-TH" sz="1400" b="0" i="0" u="none" strike="noStrike" kern="0" cap="none" spc="0" normalizeH="0" baseline="0" noProof="0">
                          <a:ln>
                            <a:noFill/>
                          </a:ln>
                          <a:solidFill>
                            <a:srgbClr val="6F2F9F"/>
                          </a:solidFill>
                          <a:effectLst/>
                          <a:uLnTx/>
                          <a:uFillTx/>
                          <a:latin typeface="TH SarabunPSK" panose="020B0500040200020003" pitchFamily="34" charset="-34"/>
                          <a:ea typeface="+mn-ea"/>
                          <a:cs typeface="TH SarabunPSK" panose="020B0500040200020003" pitchFamily="34" charset="-34"/>
                        </a:rPr>
                        <a:t>ร้อยละ</a:t>
                      </a:r>
                      <a:r>
                        <a:rPr kumimoji="0" lang="en-US" sz="1400" b="0" i="0" u="none" strike="noStrike" kern="0" cap="none" spc="-50" normalizeH="0" baseline="0" noProof="0">
                          <a:ln>
                            <a:noFill/>
                          </a:ln>
                          <a:solidFill>
                            <a:srgbClr val="6F2F9F"/>
                          </a:solidFill>
                          <a:effectLst/>
                          <a:uLnTx/>
                          <a:uFillTx/>
                          <a:latin typeface="TH SarabunPSK" panose="020B0500040200020003" pitchFamily="34" charset="-34"/>
                          <a:ea typeface="+mn-ea"/>
                          <a:cs typeface="TH SarabunPSK" panose="020B0500040200020003" pitchFamily="34" charset="-34"/>
                        </a:rPr>
                        <a:t>10</a:t>
                      </a:r>
                      <a:r>
                        <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835025" marR="412115" indent="-119063" algn="l">
                        <a:lnSpc>
                          <a:spcPct val="90100"/>
                        </a:lnSpc>
                      </a:pPr>
                      <a:r>
                        <a:rPr kumimoji="0" lang="th-TH" sz="1400" b="0" i="0" u="none" strike="noStrike" kern="0" cap="none" spc="0" normalizeH="0" baseline="0" noProof="0">
                          <a:ln>
                            <a:noFill/>
                          </a:ln>
                          <a:solidFill>
                            <a:srgbClr val="6F2F9F"/>
                          </a:solidFill>
                          <a:effectLst/>
                          <a:uLnTx/>
                          <a:uFillTx/>
                          <a:latin typeface="TH SarabunPSK" panose="020B0500040200020003" pitchFamily="34" charset="-34"/>
                          <a:ea typeface="+mn-ea"/>
                          <a:cs typeface="TH SarabunPSK" panose="020B0500040200020003" pitchFamily="34" charset="-34"/>
                        </a:rPr>
                        <a:t>ร้อยละ</a:t>
                      </a:r>
                      <a:r>
                        <a:rPr kumimoji="0" lang="th-TH" sz="1400" b="0" i="0" u="none" strike="noStrike" kern="0" cap="none" spc="-20" normalizeH="0" baseline="0" noProof="0">
                          <a:ln>
                            <a:noFill/>
                          </a:ln>
                          <a:solidFill>
                            <a:srgbClr val="6F2F9F"/>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0" cap="none" spc="-50" normalizeH="0" baseline="0" noProof="0">
                          <a:ln>
                            <a:noFill/>
                          </a:ln>
                          <a:solidFill>
                            <a:srgbClr val="6F2F9F"/>
                          </a:solidFill>
                          <a:effectLst/>
                          <a:uLnTx/>
                          <a:uFillTx/>
                          <a:latin typeface="TH SarabunPSK" panose="020B0500040200020003" pitchFamily="34" charset="-34"/>
                          <a:ea typeface="+mn-ea"/>
                          <a:cs typeface="TH SarabunPSK" panose="020B0500040200020003" pitchFamily="34" charset="-34"/>
                        </a:rPr>
                        <a:t>6</a:t>
                      </a:r>
                      <a:r>
                        <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sz="1400">
                        <a:latin typeface="TH SarabunPSK" panose="020B0500040200020003" pitchFamily="34" charset="-34"/>
                        <a:cs typeface="TH SarabunPSK" panose="020B0500040200020003" pitchFamily="34" charset="-34"/>
                      </a:endParaRPr>
                    </a:p>
                  </a:txBody>
                  <a:tcPr marL="0" marR="0" marT="1905" marB="0">
                    <a:solidFill>
                      <a:srgbClr val="FFFFFF"/>
                    </a:solidFill>
                  </a:tcPr>
                </a:tc>
                <a:extLst>
                  <a:ext uri="{0D108BD9-81ED-4DB2-BD59-A6C34878D82A}">
                    <a16:rowId xmlns:a16="http://schemas.microsoft.com/office/drawing/2014/main" val="10001"/>
                  </a:ext>
                </a:extLst>
              </a:tr>
              <a:tr h="877569">
                <a:tc>
                  <a:txBody>
                    <a:bodyPr/>
                    <a:lstStyle/>
                    <a:p>
                      <a:pPr marL="128905">
                        <a:lnSpc>
                          <a:spcPts val="1595"/>
                        </a:lnSpc>
                        <a:spcBef>
                          <a:spcPts val="145"/>
                        </a:spcBef>
                      </a:pPr>
                      <a:r>
                        <a:rPr sz="1400" b="1" spc="-10" dirty="0" err="1">
                          <a:latin typeface="TH SarabunPSK" panose="020B0500040200020003" pitchFamily="34" charset="-34"/>
                          <a:cs typeface="TH SarabunPSK" panose="020B0500040200020003" pitchFamily="34" charset="-34"/>
                        </a:rPr>
                        <a:t>ตัวชี้วัดขับเคลื่อนการบูรณาการร่วมกัน</a:t>
                      </a:r>
                      <a:r>
                        <a:rPr sz="1400" b="1" spc="85" dirty="0">
                          <a:latin typeface="TH SarabunPSK" panose="020B0500040200020003" pitchFamily="34" charset="-34"/>
                          <a:cs typeface="TH SarabunPSK" panose="020B0500040200020003" pitchFamily="34" charset="-34"/>
                        </a:rPr>
                        <a:t> </a:t>
                      </a:r>
                      <a:r>
                        <a:rPr sz="1400" b="1" dirty="0">
                          <a:latin typeface="TH SarabunPSK" panose="020B0500040200020003" pitchFamily="34" charset="-34"/>
                          <a:cs typeface="TH SarabunPSK" panose="020B0500040200020003" pitchFamily="34" charset="-34"/>
                        </a:rPr>
                        <a:t>(Joint</a:t>
                      </a:r>
                      <a:r>
                        <a:rPr sz="1400" b="1" spc="70" dirty="0">
                          <a:latin typeface="TH SarabunPSK" panose="020B0500040200020003" pitchFamily="34" charset="-34"/>
                          <a:cs typeface="TH SarabunPSK" panose="020B0500040200020003" pitchFamily="34" charset="-34"/>
                        </a:rPr>
                        <a:t> </a:t>
                      </a:r>
                      <a:r>
                        <a:rPr sz="1400" b="1" spc="-10" dirty="0">
                          <a:latin typeface="TH SarabunPSK" panose="020B0500040200020003" pitchFamily="34" charset="-34"/>
                          <a:cs typeface="TH SarabunPSK" panose="020B0500040200020003" pitchFamily="34" charset="-34"/>
                        </a:rPr>
                        <a:t>KPIs)</a:t>
                      </a:r>
                      <a:endParaRPr sz="1400" dirty="0">
                        <a:latin typeface="TH SarabunPSK" panose="020B0500040200020003" pitchFamily="34" charset="-34"/>
                        <a:cs typeface="TH SarabunPSK" panose="020B0500040200020003" pitchFamily="34" charset="-34"/>
                      </a:endParaRPr>
                    </a:p>
                    <a:p>
                      <a:pPr marL="128905" indent="0">
                        <a:lnSpc>
                          <a:spcPts val="1510"/>
                        </a:lnSpc>
                        <a:buFont typeface="TH SarabunPSK"/>
                        <a:buNone/>
                        <a:tabLst>
                          <a:tab pos="320675" algn="l"/>
                        </a:tabLst>
                      </a:pPr>
                      <a:r>
                        <a:rPr lang="th-TH" sz="1400" spc="-10" dirty="0">
                          <a:latin typeface="TH SarabunPSK" panose="020B0500040200020003" pitchFamily="34" charset="-34"/>
                          <a:cs typeface="TH SarabunPSK" panose="020B0500040200020003" pitchFamily="34" charset="-34"/>
                        </a:rPr>
                        <a:t>7.   จำนวนพื้นที่ขยายผลการเพาะปลูกพืชใช้น้ำน้อยที่เพิ่มขึ้น</a:t>
                      </a:r>
                      <a:endParaRPr sz="1400" dirty="0">
                        <a:latin typeface="TH SarabunPSK" panose="020B0500040200020003" pitchFamily="34" charset="-34"/>
                        <a:cs typeface="TH SarabunPSK" panose="020B0500040200020003" pitchFamily="34" charset="-34"/>
                      </a:endParaRPr>
                    </a:p>
                    <a:p>
                      <a:pPr marL="128905" indent="0">
                        <a:lnSpc>
                          <a:spcPts val="1595"/>
                        </a:lnSpc>
                        <a:buFont typeface="TH SarabunPSK"/>
                        <a:buNone/>
                        <a:tabLst>
                          <a:tab pos="321945" algn="l"/>
                        </a:tabLst>
                      </a:pPr>
                      <a:r>
                        <a:rPr lang="th-TH" sz="1400" dirty="0">
                          <a:latin typeface="TH SarabunPSK" panose="020B0500040200020003" pitchFamily="34" charset="-34"/>
                          <a:cs typeface="TH SarabunPSK" panose="020B0500040200020003" pitchFamily="34" charset="-34"/>
                        </a:rPr>
                        <a:t>8.   ร้อยละของรายได้ของวิสาหกิจชุมชนที่ประกอบกิจกรรมด้านท่องเที่ยวเชิงเกษตร</a:t>
                      </a:r>
                    </a:p>
                    <a:p>
                      <a:pPr marL="128905" marR="0" lvl="0" indent="0" defTabSz="914400" eaLnBrk="1" fontAlgn="auto" latinLnBrk="0" hangingPunct="1">
                        <a:lnSpc>
                          <a:spcPts val="1595"/>
                        </a:lnSpc>
                        <a:spcBef>
                          <a:spcPts val="0"/>
                        </a:spcBef>
                        <a:spcAft>
                          <a:spcPts val="0"/>
                        </a:spcAft>
                        <a:buClrTx/>
                        <a:buSzTx/>
                        <a:buFont typeface="TH SarabunPSK"/>
                        <a:buNone/>
                        <a:tabLst>
                          <a:tab pos="321945" algn="l"/>
                        </a:tabLst>
                        <a:defRPr/>
                      </a:pPr>
                      <a:r>
                        <a:rPr lang="th-TH" sz="1400" dirty="0">
                          <a:latin typeface="TH SarabunPSK" panose="020B0500040200020003" pitchFamily="34" charset="-34"/>
                          <a:cs typeface="TH SarabunPSK" panose="020B0500040200020003" pitchFamily="34" charset="-34"/>
                        </a:rPr>
                        <a:t>9.   ร้อยละของพื้นที่เป้าหมายที่มีค่าเฉลี่ยรายปีปริมาณฝุ่นละออง </a:t>
                      </a:r>
                      <a:r>
                        <a:rPr lang="en-US" sz="1400" dirty="0">
                          <a:latin typeface="TH SarabunPSK" panose="020B0500040200020003" pitchFamily="34" charset="-34"/>
                          <a:cs typeface="TH SarabunPSK" panose="020B0500040200020003" pitchFamily="34" charset="-34"/>
                        </a:rPr>
                        <a:t>PM2.5 </a:t>
                      </a:r>
                      <a:r>
                        <a:rPr lang="th-TH" sz="1400" dirty="0">
                          <a:latin typeface="TH SarabunPSK" panose="020B0500040200020003" pitchFamily="34" charset="-34"/>
                          <a:cs typeface="TH SarabunPSK" panose="020B0500040200020003" pitchFamily="34" charset="-34"/>
                        </a:rPr>
                        <a:t>เป็นไปตามเกณฑ์ที่</a:t>
                      </a:r>
                      <a:r>
                        <a:rPr lang="th-TH" sz="1400" dirty="0" err="1">
                          <a:latin typeface="TH SarabunPSK" panose="020B0500040200020003" pitchFamily="34" charset="-34"/>
                          <a:cs typeface="TH SarabunPSK" panose="020B0500040200020003" pitchFamily="34" charset="-34"/>
                        </a:rPr>
                        <a:t>กําหนด</a:t>
                      </a:r>
                      <a:r>
                        <a:rPr lang="th-TH" sz="1400" dirty="0">
                          <a:latin typeface="TH SarabunPSK" panose="020B0500040200020003" pitchFamily="34" charset="-34"/>
                          <a:cs typeface="TH SarabunPSK" panose="020B0500040200020003" pitchFamily="34" charset="-34"/>
                        </a:rPr>
                        <a:t> </a:t>
                      </a:r>
                      <a:br>
                        <a:rPr lang="th-TH" sz="1400" dirty="0">
                          <a:latin typeface="TH SarabunPSK" panose="020B0500040200020003" pitchFamily="34" charset="-34"/>
                          <a:cs typeface="TH SarabunPSK" panose="020B0500040200020003" pitchFamily="34" charset="-34"/>
                        </a:rPr>
                      </a:br>
                      <a:r>
                        <a:rPr lang="th-TH" sz="1400" dirty="0">
                          <a:latin typeface="TH SarabunPSK" panose="020B0500040200020003" pitchFamily="34" charset="-34"/>
                          <a:cs typeface="TH SarabunPSK" panose="020B0500040200020003" pitchFamily="34" charset="-34"/>
                        </a:rPr>
                        <a:t>10.  ร้อยละของจำนวนจุดความร้อน (</a:t>
                      </a:r>
                      <a:r>
                        <a:rPr lang="en-US" sz="1400" dirty="0">
                          <a:latin typeface="TH SarabunPSK" panose="020B0500040200020003" pitchFamily="34" charset="-34"/>
                          <a:cs typeface="TH SarabunPSK" panose="020B0500040200020003" pitchFamily="34" charset="-34"/>
                        </a:rPr>
                        <a:t>Hotspot) </a:t>
                      </a:r>
                      <a:r>
                        <a:rPr lang="th-TH" sz="1400" dirty="0">
                          <a:latin typeface="TH SarabunPSK" panose="020B0500040200020003" pitchFamily="34" charset="-34"/>
                          <a:cs typeface="TH SarabunPSK" panose="020B0500040200020003" pitchFamily="34" charset="-34"/>
                        </a:rPr>
                        <a:t>ในพื้นที่เกษตรกรรม</a:t>
                      </a:r>
                      <a:r>
                        <a:rPr lang="th-TH" sz="1400" dirty="0">
                          <a:solidFill>
                            <a:schemeClr val="tx1"/>
                          </a:solidFill>
                          <a:latin typeface="TH SarabunPSK" panose="020B0500040200020003" pitchFamily="34" charset="-34"/>
                          <a:cs typeface="TH SarabunPSK" panose="020B0500040200020003" pitchFamily="34" charset="-34"/>
                        </a:rPr>
                        <a:t>ที่ลดลง</a:t>
                      </a:r>
                    </a:p>
                    <a:p>
                      <a:pPr marL="321945" indent="-193040">
                        <a:lnSpc>
                          <a:spcPct val="100000"/>
                        </a:lnSpc>
                        <a:buFont typeface="TH SarabunPSK"/>
                        <a:buAutoNum type="arabicPeriod" startAt="5"/>
                        <a:tabLst>
                          <a:tab pos="321945" algn="l"/>
                        </a:tabLst>
                      </a:pPr>
                      <a:endParaRPr sz="800" dirty="0">
                        <a:latin typeface="TH SarabunPSK" panose="020B0500040200020003" pitchFamily="34" charset="-34"/>
                        <a:cs typeface="TH SarabunPSK" panose="020B0500040200020003" pitchFamily="34" charset="-34"/>
                      </a:endParaRPr>
                    </a:p>
                  </a:txBody>
                  <a:tcPr marL="0" marR="0" marT="18415" marB="0">
                    <a:solidFill>
                      <a:srgbClr val="FFFFFF"/>
                    </a:solidFill>
                  </a:tcPr>
                </a:tc>
                <a:tc>
                  <a:txBody>
                    <a:bodyPr/>
                    <a:lstStyle/>
                    <a:p>
                      <a:pPr>
                        <a:lnSpc>
                          <a:spcPct val="100000"/>
                        </a:lnSpc>
                        <a:spcBef>
                          <a:spcPts val="10"/>
                        </a:spcBef>
                      </a:pPr>
                      <a:r>
                        <a:rPr lang="en-US" sz="1600" dirty="0">
                          <a:latin typeface="TH SarabunPSK" panose="020B0500040200020003" pitchFamily="34" charset="-34"/>
                          <a:cs typeface="TH SarabunPSK" panose="020B0500040200020003" pitchFamily="34" charset="-34"/>
                        </a:rPr>
                        <a:t>                   </a:t>
                      </a:r>
                      <a:r>
                        <a:rPr lang="en-US" sz="1400" dirty="0">
                          <a:latin typeface="TH SarabunPSK" panose="020B0500040200020003" pitchFamily="34" charset="-34"/>
                          <a:cs typeface="TH SarabunPSK" panose="020B0500040200020003" pitchFamily="34" charset="-34"/>
                        </a:rPr>
                        <a:t> </a:t>
                      </a:r>
                      <a:endParaRPr sz="1400" dirty="0">
                        <a:latin typeface="TH SarabunPSK" panose="020B0500040200020003" pitchFamily="34" charset="-34"/>
                        <a:cs typeface="TH SarabunPSK" panose="020B0500040200020003" pitchFamily="34" charset="-34"/>
                      </a:endParaRPr>
                    </a:p>
                    <a:p>
                      <a:pPr marL="715963" marR="412115" indent="0" algn="l">
                        <a:lnSpc>
                          <a:spcPts val="1510"/>
                        </a:lnSpc>
                      </a:pPr>
                      <a:r>
                        <a:rPr sz="1400" dirty="0" err="1">
                          <a:latin typeface="TH SarabunPSK" panose="020B0500040200020003" pitchFamily="34" charset="-34"/>
                          <a:cs typeface="TH SarabunPSK" panose="020B0500040200020003" pitchFamily="34" charset="-34"/>
                        </a:rPr>
                        <a:t>ร้อยละ</a:t>
                      </a:r>
                      <a:r>
                        <a:rPr lang="en-US" sz="1400" spc="-20" dirty="0">
                          <a:latin typeface="TH SarabunPSK" panose="020B0500040200020003" pitchFamily="34" charset="-34"/>
                          <a:cs typeface="TH SarabunPSK" panose="020B0500040200020003" pitchFamily="34" charset="-34"/>
                        </a:rPr>
                        <a:t> </a:t>
                      </a:r>
                      <a:r>
                        <a:rPr lang="en-US" sz="1400" spc="-50" dirty="0">
                          <a:latin typeface="TH SarabunPSK" panose="020B0500040200020003" pitchFamily="34" charset="-34"/>
                          <a:cs typeface="TH SarabunPSK" panose="020B0500040200020003" pitchFamily="34" charset="-34"/>
                        </a:rPr>
                        <a:t>7</a:t>
                      </a:r>
                      <a:r>
                        <a:rPr sz="1400" spc="-50" dirty="0">
                          <a:latin typeface="TH SarabunPSK" panose="020B0500040200020003" pitchFamily="34" charset="-34"/>
                          <a:cs typeface="TH SarabunPSK" panose="020B0500040200020003" pitchFamily="34" charset="-34"/>
                        </a:rPr>
                        <a:t> </a:t>
                      </a:r>
                      <a:r>
                        <a:rPr sz="1400" dirty="0" err="1">
                          <a:latin typeface="TH SarabunPSK" panose="020B0500040200020003" pitchFamily="34" charset="-34"/>
                          <a:cs typeface="TH SarabunPSK" panose="020B0500040200020003" pitchFamily="34" charset="-34"/>
                        </a:rPr>
                        <a:t>ร้อยละ</a:t>
                      </a:r>
                      <a:r>
                        <a:rPr lang="en-US" sz="1400" dirty="0">
                          <a:latin typeface="TH SarabunPSK" panose="020B0500040200020003" pitchFamily="34" charset="-34"/>
                          <a:cs typeface="TH SarabunPSK" panose="020B0500040200020003" pitchFamily="34" charset="-34"/>
                        </a:rPr>
                        <a:t> </a:t>
                      </a:r>
                      <a:r>
                        <a:rPr lang="en-US" sz="1400" spc="-50" dirty="0">
                          <a:latin typeface="TH SarabunPSK" panose="020B0500040200020003" pitchFamily="34" charset="-34"/>
                          <a:cs typeface="TH SarabunPSK" panose="020B0500040200020003" pitchFamily="34" charset="-34"/>
                        </a:rPr>
                        <a:t>10</a:t>
                      </a:r>
                      <a:r>
                        <a:rPr sz="1400" dirty="0">
                          <a:latin typeface="TH SarabunPSK" panose="020B0500040200020003" pitchFamily="34" charset="-34"/>
                          <a:cs typeface="TH SarabunPSK" panose="020B0500040200020003" pitchFamily="34" charset="-34"/>
                        </a:rPr>
                        <a:t>ร้อยละ</a:t>
                      </a:r>
                      <a:r>
                        <a:rPr sz="1400" spc="-20" dirty="0">
                          <a:latin typeface="TH SarabunPSK" panose="020B0500040200020003" pitchFamily="34" charset="-34"/>
                          <a:cs typeface="TH SarabunPSK" panose="020B0500040200020003" pitchFamily="34" charset="-34"/>
                        </a:rPr>
                        <a:t> </a:t>
                      </a:r>
                      <a:r>
                        <a:rPr lang="en-US" sz="1400" spc="-50" dirty="0">
                          <a:latin typeface="TH SarabunPSK" panose="020B0500040200020003" pitchFamily="34" charset="-34"/>
                          <a:cs typeface="TH SarabunPSK" panose="020B0500040200020003" pitchFamily="34" charset="-34"/>
                        </a:rPr>
                        <a:t>5</a:t>
                      </a:r>
                    </a:p>
                    <a:p>
                      <a:pPr marL="715963" marR="412115" indent="0" algn="l">
                        <a:lnSpc>
                          <a:spcPts val="1510"/>
                        </a:lnSpc>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a:t>
                      </a:r>
                      <a:r>
                        <a:rPr kumimoji="0" lang="th-TH" sz="1400" b="0" i="0" u="none" strike="noStrike" kern="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0" cap="none" spc="-5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5</a:t>
                      </a:r>
                      <a:endParaRPr sz="1400" dirty="0">
                        <a:latin typeface="TH SarabunPSK" panose="020B0500040200020003" pitchFamily="34" charset="-34"/>
                        <a:cs typeface="TH SarabunPSK" panose="020B0500040200020003" pitchFamily="34" charset="-34"/>
                      </a:endParaRPr>
                    </a:p>
                  </a:txBody>
                  <a:tcPr marL="0" marR="0" marT="1270" marB="0">
                    <a:solidFill>
                      <a:srgbClr val="FFFFFF"/>
                    </a:solidFill>
                  </a:tcPr>
                </a:tc>
                <a:extLst>
                  <a:ext uri="{0D108BD9-81ED-4DB2-BD59-A6C34878D82A}">
                    <a16:rowId xmlns:a16="http://schemas.microsoft.com/office/drawing/2014/main" val="10002"/>
                  </a:ext>
                </a:extLst>
              </a:tr>
            </a:tbl>
          </a:graphicData>
        </a:graphic>
      </p:graphicFrame>
      <p:sp>
        <p:nvSpPr>
          <p:cNvPr id="23" name="object 23"/>
          <p:cNvSpPr/>
          <p:nvPr/>
        </p:nvSpPr>
        <p:spPr>
          <a:xfrm>
            <a:off x="609600" y="3719140"/>
            <a:ext cx="9432290" cy="0"/>
          </a:xfrm>
          <a:custGeom>
            <a:avLst/>
            <a:gdLst/>
            <a:ahLst/>
            <a:cxnLst/>
            <a:rect l="l" t="t" r="r" b="b"/>
            <a:pathLst>
              <a:path w="9432290">
                <a:moveTo>
                  <a:pt x="0" y="0"/>
                </a:moveTo>
                <a:lnTo>
                  <a:pt x="9432036" y="0"/>
                </a:lnTo>
              </a:path>
            </a:pathLst>
          </a:custGeom>
          <a:ln w="6350">
            <a:solidFill>
              <a:srgbClr val="FFC000"/>
            </a:solidFill>
            <a:prstDash val="sysDot"/>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nvGrpSpPr>
          <p:cNvPr id="24" name="object 24"/>
          <p:cNvGrpSpPr/>
          <p:nvPr/>
        </p:nvGrpSpPr>
        <p:grpSpPr>
          <a:xfrm>
            <a:off x="10745469" y="4047490"/>
            <a:ext cx="339090" cy="147320"/>
            <a:chOff x="10745469" y="4047490"/>
            <a:chExt cx="339090" cy="147320"/>
          </a:xfrm>
        </p:grpSpPr>
        <p:sp>
          <p:nvSpPr>
            <p:cNvPr id="25" name="object 25"/>
            <p:cNvSpPr/>
            <p:nvPr/>
          </p:nvSpPr>
          <p:spPr>
            <a:xfrm>
              <a:off x="10751819" y="4053840"/>
              <a:ext cx="326390" cy="134620"/>
            </a:xfrm>
            <a:custGeom>
              <a:avLst/>
              <a:gdLst/>
              <a:ahLst/>
              <a:cxnLst/>
              <a:rect l="l" t="t" r="r" b="b"/>
              <a:pathLst>
                <a:path w="326390" h="134620">
                  <a:moveTo>
                    <a:pt x="259079" y="0"/>
                  </a:moveTo>
                  <a:lnTo>
                    <a:pt x="67055" y="0"/>
                  </a:lnTo>
                  <a:lnTo>
                    <a:pt x="40933" y="5262"/>
                  </a:lnTo>
                  <a:lnTo>
                    <a:pt x="19621" y="19621"/>
                  </a:lnTo>
                  <a:lnTo>
                    <a:pt x="5262" y="40933"/>
                  </a:lnTo>
                  <a:lnTo>
                    <a:pt x="0" y="67056"/>
                  </a:lnTo>
                  <a:lnTo>
                    <a:pt x="5262" y="93178"/>
                  </a:lnTo>
                  <a:lnTo>
                    <a:pt x="19621" y="114490"/>
                  </a:lnTo>
                  <a:lnTo>
                    <a:pt x="40933" y="128849"/>
                  </a:lnTo>
                  <a:lnTo>
                    <a:pt x="67055" y="134112"/>
                  </a:lnTo>
                  <a:lnTo>
                    <a:pt x="259079" y="134112"/>
                  </a:lnTo>
                  <a:lnTo>
                    <a:pt x="285202" y="128849"/>
                  </a:lnTo>
                  <a:lnTo>
                    <a:pt x="306514" y="114490"/>
                  </a:lnTo>
                  <a:lnTo>
                    <a:pt x="320873" y="93178"/>
                  </a:lnTo>
                  <a:lnTo>
                    <a:pt x="326135" y="67056"/>
                  </a:lnTo>
                  <a:lnTo>
                    <a:pt x="320873" y="40933"/>
                  </a:lnTo>
                  <a:lnTo>
                    <a:pt x="306514" y="19621"/>
                  </a:lnTo>
                  <a:lnTo>
                    <a:pt x="285202" y="5262"/>
                  </a:lnTo>
                  <a:lnTo>
                    <a:pt x="259079" y="0"/>
                  </a:lnTo>
                  <a:close/>
                </a:path>
              </a:pathLst>
            </a:custGeom>
            <a:solidFill>
              <a:srgbClr val="71C9E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26" name="object 26"/>
            <p:cNvSpPr/>
            <p:nvPr/>
          </p:nvSpPr>
          <p:spPr>
            <a:xfrm>
              <a:off x="10751819" y="4053840"/>
              <a:ext cx="326390" cy="134620"/>
            </a:xfrm>
            <a:custGeom>
              <a:avLst/>
              <a:gdLst/>
              <a:ahLst/>
              <a:cxnLst/>
              <a:rect l="l" t="t" r="r" b="b"/>
              <a:pathLst>
                <a:path w="326390" h="134620">
                  <a:moveTo>
                    <a:pt x="0" y="67056"/>
                  </a:moveTo>
                  <a:lnTo>
                    <a:pt x="5262" y="40933"/>
                  </a:lnTo>
                  <a:lnTo>
                    <a:pt x="19621" y="19621"/>
                  </a:lnTo>
                  <a:lnTo>
                    <a:pt x="40933" y="5262"/>
                  </a:lnTo>
                  <a:lnTo>
                    <a:pt x="67055" y="0"/>
                  </a:lnTo>
                  <a:lnTo>
                    <a:pt x="259079" y="0"/>
                  </a:lnTo>
                  <a:lnTo>
                    <a:pt x="285202" y="5262"/>
                  </a:lnTo>
                  <a:lnTo>
                    <a:pt x="306514" y="19621"/>
                  </a:lnTo>
                  <a:lnTo>
                    <a:pt x="320873" y="40933"/>
                  </a:lnTo>
                  <a:lnTo>
                    <a:pt x="326135" y="67056"/>
                  </a:lnTo>
                  <a:lnTo>
                    <a:pt x="320873" y="93178"/>
                  </a:lnTo>
                  <a:lnTo>
                    <a:pt x="306514" y="114490"/>
                  </a:lnTo>
                  <a:lnTo>
                    <a:pt x="285202" y="128849"/>
                  </a:lnTo>
                  <a:lnTo>
                    <a:pt x="259079" y="134112"/>
                  </a:lnTo>
                  <a:lnTo>
                    <a:pt x="67055" y="134112"/>
                  </a:lnTo>
                  <a:lnTo>
                    <a:pt x="40933" y="128849"/>
                  </a:lnTo>
                  <a:lnTo>
                    <a:pt x="19621" y="114490"/>
                  </a:lnTo>
                  <a:lnTo>
                    <a:pt x="5262" y="93178"/>
                  </a:lnTo>
                  <a:lnTo>
                    <a:pt x="0" y="67056"/>
                  </a:lnTo>
                  <a:close/>
                </a:path>
              </a:pathLst>
            </a:custGeom>
            <a:ln w="12700">
              <a:solidFill>
                <a:srgbClr val="71C9E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27" name="object 27"/>
          <p:cNvSpPr txBox="1"/>
          <p:nvPr/>
        </p:nvSpPr>
        <p:spPr>
          <a:xfrm>
            <a:off x="10718418" y="1858136"/>
            <a:ext cx="969644" cy="208279"/>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0" cap="none" spc="0" normalizeH="0" baseline="0" noProof="0">
                <a:ln>
                  <a:noFill/>
                </a:ln>
                <a:solidFill>
                  <a:sysClr val="windowText" lastClr="000000"/>
                </a:solidFill>
                <a:effectLst/>
                <a:uLnTx/>
                <a:uFillTx/>
                <a:latin typeface="TH SarabunIT๙"/>
                <a:ea typeface="+mn-ea"/>
                <a:cs typeface="TH SarabunIT๙"/>
              </a:rPr>
              <a:t>คําอธิบาย</a:t>
            </a:r>
            <a:r>
              <a:rPr kumimoji="0" sz="1200" b="1" i="0" u="none" strike="noStrike" kern="0" cap="none" spc="-25" normalizeH="0" baseline="0" noProof="0">
                <a:ln>
                  <a:noFill/>
                </a:ln>
                <a:solidFill>
                  <a:sysClr val="windowText" lastClr="000000"/>
                </a:solidFill>
                <a:effectLst/>
                <a:uLnTx/>
                <a:uFillTx/>
                <a:latin typeface="TH SarabunIT๙"/>
                <a:ea typeface="+mn-ea"/>
                <a:cs typeface="TH SarabunIT๙"/>
              </a:rPr>
              <a:t> </a:t>
            </a:r>
            <a:r>
              <a:rPr kumimoji="0" sz="1200" b="1" i="0" u="none" strike="noStrike" kern="0" cap="none" spc="0" normalizeH="0" baseline="0" noProof="0">
                <a:ln>
                  <a:noFill/>
                </a:ln>
                <a:solidFill>
                  <a:sysClr val="windowText" lastClr="000000"/>
                </a:solidFill>
                <a:effectLst/>
                <a:uLnTx/>
                <a:uFillTx/>
                <a:latin typeface="TH SarabunPSK"/>
                <a:ea typeface="+mn-ea"/>
                <a:cs typeface="TH SarabunPSK"/>
              </a:rPr>
              <a:t>Tag</a:t>
            </a:r>
            <a:r>
              <a:rPr kumimoji="0" sz="1200" b="1" i="0" u="none" strike="noStrike" kern="0" cap="none" spc="-25" normalizeH="0" baseline="0" noProof="0">
                <a:ln>
                  <a:noFill/>
                </a:ln>
                <a:solidFill>
                  <a:sysClr val="windowText" lastClr="000000"/>
                </a:solidFill>
                <a:effectLst/>
                <a:uLnTx/>
                <a:uFillTx/>
                <a:latin typeface="TH SarabunPSK"/>
                <a:ea typeface="+mn-ea"/>
                <a:cs typeface="TH SarabunPSK"/>
              </a:rPr>
              <a:t> </a:t>
            </a:r>
            <a:r>
              <a:rPr kumimoji="0" sz="1200" b="1" i="0" u="none" strike="noStrike" kern="0" cap="none" spc="-10" normalizeH="0" baseline="0" noProof="0">
                <a:ln>
                  <a:noFill/>
                </a:ln>
                <a:solidFill>
                  <a:sysClr val="windowText" lastClr="000000"/>
                </a:solidFill>
                <a:effectLst/>
                <a:uLnTx/>
                <a:uFillTx/>
                <a:latin typeface="TH SarabunIT๙"/>
                <a:ea typeface="+mn-ea"/>
                <a:cs typeface="TH SarabunIT๙"/>
              </a:rPr>
              <a:t>ตัวชี้วัด</a:t>
            </a:r>
            <a:endParaRPr kumimoji="0" sz="12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28" name="object 28"/>
          <p:cNvGrpSpPr/>
          <p:nvPr/>
        </p:nvGrpSpPr>
        <p:grpSpPr>
          <a:xfrm>
            <a:off x="10733278" y="2090673"/>
            <a:ext cx="339090" cy="145415"/>
            <a:chOff x="10733278" y="2090673"/>
            <a:chExt cx="339090" cy="145415"/>
          </a:xfrm>
        </p:grpSpPr>
        <p:sp>
          <p:nvSpPr>
            <p:cNvPr id="29" name="object 29"/>
            <p:cNvSpPr/>
            <p:nvPr/>
          </p:nvSpPr>
          <p:spPr>
            <a:xfrm>
              <a:off x="10739628" y="2097023"/>
              <a:ext cx="326390" cy="132715"/>
            </a:xfrm>
            <a:custGeom>
              <a:avLst/>
              <a:gdLst/>
              <a:ahLst/>
              <a:cxnLst/>
              <a:rect l="l" t="t" r="r" b="b"/>
              <a:pathLst>
                <a:path w="326390" h="132714">
                  <a:moveTo>
                    <a:pt x="259842" y="0"/>
                  </a:moveTo>
                  <a:lnTo>
                    <a:pt x="66294" y="0"/>
                  </a:lnTo>
                  <a:lnTo>
                    <a:pt x="40505" y="5214"/>
                  </a:lnTo>
                  <a:lnTo>
                    <a:pt x="19430" y="19430"/>
                  </a:lnTo>
                  <a:lnTo>
                    <a:pt x="5214" y="40505"/>
                  </a:lnTo>
                  <a:lnTo>
                    <a:pt x="0" y="66293"/>
                  </a:lnTo>
                  <a:lnTo>
                    <a:pt x="5214" y="92082"/>
                  </a:lnTo>
                  <a:lnTo>
                    <a:pt x="19431" y="113157"/>
                  </a:lnTo>
                  <a:lnTo>
                    <a:pt x="40505" y="127373"/>
                  </a:lnTo>
                  <a:lnTo>
                    <a:pt x="66294" y="132587"/>
                  </a:lnTo>
                  <a:lnTo>
                    <a:pt x="259842" y="132587"/>
                  </a:lnTo>
                  <a:lnTo>
                    <a:pt x="285630" y="127373"/>
                  </a:lnTo>
                  <a:lnTo>
                    <a:pt x="306705" y="113157"/>
                  </a:lnTo>
                  <a:lnTo>
                    <a:pt x="320921" y="92082"/>
                  </a:lnTo>
                  <a:lnTo>
                    <a:pt x="326136" y="66293"/>
                  </a:lnTo>
                  <a:lnTo>
                    <a:pt x="320921" y="40505"/>
                  </a:lnTo>
                  <a:lnTo>
                    <a:pt x="306704" y="19430"/>
                  </a:lnTo>
                  <a:lnTo>
                    <a:pt x="285630" y="5214"/>
                  </a:lnTo>
                  <a:lnTo>
                    <a:pt x="259842" y="0"/>
                  </a:lnTo>
                  <a:close/>
                </a:path>
              </a:pathLst>
            </a:custGeom>
            <a:solidFill>
              <a:srgbClr val="355389"/>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30" name="object 30"/>
            <p:cNvSpPr/>
            <p:nvPr/>
          </p:nvSpPr>
          <p:spPr>
            <a:xfrm>
              <a:off x="10739628" y="2097023"/>
              <a:ext cx="326390" cy="132715"/>
            </a:xfrm>
            <a:custGeom>
              <a:avLst/>
              <a:gdLst/>
              <a:ahLst/>
              <a:cxnLst/>
              <a:rect l="l" t="t" r="r" b="b"/>
              <a:pathLst>
                <a:path w="326390" h="132714">
                  <a:moveTo>
                    <a:pt x="0" y="66293"/>
                  </a:moveTo>
                  <a:lnTo>
                    <a:pt x="5214" y="40505"/>
                  </a:lnTo>
                  <a:lnTo>
                    <a:pt x="19430" y="19430"/>
                  </a:lnTo>
                  <a:lnTo>
                    <a:pt x="40505" y="5214"/>
                  </a:lnTo>
                  <a:lnTo>
                    <a:pt x="66294" y="0"/>
                  </a:lnTo>
                  <a:lnTo>
                    <a:pt x="259842" y="0"/>
                  </a:lnTo>
                  <a:lnTo>
                    <a:pt x="285630" y="5214"/>
                  </a:lnTo>
                  <a:lnTo>
                    <a:pt x="306704" y="19430"/>
                  </a:lnTo>
                  <a:lnTo>
                    <a:pt x="320921" y="40505"/>
                  </a:lnTo>
                  <a:lnTo>
                    <a:pt x="326136" y="66293"/>
                  </a:lnTo>
                  <a:lnTo>
                    <a:pt x="320921" y="92082"/>
                  </a:lnTo>
                  <a:lnTo>
                    <a:pt x="306705" y="113157"/>
                  </a:lnTo>
                  <a:lnTo>
                    <a:pt x="285630" y="127373"/>
                  </a:lnTo>
                  <a:lnTo>
                    <a:pt x="259842" y="132587"/>
                  </a:lnTo>
                  <a:lnTo>
                    <a:pt x="66294" y="132587"/>
                  </a:lnTo>
                  <a:lnTo>
                    <a:pt x="40505" y="127373"/>
                  </a:lnTo>
                  <a:lnTo>
                    <a:pt x="19431" y="113157"/>
                  </a:lnTo>
                  <a:lnTo>
                    <a:pt x="5214" y="92082"/>
                  </a:lnTo>
                  <a:lnTo>
                    <a:pt x="0" y="66293"/>
                  </a:lnTo>
                  <a:close/>
                </a:path>
              </a:pathLst>
            </a:custGeom>
            <a:ln w="12699">
              <a:solidFill>
                <a:srgbClr val="355389"/>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31" name="object 31"/>
          <p:cNvSpPr txBox="1"/>
          <p:nvPr/>
        </p:nvSpPr>
        <p:spPr>
          <a:xfrm>
            <a:off x="10787888" y="2059686"/>
            <a:ext cx="232410" cy="17780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1000" b="0" i="0" u="none" strike="noStrike" kern="0" cap="none" spc="-20" normalizeH="0" baseline="0" noProof="0">
                <a:ln>
                  <a:noFill/>
                </a:ln>
                <a:solidFill>
                  <a:srgbClr val="FFFFFF"/>
                </a:solidFill>
                <a:effectLst/>
                <a:uLnTx/>
                <a:uFillTx/>
                <a:latin typeface="TH SarabunIT๙"/>
                <a:ea typeface="+mn-ea"/>
                <a:cs typeface="TH SarabunIT๙"/>
              </a:rPr>
              <a:t>แม่บท</a:t>
            </a:r>
            <a:endParaRPr kumimoji="0" sz="10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32" name="object 32"/>
          <p:cNvSpPr txBox="1"/>
          <p:nvPr/>
        </p:nvSpPr>
        <p:spPr>
          <a:xfrm>
            <a:off x="11121008" y="2082546"/>
            <a:ext cx="723900" cy="16256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ตัวชี้วัดตามแผนแม่บทฯ</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33" name="object 33"/>
          <p:cNvGrpSpPr/>
          <p:nvPr/>
        </p:nvGrpSpPr>
        <p:grpSpPr>
          <a:xfrm>
            <a:off x="10737850" y="2543301"/>
            <a:ext cx="339090" cy="147320"/>
            <a:chOff x="10737850" y="2543301"/>
            <a:chExt cx="339090" cy="147320"/>
          </a:xfrm>
        </p:grpSpPr>
        <p:sp>
          <p:nvSpPr>
            <p:cNvPr id="34" name="object 34"/>
            <p:cNvSpPr/>
            <p:nvPr/>
          </p:nvSpPr>
          <p:spPr>
            <a:xfrm>
              <a:off x="10744200" y="2549651"/>
              <a:ext cx="326390" cy="134620"/>
            </a:xfrm>
            <a:custGeom>
              <a:avLst/>
              <a:gdLst/>
              <a:ahLst/>
              <a:cxnLst/>
              <a:rect l="l" t="t" r="r" b="b"/>
              <a:pathLst>
                <a:path w="326390" h="134619">
                  <a:moveTo>
                    <a:pt x="259079" y="0"/>
                  </a:moveTo>
                  <a:lnTo>
                    <a:pt x="67055" y="0"/>
                  </a:lnTo>
                  <a:lnTo>
                    <a:pt x="40933" y="5262"/>
                  </a:lnTo>
                  <a:lnTo>
                    <a:pt x="19621" y="19621"/>
                  </a:lnTo>
                  <a:lnTo>
                    <a:pt x="5262" y="40933"/>
                  </a:lnTo>
                  <a:lnTo>
                    <a:pt x="0" y="67056"/>
                  </a:lnTo>
                  <a:lnTo>
                    <a:pt x="5262" y="93178"/>
                  </a:lnTo>
                  <a:lnTo>
                    <a:pt x="19621" y="114490"/>
                  </a:lnTo>
                  <a:lnTo>
                    <a:pt x="40933" y="128849"/>
                  </a:lnTo>
                  <a:lnTo>
                    <a:pt x="67055" y="134112"/>
                  </a:lnTo>
                  <a:lnTo>
                    <a:pt x="259079" y="134112"/>
                  </a:lnTo>
                  <a:lnTo>
                    <a:pt x="285202" y="128849"/>
                  </a:lnTo>
                  <a:lnTo>
                    <a:pt x="306514" y="114490"/>
                  </a:lnTo>
                  <a:lnTo>
                    <a:pt x="320873" y="93178"/>
                  </a:lnTo>
                  <a:lnTo>
                    <a:pt x="326135" y="67056"/>
                  </a:lnTo>
                  <a:lnTo>
                    <a:pt x="320873" y="40933"/>
                  </a:lnTo>
                  <a:lnTo>
                    <a:pt x="306514" y="19621"/>
                  </a:lnTo>
                  <a:lnTo>
                    <a:pt x="285202" y="5262"/>
                  </a:lnTo>
                  <a:lnTo>
                    <a:pt x="259079" y="0"/>
                  </a:lnTo>
                  <a:close/>
                </a:path>
              </a:pathLst>
            </a:custGeom>
            <a:solidFill>
              <a:srgbClr val="B3C5D4"/>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35" name="object 35"/>
            <p:cNvSpPr/>
            <p:nvPr/>
          </p:nvSpPr>
          <p:spPr>
            <a:xfrm>
              <a:off x="10744200" y="2549651"/>
              <a:ext cx="326390" cy="134620"/>
            </a:xfrm>
            <a:custGeom>
              <a:avLst/>
              <a:gdLst/>
              <a:ahLst/>
              <a:cxnLst/>
              <a:rect l="l" t="t" r="r" b="b"/>
              <a:pathLst>
                <a:path w="326390" h="134619">
                  <a:moveTo>
                    <a:pt x="0" y="67056"/>
                  </a:moveTo>
                  <a:lnTo>
                    <a:pt x="5262" y="40933"/>
                  </a:lnTo>
                  <a:lnTo>
                    <a:pt x="19621" y="19621"/>
                  </a:lnTo>
                  <a:lnTo>
                    <a:pt x="40933" y="5262"/>
                  </a:lnTo>
                  <a:lnTo>
                    <a:pt x="67055" y="0"/>
                  </a:lnTo>
                  <a:lnTo>
                    <a:pt x="259079" y="0"/>
                  </a:lnTo>
                  <a:lnTo>
                    <a:pt x="285202" y="5262"/>
                  </a:lnTo>
                  <a:lnTo>
                    <a:pt x="306514" y="19621"/>
                  </a:lnTo>
                  <a:lnTo>
                    <a:pt x="320873" y="40933"/>
                  </a:lnTo>
                  <a:lnTo>
                    <a:pt x="326135" y="67056"/>
                  </a:lnTo>
                  <a:lnTo>
                    <a:pt x="320873" y="93178"/>
                  </a:lnTo>
                  <a:lnTo>
                    <a:pt x="306514" y="114490"/>
                  </a:lnTo>
                  <a:lnTo>
                    <a:pt x="285202" y="128849"/>
                  </a:lnTo>
                  <a:lnTo>
                    <a:pt x="259079" y="134112"/>
                  </a:lnTo>
                  <a:lnTo>
                    <a:pt x="67055" y="134112"/>
                  </a:lnTo>
                  <a:lnTo>
                    <a:pt x="40933" y="128849"/>
                  </a:lnTo>
                  <a:lnTo>
                    <a:pt x="19621" y="114490"/>
                  </a:lnTo>
                  <a:lnTo>
                    <a:pt x="5262" y="93178"/>
                  </a:lnTo>
                  <a:lnTo>
                    <a:pt x="0" y="67056"/>
                  </a:lnTo>
                  <a:close/>
                </a:path>
              </a:pathLst>
            </a:custGeom>
            <a:ln w="12700">
              <a:solidFill>
                <a:srgbClr val="B3C5D4"/>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36" name="object 36"/>
          <p:cNvSpPr txBox="1"/>
          <p:nvPr/>
        </p:nvSpPr>
        <p:spPr>
          <a:xfrm>
            <a:off x="10787633" y="2505582"/>
            <a:ext cx="240029" cy="206375"/>
          </a:xfrm>
          <a:prstGeom prst="rect">
            <a:avLst/>
          </a:prstGeom>
        </p:spPr>
        <p:txBody>
          <a:bodyPr vert="horz" wrap="square" lIns="0" tIns="43815" rIns="0" bIns="0" rtlCol="0">
            <a:spAutoFit/>
          </a:bodyPr>
          <a:lstStyle/>
          <a:p>
            <a:pPr marL="45720" marR="5080" lvl="0" indent="-33655" algn="l" defTabSz="914400" rtl="0" eaLnBrk="1" fontAlgn="auto" latinLnBrk="0" hangingPunct="1">
              <a:lnSpc>
                <a:spcPct val="70000"/>
              </a:lnSpc>
              <a:spcBef>
                <a:spcPts val="345"/>
              </a:spcBef>
              <a:spcAft>
                <a:spcPts val="0"/>
              </a:spcAft>
              <a:buClrTx/>
              <a:buSzTx/>
              <a:buFontTx/>
              <a:buNone/>
              <a:tabLst/>
              <a:defRPr/>
            </a:pPr>
            <a:r>
              <a:rPr kumimoji="0" sz="700" b="0" i="0" u="none" strike="noStrike" kern="0" cap="none" spc="-10" normalizeH="0" baseline="0" noProof="0">
                <a:ln>
                  <a:noFill/>
                </a:ln>
                <a:solidFill>
                  <a:sysClr val="windowText" lastClr="000000"/>
                </a:solidFill>
                <a:effectLst/>
                <a:uLnTx/>
                <a:uFillTx/>
                <a:latin typeface="TH SarabunIT๙"/>
                <a:ea typeface="+mn-ea"/>
                <a:cs typeface="TH SarabunIT๙"/>
              </a:rPr>
              <a:t>นโยบาย</a:t>
            </a:r>
            <a:r>
              <a:rPr kumimoji="0" sz="700" b="0" i="0" u="none" strike="noStrike" kern="0" cap="none" spc="-10" normalizeH="0" baseline="0" noProof="0">
                <a:ln>
                  <a:noFill/>
                </a:ln>
                <a:solidFill>
                  <a:sysClr val="windowText" lastClr="000000"/>
                </a:solidFill>
                <a:effectLst/>
                <a:uLnTx/>
                <a:uFillTx/>
                <a:latin typeface="TH SarabunPSK"/>
                <a:ea typeface="+mn-ea"/>
                <a:cs typeface="TH SarabunPSK"/>
              </a:rPr>
              <a:t>/</a:t>
            </a:r>
            <a:r>
              <a:rPr kumimoji="0" sz="700" b="0" i="0" u="none" strike="noStrike" kern="0" cap="none" spc="500" normalizeH="0" baseline="0" noProof="0">
                <a:ln>
                  <a:noFill/>
                </a:ln>
                <a:solidFill>
                  <a:sysClr val="windowText" lastClr="000000"/>
                </a:solidFill>
                <a:effectLst/>
                <a:uLnTx/>
                <a:uFillTx/>
                <a:latin typeface="TH SarabunPSK"/>
                <a:ea typeface="+mn-ea"/>
                <a:cs typeface="TH SarabunPSK"/>
              </a:rPr>
              <a:t> </a:t>
            </a:r>
            <a:r>
              <a:rPr kumimoji="0" sz="700" b="0" i="0" u="none" strike="noStrike" kern="0" cap="none" spc="-10" normalizeH="0" baseline="0" noProof="0">
                <a:ln>
                  <a:noFill/>
                </a:ln>
                <a:solidFill>
                  <a:sysClr val="windowText" lastClr="000000"/>
                </a:solidFill>
                <a:effectLst/>
                <a:uLnTx/>
                <a:uFillTx/>
                <a:latin typeface="TH SarabunIT๙"/>
                <a:ea typeface="+mn-ea"/>
                <a:cs typeface="TH SarabunIT๙"/>
              </a:rPr>
              <a:t>สั่งการ</a:t>
            </a:r>
            <a:endParaRPr kumimoji="0" sz="7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37" name="object 37"/>
          <p:cNvSpPr txBox="1"/>
          <p:nvPr/>
        </p:nvSpPr>
        <p:spPr>
          <a:xfrm>
            <a:off x="11124692" y="2486025"/>
            <a:ext cx="715010" cy="272415"/>
          </a:xfrm>
          <a:prstGeom prst="rect">
            <a:avLst/>
          </a:prstGeom>
        </p:spPr>
        <p:txBody>
          <a:bodyPr vert="horz" wrap="square" lIns="0" tIns="39370" rIns="0" bIns="0" rtlCol="0">
            <a:spAutoFit/>
          </a:bodyPr>
          <a:lstStyle/>
          <a:p>
            <a:pPr marL="12700" marR="5080" lvl="0" indent="0" algn="l" defTabSz="914400" rtl="0" eaLnBrk="1" fontAlgn="auto" latinLnBrk="0" hangingPunct="1">
              <a:lnSpc>
                <a:spcPts val="860"/>
              </a:lnSpc>
              <a:spcBef>
                <a:spcPts val="310"/>
              </a:spcBef>
              <a:spcAft>
                <a:spcPts val="0"/>
              </a:spcAft>
              <a:buClrTx/>
              <a:buSzTx/>
              <a:buFontTx/>
              <a:buNone/>
              <a:tabLst/>
              <a:defRPr/>
            </a:pP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ตัวชี้วัดนโยบายรัฐบาล/</a:t>
            </a:r>
            <a:r>
              <a:rPr kumimoji="0" sz="900" b="0" i="0" u="none" strike="noStrike" kern="0" cap="none" spc="50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ข้อสั่งการ</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38" name="object 38"/>
          <p:cNvGrpSpPr/>
          <p:nvPr/>
        </p:nvGrpSpPr>
        <p:grpSpPr>
          <a:xfrm>
            <a:off x="10746993" y="3034029"/>
            <a:ext cx="339090" cy="147320"/>
            <a:chOff x="10746993" y="3034029"/>
            <a:chExt cx="339090" cy="147320"/>
          </a:xfrm>
        </p:grpSpPr>
        <p:sp>
          <p:nvSpPr>
            <p:cNvPr id="39" name="object 39"/>
            <p:cNvSpPr/>
            <p:nvPr/>
          </p:nvSpPr>
          <p:spPr>
            <a:xfrm>
              <a:off x="10753343" y="3040379"/>
              <a:ext cx="326390" cy="134620"/>
            </a:xfrm>
            <a:custGeom>
              <a:avLst/>
              <a:gdLst/>
              <a:ahLst/>
              <a:cxnLst/>
              <a:rect l="l" t="t" r="r" b="b"/>
              <a:pathLst>
                <a:path w="326390" h="134619">
                  <a:moveTo>
                    <a:pt x="259079" y="0"/>
                  </a:moveTo>
                  <a:lnTo>
                    <a:pt x="67055" y="0"/>
                  </a:lnTo>
                  <a:lnTo>
                    <a:pt x="40933" y="5262"/>
                  </a:lnTo>
                  <a:lnTo>
                    <a:pt x="19621" y="19621"/>
                  </a:lnTo>
                  <a:lnTo>
                    <a:pt x="5262" y="40933"/>
                  </a:lnTo>
                  <a:lnTo>
                    <a:pt x="0" y="67056"/>
                  </a:lnTo>
                  <a:lnTo>
                    <a:pt x="5262" y="93178"/>
                  </a:lnTo>
                  <a:lnTo>
                    <a:pt x="19621" y="114490"/>
                  </a:lnTo>
                  <a:lnTo>
                    <a:pt x="40933" y="128849"/>
                  </a:lnTo>
                  <a:lnTo>
                    <a:pt x="67055" y="134112"/>
                  </a:lnTo>
                  <a:lnTo>
                    <a:pt x="259079" y="134112"/>
                  </a:lnTo>
                  <a:lnTo>
                    <a:pt x="285202" y="128849"/>
                  </a:lnTo>
                  <a:lnTo>
                    <a:pt x="306514" y="114490"/>
                  </a:lnTo>
                  <a:lnTo>
                    <a:pt x="320873" y="93178"/>
                  </a:lnTo>
                  <a:lnTo>
                    <a:pt x="326135" y="67056"/>
                  </a:lnTo>
                  <a:lnTo>
                    <a:pt x="320873" y="40933"/>
                  </a:lnTo>
                  <a:lnTo>
                    <a:pt x="306514" y="19621"/>
                  </a:lnTo>
                  <a:lnTo>
                    <a:pt x="285202" y="5262"/>
                  </a:lnTo>
                  <a:lnTo>
                    <a:pt x="259079" y="0"/>
                  </a:lnTo>
                  <a:close/>
                </a:path>
              </a:pathLst>
            </a:custGeom>
            <a:solidFill>
              <a:srgbClr val="F4DBB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0" name="object 40"/>
            <p:cNvSpPr/>
            <p:nvPr/>
          </p:nvSpPr>
          <p:spPr>
            <a:xfrm>
              <a:off x="10753343" y="3040379"/>
              <a:ext cx="326390" cy="134620"/>
            </a:xfrm>
            <a:custGeom>
              <a:avLst/>
              <a:gdLst/>
              <a:ahLst/>
              <a:cxnLst/>
              <a:rect l="l" t="t" r="r" b="b"/>
              <a:pathLst>
                <a:path w="326390" h="134619">
                  <a:moveTo>
                    <a:pt x="0" y="67056"/>
                  </a:moveTo>
                  <a:lnTo>
                    <a:pt x="5262" y="40933"/>
                  </a:lnTo>
                  <a:lnTo>
                    <a:pt x="19621" y="19621"/>
                  </a:lnTo>
                  <a:lnTo>
                    <a:pt x="40933" y="5262"/>
                  </a:lnTo>
                  <a:lnTo>
                    <a:pt x="67055" y="0"/>
                  </a:lnTo>
                  <a:lnTo>
                    <a:pt x="259079" y="0"/>
                  </a:lnTo>
                  <a:lnTo>
                    <a:pt x="285202" y="5262"/>
                  </a:lnTo>
                  <a:lnTo>
                    <a:pt x="306514" y="19621"/>
                  </a:lnTo>
                  <a:lnTo>
                    <a:pt x="320873" y="40933"/>
                  </a:lnTo>
                  <a:lnTo>
                    <a:pt x="326135" y="67056"/>
                  </a:lnTo>
                  <a:lnTo>
                    <a:pt x="320873" y="93178"/>
                  </a:lnTo>
                  <a:lnTo>
                    <a:pt x="306514" y="114490"/>
                  </a:lnTo>
                  <a:lnTo>
                    <a:pt x="285202" y="128849"/>
                  </a:lnTo>
                  <a:lnTo>
                    <a:pt x="259079" y="134112"/>
                  </a:lnTo>
                  <a:lnTo>
                    <a:pt x="67055" y="134112"/>
                  </a:lnTo>
                  <a:lnTo>
                    <a:pt x="40933" y="128849"/>
                  </a:lnTo>
                  <a:lnTo>
                    <a:pt x="19621" y="114490"/>
                  </a:lnTo>
                  <a:lnTo>
                    <a:pt x="5262" y="93178"/>
                  </a:lnTo>
                  <a:lnTo>
                    <a:pt x="0" y="67056"/>
                  </a:lnTo>
                  <a:close/>
                </a:path>
              </a:pathLst>
            </a:custGeom>
            <a:ln w="12700">
              <a:solidFill>
                <a:srgbClr val="F4DBB1"/>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41" name="object 41"/>
          <p:cNvSpPr txBox="1"/>
          <p:nvPr/>
        </p:nvSpPr>
        <p:spPr>
          <a:xfrm>
            <a:off x="10728959" y="2974339"/>
            <a:ext cx="1036319" cy="177800"/>
          </a:xfrm>
          <a:prstGeom prst="rect">
            <a:avLst/>
          </a:prstGeom>
        </p:spPr>
        <p:txBody>
          <a:bodyPr vert="horz" wrap="square" lIns="0" tIns="12065" rIns="0" bIns="0" rtlCol="0">
            <a:spAutoFit/>
          </a:bodyPr>
          <a:lstStyle/>
          <a:p>
            <a:pPr marL="38100" marR="0" lvl="0" indent="0" algn="l" defTabSz="914400" rtl="0" eaLnBrk="1" fontAlgn="auto" latinLnBrk="0" hangingPunct="1">
              <a:lnSpc>
                <a:spcPct val="100000"/>
              </a:lnSpc>
              <a:spcBef>
                <a:spcPts val="95"/>
              </a:spcBef>
              <a:spcAft>
                <a:spcPts val="0"/>
              </a:spcAft>
              <a:buClrTx/>
              <a:buSzTx/>
              <a:buFontTx/>
              <a:buNone/>
              <a:tabLst/>
              <a:defRPr/>
            </a:pPr>
            <a:r>
              <a:rPr kumimoji="0" sz="1500" b="1" i="0" u="none" strike="noStrike" kern="0" cap="none" spc="0" normalizeH="0" baseline="-11111" noProof="0">
                <a:ln>
                  <a:noFill/>
                </a:ln>
                <a:solidFill>
                  <a:sysClr val="windowText" lastClr="000000"/>
                </a:solidFill>
                <a:effectLst/>
                <a:uLnTx/>
                <a:uFillTx/>
                <a:latin typeface="TH SarabunIT๙"/>
                <a:ea typeface="+mn-ea"/>
                <a:cs typeface="TH SarabunIT๙"/>
              </a:rPr>
              <a:t>แผนบูรฯ</a:t>
            </a:r>
            <a:r>
              <a:rPr kumimoji="0" sz="1500" b="1" i="0" u="none" strike="noStrike" kern="0" cap="none" spc="457" normalizeH="0" baseline="-11111" noProof="0">
                <a:ln>
                  <a:noFill/>
                </a:ln>
                <a:solidFill>
                  <a:sysClr val="windowText" lastClr="000000"/>
                </a:solidFill>
                <a:effectLst/>
                <a:uLnTx/>
                <a:uFillTx/>
                <a:latin typeface="TH SarabunIT๙"/>
                <a:ea typeface="+mn-ea"/>
                <a:cs typeface="TH SarabunIT๙"/>
              </a:rPr>
              <a:t> </a:t>
            </a: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ตัวชี้วัดตามแผนงาน</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42" name="object 42"/>
          <p:cNvGrpSpPr/>
          <p:nvPr/>
        </p:nvGrpSpPr>
        <p:grpSpPr>
          <a:xfrm>
            <a:off x="10746993" y="3779265"/>
            <a:ext cx="339090" cy="145415"/>
            <a:chOff x="10746993" y="3779265"/>
            <a:chExt cx="339090" cy="145415"/>
          </a:xfrm>
        </p:grpSpPr>
        <p:sp>
          <p:nvSpPr>
            <p:cNvPr id="43" name="object 43"/>
            <p:cNvSpPr/>
            <p:nvPr/>
          </p:nvSpPr>
          <p:spPr>
            <a:xfrm>
              <a:off x="10753343" y="3785615"/>
              <a:ext cx="326390" cy="132715"/>
            </a:xfrm>
            <a:custGeom>
              <a:avLst/>
              <a:gdLst/>
              <a:ahLst/>
              <a:cxnLst/>
              <a:rect l="l" t="t" r="r" b="b"/>
              <a:pathLst>
                <a:path w="326390" h="132714">
                  <a:moveTo>
                    <a:pt x="259841" y="0"/>
                  </a:moveTo>
                  <a:lnTo>
                    <a:pt x="66294" y="0"/>
                  </a:lnTo>
                  <a:lnTo>
                    <a:pt x="40505" y="5214"/>
                  </a:lnTo>
                  <a:lnTo>
                    <a:pt x="19430" y="19430"/>
                  </a:lnTo>
                  <a:lnTo>
                    <a:pt x="5214" y="40505"/>
                  </a:lnTo>
                  <a:lnTo>
                    <a:pt x="0" y="66293"/>
                  </a:lnTo>
                  <a:lnTo>
                    <a:pt x="5214" y="92082"/>
                  </a:lnTo>
                  <a:lnTo>
                    <a:pt x="19430" y="113156"/>
                  </a:lnTo>
                  <a:lnTo>
                    <a:pt x="40505" y="127373"/>
                  </a:lnTo>
                  <a:lnTo>
                    <a:pt x="66294" y="132587"/>
                  </a:lnTo>
                  <a:lnTo>
                    <a:pt x="259841" y="132587"/>
                  </a:lnTo>
                  <a:lnTo>
                    <a:pt x="285630" y="127373"/>
                  </a:lnTo>
                  <a:lnTo>
                    <a:pt x="306704" y="113156"/>
                  </a:lnTo>
                  <a:lnTo>
                    <a:pt x="320921" y="92082"/>
                  </a:lnTo>
                  <a:lnTo>
                    <a:pt x="326135" y="66293"/>
                  </a:lnTo>
                  <a:lnTo>
                    <a:pt x="320921" y="40505"/>
                  </a:lnTo>
                  <a:lnTo>
                    <a:pt x="306704" y="19430"/>
                  </a:lnTo>
                  <a:lnTo>
                    <a:pt x="285630" y="5214"/>
                  </a:lnTo>
                  <a:lnTo>
                    <a:pt x="259841" y="0"/>
                  </a:lnTo>
                  <a:close/>
                </a:path>
              </a:pathLst>
            </a:custGeom>
            <a:solidFill>
              <a:srgbClr val="A08E8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44" name="object 44"/>
            <p:cNvSpPr/>
            <p:nvPr/>
          </p:nvSpPr>
          <p:spPr>
            <a:xfrm>
              <a:off x="10753343" y="3785615"/>
              <a:ext cx="326390" cy="132715"/>
            </a:xfrm>
            <a:custGeom>
              <a:avLst/>
              <a:gdLst/>
              <a:ahLst/>
              <a:cxnLst/>
              <a:rect l="l" t="t" r="r" b="b"/>
              <a:pathLst>
                <a:path w="326390" h="132714">
                  <a:moveTo>
                    <a:pt x="0" y="66293"/>
                  </a:moveTo>
                  <a:lnTo>
                    <a:pt x="5214" y="40505"/>
                  </a:lnTo>
                  <a:lnTo>
                    <a:pt x="19430" y="19430"/>
                  </a:lnTo>
                  <a:lnTo>
                    <a:pt x="40505" y="5214"/>
                  </a:lnTo>
                  <a:lnTo>
                    <a:pt x="66294" y="0"/>
                  </a:lnTo>
                  <a:lnTo>
                    <a:pt x="259841" y="0"/>
                  </a:lnTo>
                  <a:lnTo>
                    <a:pt x="285630" y="5214"/>
                  </a:lnTo>
                  <a:lnTo>
                    <a:pt x="306704" y="19430"/>
                  </a:lnTo>
                  <a:lnTo>
                    <a:pt x="320921" y="40505"/>
                  </a:lnTo>
                  <a:lnTo>
                    <a:pt x="326135" y="66293"/>
                  </a:lnTo>
                  <a:lnTo>
                    <a:pt x="320921" y="92082"/>
                  </a:lnTo>
                  <a:lnTo>
                    <a:pt x="306704" y="113156"/>
                  </a:lnTo>
                  <a:lnTo>
                    <a:pt x="285630" y="127373"/>
                  </a:lnTo>
                  <a:lnTo>
                    <a:pt x="259841" y="132587"/>
                  </a:lnTo>
                  <a:lnTo>
                    <a:pt x="66294" y="132587"/>
                  </a:lnTo>
                  <a:lnTo>
                    <a:pt x="40505" y="127373"/>
                  </a:lnTo>
                  <a:lnTo>
                    <a:pt x="19430" y="113156"/>
                  </a:lnTo>
                  <a:lnTo>
                    <a:pt x="5214" y="92082"/>
                  </a:lnTo>
                  <a:lnTo>
                    <a:pt x="0" y="66293"/>
                  </a:lnTo>
                  <a:close/>
                </a:path>
              </a:pathLst>
            </a:custGeom>
            <a:ln w="12699">
              <a:solidFill>
                <a:srgbClr val="A08E8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45" name="object 45"/>
          <p:cNvSpPr txBox="1"/>
          <p:nvPr/>
        </p:nvSpPr>
        <p:spPr>
          <a:xfrm>
            <a:off x="10787888" y="3755263"/>
            <a:ext cx="260985" cy="17780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1000" b="1" i="0" u="none" strike="noStrike" kern="0" cap="none" spc="-10" normalizeH="0" baseline="0" noProof="0">
                <a:ln>
                  <a:noFill/>
                </a:ln>
                <a:solidFill>
                  <a:srgbClr val="FFFFFF"/>
                </a:solidFill>
                <a:effectLst/>
                <a:uLnTx/>
                <a:uFillTx/>
                <a:latin typeface="TH SarabunIT๙"/>
                <a:ea typeface="+mn-ea"/>
                <a:cs typeface="TH SarabunIT๙"/>
              </a:rPr>
              <a:t>ภารกิจ</a:t>
            </a:r>
            <a:endParaRPr kumimoji="0" sz="10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pic>
        <p:nvPicPr>
          <p:cNvPr id="46" name="object 46"/>
          <p:cNvPicPr/>
          <p:nvPr/>
        </p:nvPicPr>
        <p:blipFill>
          <a:blip r:embed="rId4" cstate="print"/>
          <a:stretch>
            <a:fillRect/>
          </a:stretch>
        </p:blipFill>
        <p:spPr>
          <a:xfrm>
            <a:off x="10746993" y="3517138"/>
            <a:ext cx="337311" cy="145287"/>
          </a:xfrm>
          <a:prstGeom prst="rect">
            <a:avLst/>
          </a:prstGeom>
        </p:spPr>
      </p:pic>
      <p:sp>
        <p:nvSpPr>
          <p:cNvPr id="47" name="object 47"/>
          <p:cNvSpPr txBox="1"/>
          <p:nvPr/>
        </p:nvSpPr>
        <p:spPr>
          <a:xfrm>
            <a:off x="11121897" y="3057905"/>
            <a:ext cx="700405" cy="944244"/>
          </a:xfrm>
          <a:prstGeom prst="rect">
            <a:avLst/>
          </a:prstGeom>
        </p:spPr>
        <p:txBody>
          <a:bodyPr vert="horz" wrap="square" lIns="0" tIns="12700" rIns="0" bIns="0" rtlCol="0">
            <a:spAutoFit/>
          </a:bodyPr>
          <a:lstStyle/>
          <a:p>
            <a:pPr marL="20320" marR="5080" lvl="0" indent="-1905" algn="l" defTabSz="914400" rtl="0" eaLnBrk="1" fontAlgn="auto" latinLnBrk="0" hangingPunct="1">
              <a:lnSpc>
                <a:spcPct val="128000"/>
              </a:lnSpc>
              <a:spcBef>
                <a:spcPts val="100"/>
              </a:spcBef>
              <a:spcAft>
                <a:spcPts val="0"/>
              </a:spcAft>
              <a:buClrTx/>
              <a:buSzTx/>
              <a:buFontTx/>
              <a:buNone/>
              <a:tabLst/>
              <a:defRPr/>
            </a:pP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บูรณาการ</a:t>
            </a:r>
            <a:r>
              <a:rPr kumimoji="0" sz="900" b="0" i="0" u="none" strike="noStrike" kern="0" cap="none" spc="50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ตัวชี้วัดตามภารกิจใหม่</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a:p>
            <a:pPr marL="20320" marR="24765" lvl="0" indent="0" algn="l" defTabSz="914400" rtl="0" eaLnBrk="1" fontAlgn="auto" latinLnBrk="0" hangingPunct="1">
              <a:lnSpc>
                <a:spcPct val="80000"/>
              </a:lnSpc>
              <a:spcBef>
                <a:spcPts val="560"/>
              </a:spcBef>
              <a:spcAft>
                <a:spcPts val="0"/>
              </a:spcAft>
              <a:buClrTx/>
              <a:buSzTx/>
              <a:buFontTx/>
              <a:buNone/>
              <a:tabLst/>
              <a:defRPr/>
            </a:pPr>
            <a:r>
              <a:rPr kumimoji="0" sz="900" b="0" i="0" u="none" strike="noStrike" kern="0" cap="none" spc="-35" normalizeH="0" baseline="0" noProof="0">
                <a:ln>
                  <a:noFill/>
                </a:ln>
                <a:solidFill>
                  <a:sysClr val="windowText" lastClr="000000"/>
                </a:solidFill>
                <a:effectLst/>
                <a:uLnTx/>
                <a:uFillTx/>
                <a:latin typeface="TH SarabunIT๙"/>
                <a:ea typeface="+mn-ea"/>
                <a:cs typeface="TH SarabunIT๙"/>
              </a:rPr>
              <a:t>ตัวชี้วัดจากแผนแม่บทฯ</a:t>
            </a:r>
            <a:r>
              <a:rPr kumimoji="0" sz="900" b="0" i="0" u="none" strike="noStrike" kern="0" cap="none" spc="50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40" normalizeH="0" baseline="0" noProof="0">
                <a:ln>
                  <a:noFill/>
                </a:ln>
                <a:solidFill>
                  <a:sysClr val="windowText" lastClr="000000"/>
                </a:solidFill>
                <a:effectLst/>
                <a:uLnTx/>
                <a:uFillTx/>
                <a:latin typeface="TH SarabunIT๙"/>
                <a:ea typeface="+mn-ea"/>
                <a:cs typeface="TH SarabunIT๙"/>
              </a:rPr>
              <a:t>และแผนฯ</a:t>
            </a:r>
            <a:r>
              <a:rPr kumimoji="0" sz="900" b="0" i="0" u="none" strike="noStrike" kern="0" cap="none" spc="2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25" normalizeH="0" baseline="0" noProof="0">
                <a:ln>
                  <a:noFill/>
                </a:ln>
                <a:solidFill>
                  <a:sysClr val="windowText" lastClr="000000"/>
                </a:solidFill>
                <a:effectLst/>
                <a:uLnTx/>
                <a:uFillTx/>
                <a:latin typeface="TH SarabunPSK"/>
                <a:ea typeface="+mn-ea"/>
                <a:cs typeface="TH SarabunPSK"/>
              </a:rPr>
              <a:t>13</a:t>
            </a:r>
            <a:endParaRPr kumimoji="0" sz="900" b="0" i="0" u="none" strike="noStrike" kern="0" cap="none" spc="0" normalizeH="0" baseline="0" noProof="0">
              <a:ln>
                <a:noFill/>
              </a:ln>
              <a:solidFill>
                <a:sysClr val="windowText" lastClr="000000"/>
              </a:solidFill>
              <a:effectLst/>
              <a:uLnTx/>
              <a:uFillTx/>
              <a:latin typeface="TH SarabunPSK"/>
              <a:ea typeface="+mn-ea"/>
              <a:cs typeface="TH SarabunPSK"/>
            </a:endParaRPr>
          </a:p>
          <a:p>
            <a:pPr marL="12700" marR="5715" lvl="0" indent="0" algn="l" defTabSz="914400" rtl="0" eaLnBrk="1" fontAlgn="auto" latinLnBrk="0" hangingPunct="1">
              <a:lnSpc>
                <a:spcPct val="80000"/>
              </a:lnSpc>
              <a:spcBef>
                <a:spcPts val="450"/>
              </a:spcBef>
              <a:spcAft>
                <a:spcPts val="0"/>
              </a:spcAft>
              <a:buClrTx/>
              <a:buSzTx/>
              <a:buFontTx/>
              <a:buNone/>
              <a:tabLst/>
              <a:defRPr/>
            </a:pPr>
            <a:r>
              <a:rPr kumimoji="0" sz="900" b="0" i="0" u="none" strike="noStrike" kern="0" cap="none" spc="-30" normalizeH="0" baseline="0" noProof="0">
                <a:ln>
                  <a:noFill/>
                </a:ln>
                <a:solidFill>
                  <a:sysClr val="windowText" lastClr="000000"/>
                </a:solidFill>
                <a:effectLst/>
                <a:uLnTx/>
                <a:uFillTx/>
                <a:latin typeface="TH SarabunIT๙"/>
                <a:ea typeface="+mn-ea"/>
                <a:cs typeface="TH SarabunIT๙"/>
              </a:rPr>
              <a:t>ตัวชี้วัดภารกิจสําคัญของ</a:t>
            </a:r>
            <a:r>
              <a:rPr kumimoji="0" sz="900" b="0" i="0" u="none" strike="noStrike" kern="0" cap="none" spc="50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หน่วยงาน</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48" name="object 48"/>
          <p:cNvGrpSpPr/>
          <p:nvPr/>
        </p:nvGrpSpPr>
        <p:grpSpPr>
          <a:xfrm>
            <a:off x="10731754" y="3293109"/>
            <a:ext cx="339090" cy="145415"/>
            <a:chOff x="10731754" y="3293109"/>
            <a:chExt cx="339090" cy="145415"/>
          </a:xfrm>
        </p:grpSpPr>
        <p:sp>
          <p:nvSpPr>
            <p:cNvPr id="49" name="object 49"/>
            <p:cNvSpPr/>
            <p:nvPr/>
          </p:nvSpPr>
          <p:spPr>
            <a:xfrm>
              <a:off x="10738104" y="3299459"/>
              <a:ext cx="326390" cy="132715"/>
            </a:xfrm>
            <a:custGeom>
              <a:avLst/>
              <a:gdLst/>
              <a:ahLst/>
              <a:cxnLst/>
              <a:rect l="l" t="t" r="r" b="b"/>
              <a:pathLst>
                <a:path w="326390" h="132714">
                  <a:moveTo>
                    <a:pt x="259842" y="0"/>
                  </a:moveTo>
                  <a:lnTo>
                    <a:pt x="66294" y="0"/>
                  </a:lnTo>
                  <a:lnTo>
                    <a:pt x="40505" y="5214"/>
                  </a:lnTo>
                  <a:lnTo>
                    <a:pt x="19430" y="19430"/>
                  </a:lnTo>
                  <a:lnTo>
                    <a:pt x="5214" y="40505"/>
                  </a:lnTo>
                  <a:lnTo>
                    <a:pt x="0" y="66293"/>
                  </a:lnTo>
                  <a:lnTo>
                    <a:pt x="5214" y="92082"/>
                  </a:lnTo>
                  <a:lnTo>
                    <a:pt x="19431" y="113157"/>
                  </a:lnTo>
                  <a:lnTo>
                    <a:pt x="40505" y="127373"/>
                  </a:lnTo>
                  <a:lnTo>
                    <a:pt x="66294" y="132587"/>
                  </a:lnTo>
                  <a:lnTo>
                    <a:pt x="259842" y="132587"/>
                  </a:lnTo>
                  <a:lnTo>
                    <a:pt x="285630" y="127373"/>
                  </a:lnTo>
                  <a:lnTo>
                    <a:pt x="306704" y="113157"/>
                  </a:lnTo>
                  <a:lnTo>
                    <a:pt x="320921" y="92082"/>
                  </a:lnTo>
                  <a:lnTo>
                    <a:pt x="326136" y="66293"/>
                  </a:lnTo>
                  <a:lnTo>
                    <a:pt x="320921" y="40505"/>
                  </a:lnTo>
                  <a:lnTo>
                    <a:pt x="306704" y="19430"/>
                  </a:lnTo>
                  <a:lnTo>
                    <a:pt x="285630" y="5214"/>
                  </a:lnTo>
                  <a:lnTo>
                    <a:pt x="259842" y="0"/>
                  </a:lnTo>
                  <a:close/>
                </a:path>
              </a:pathLst>
            </a:custGeom>
            <a:solidFill>
              <a:srgbClr val="7C8587"/>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0" name="object 50"/>
            <p:cNvSpPr/>
            <p:nvPr/>
          </p:nvSpPr>
          <p:spPr>
            <a:xfrm>
              <a:off x="10738104" y="3299459"/>
              <a:ext cx="326390" cy="132715"/>
            </a:xfrm>
            <a:custGeom>
              <a:avLst/>
              <a:gdLst/>
              <a:ahLst/>
              <a:cxnLst/>
              <a:rect l="l" t="t" r="r" b="b"/>
              <a:pathLst>
                <a:path w="326390" h="132714">
                  <a:moveTo>
                    <a:pt x="0" y="66293"/>
                  </a:moveTo>
                  <a:lnTo>
                    <a:pt x="5214" y="40505"/>
                  </a:lnTo>
                  <a:lnTo>
                    <a:pt x="19430" y="19430"/>
                  </a:lnTo>
                  <a:lnTo>
                    <a:pt x="40505" y="5214"/>
                  </a:lnTo>
                  <a:lnTo>
                    <a:pt x="66294" y="0"/>
                  </a:lnTo>
                  <a:lnTo>
                    <a:pt x="259842" y="0"/>
                  </a:lnTo>
                  <a:lnTo>
                    <a:pt x="285630" y="5214"/>
                  </a:lnTo>
                  <a:lnTo>
                    <a:pt x="306704" y="19430"/>
                  </a:lnTo>
                  <a:lnTo>
                    <a:pt x="320921" y="40505"/>
                  </a:lnTo>
                  <a:lnTo>
                    <a:pt x="326136" y="66293"/>
                  </a:lnTo>
                  <a:lnTo>
                    <a:pt x="320921" y="92082"/>
                  </a:lnTo>
                  <a:lnTo>
                    <a:pt x="306705" y="113156"/>
                  </a:lnTo>
                  <a:lnTo>
                    <a:pt x="285630" y="127373"/>
                  </a:lnTo>
                  <a:lnTo>
                    <a:pt x="259842" y="132587"/>
                  </a:lnTo>
                  <a:lnTo>
                    <a:pt x="66294" y="132587"/>
                  </a:lnTo>
                  <a:lnTo>
                    <a:pt x="40505" y="127373"/>
                  </a:lnTo>
                  <a:lnTo>
                    <a:pt x="19431" y="113157"/>
                  </a:lnTo>
                  <a:lnTo>
                    <a:pt x="5214" y="92082"/>
                  </a:lnTo>
                  <a:lnTo>
                    <a:pt x="0" y="66293"/>
                  </a:lnTo>
                  <a:close/>
                </a:path>
              </a:pathLst>
            </a:custGeom>
            <a:ln w="12699">
              <a:solidFill>
                <a:srgbClr val="7C8587"/>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51" name="object 51"/>
          <p:cNvSpPr txBox="1"/>
          <p:nvPr/>
        </p:nvSpPr>
        <p:spPr>
          <a:xfrm>
            <a:off x="10742168" y="3280663"/>
            <a:ext cx="320675" cy="147955"/>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800" b="0" i="0" u="none" strike="noStrike" kern="0" cap="none" spc="-10" normalizeH="0" baseline="0" noProof="0">
                <a:ln>
                  <a:noFill/>
                </a:ln>
                <a:solidFill>
                  <a:srgbClr val="FFFFFF"/>
                </a:solidFill>
                <a:effectLst/>
                <a:uLnTx/>
                <a:uFillTx/>
                <a:latin typeface="TH SarabunIT๙"/>
                <a:ea typeface="+mn-ea"/>
                <a:cs typeface="TH SarabunIT๙"/>
              </a:rPr>
              <a:t>ภารกิจใหม่</a:t>
            </a:r>
            <a:endParaRPr kumimoji="0" sz="8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nvGrpSpPr>
          <p:cNvPr id="52" name="object 52"/>
          <p:cNvGrpSpPr/>
          <p:nvPr/>
        </p:nvGrpSpPr>
        <p:grpSpPr>
          <a:xfrm>
            <a:off x="10737850" y="2319273"/>
            <a:ext cx="339090" cy="147320"/>
            <a:chOff x="10737850" y="2319273"/>
            <a:chExt cx="339090" cy="147320"/>
          </a:xfrm>
        </p:grpSpPr>
        <p:sp>
          <p:nvSpPr>
            <p:cNvPr id="53" name="object 53"/>
            <p:cNvSpPr/>
            <p:nvPr/>
          </p:nvSpPr>
          <p:spPr>
            <a:xfrm>
              <a:off x="10744200" y="2325623"/>
              <a:ext cx="326390" cy="134620"/>
            </a:xfrm>
            <a:custGeom>
              <a:avLst/>
              <a:gdLst/>
              <a:ahLst/>
              <a:cxnLst/>
              <a:rect l="l" t="t" r="r" b="b"/>
              <a:pathLst>
                <a:path w="326390" h="134619">
                  <a:moveTo>
                    <a:pt x="259079" y="0"/>
                  </a:moveTo>
                  <a:lnTo>
                    <a:pt x="67055" y="0"/>
                  </a:lnTo>
                  <a:lnTo>
                    <a:pt x="40933" y="5262"/>
                  </a:lnTo>
                  <a:lnTo>
                    <a:pt x="19621" y="19621"/>
                  </a:lnTo>
                  <a:lnTo>
                    <a:pt x="5262" y="40933"/>
                  </a:lnTo>
                  <a:lnTo>
                    <a:pt x="0" y="67055"/>
                  </a:lnTo>
                  <a:lnTo>
                    <a:pt x="5262" y="93178"/>
                  </a:lnTo>
                  <a:lnTo>
                    <a:pt x="19621" y="114490"/>
                  </a:lnTo>
                  <a:lnTo>
                    <a:pt x="40933" y="128849"/>
                  </a:lnTo>
                  <a:lnTo>
                    <a:pt x="67055" y="134112"/>
                  </a:lnTo>
                  <a:lnTo>
                    <a:pt x="259079" y="134112"/>
                  </a:lnTo>
                  <a:lnTo>
                    <a:pt x="285202" y="128849"/>
                  </a:lnTo>
                  <a:lnTo>
                    <a:pt x="306514" y="114490"/>
                  </a:lnTo>
                  <a:lnTo>
                    <a:pt x="320873" y="93178"/>
                  </a:lnTo>
                  <a:lnTo>
                    <a:pt x="326135" y="67055"/>
                  </a:lnTo>
                  <a:lnTo>
                    <a:pt x="320873" y="40933"/>
                  </a:lnTo>
                  <a:lnTo>
                    <a:pt x="306514" y="19621"/>
                  </a:lnTo>
                  <a:lnTo>
                    <a:pt x="285202" y="5262"/>
                  </a:lnTo>
                  <a:lnTo>
                    <a:pt x="259079" y="0"/>
                  </a:lnTo>
                  <a:close/>
                </a:path>
              </a:pathLst>
            </a:custGeom>
            <a:solidFill>
              <a:srgbClr val="6A8DC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4" name="object 54"/>
            <p:cNvSpPr/>
            <p:nvPr/>
          </p:nvSpPr>
          <p:spPr>
            <a:xfrm>
              <a:off x="10744200" y="2325623"/>
              <a:ext cx="326390" cy="134620"/>
            </a:xfrm>
            <a:custGeom>
              <a:avLst/>
              <a:gdLst/>
              <a:ahLst/>
              <a:cxnLst/>
              <a:rect l="l" t="t" r="r" b="b"/>
              <a:pathLst>
                <a:path w="326390" h="134619">
                  <a:moveTo>
                    <a:pt x="0" y="67055"/>
                  </a:moveTo>
                  <a:lnTo>
                    <a:pt x="5262" y="40933"/>
                  </a:lnTo>
                  <a:lnTo>
                    <a:pt x="19621" y="19621"/>
                  </a:lnTo>
                  <a:lnTo>
                    <a:pt x="40933" y="5262"/>
                  </a:lnTo>
                  <a:lnTo>
                    <a:pt x="67055" y="0"/>
                  </a:lnTo>
                  <a:lnTo>
                    <a:pt x="259079" y="0"/>
                  </a:lnTo>
                  <a:lnTo>
                    <a:pt x="285202" y="5262"/>
                  </a:lnTo>
                  <a:lnTo>
                    <a:pt x="306514" y="19621"/>
                  </a:lnTo>
                  <a:lnTo>
                    <a:pt x="320873" y="40933"/>
                  </a:lnTo>
                  <a:lnTo>
                    <a:pt x="326135" y="67055"/>
                  </a:lnTo>
                  <a:lnTo>
                    <a:pt x="320873" y="93178"/>
                  </a:lnTo>
                  <a:lnTo>
                    <a:pt x="306514" y="114490"/>
                  </a:lnTo>
                  <a:lnTo>
                    <a:pt x="285202" y="128849"/>
                  </a:lnTo>
                  <a:lnTo>
                    <a:pt x="259079" y="134112"/>
                  </a:lnTo>
                  <a:lnTo>
                    <a:pt x="67055" y="134112"/>
                  </a:lnTo>
                  <a:lnTo>
                    <a:pt x="40933" y="128849"/>
                  </a:lnTo>
                  <a:lnTo>
                    <a:pt x="19621" y="114490"/>
                  </a:lnTo>
                  <a:lnTo>
                    <a:pt x="5262" y="93178"/>
                  </a:lnTo>
                  <a:lnTo>
                    <a:pt x="0" y="67055"/>
                  </a:lnTo>
                  <a:close/>
                </a:path>
              </a:pathLst>
            </a:custGeom>
            <a:ln w="12700">
              <a:solidFill>
                <a:srgbClr val="6A8DC3"/>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55" name="object 55"/>
          <p:cNvSpPr txBox="1"/>
          <p:nvPr/>
        </p:nvSpPr>
        <p:spPr>
          <a:xfrm>
            <a:off x="10849736" y="2297938"/>
            <a:ext cx="923290" cy="162560"/>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tab pos="289560" algn="l"/>
              </a:tabLst>
              <a:defRPr/>
            </a:pPr>
            <a:r>
              <a:rPr kumimoji="0" sz="1500" b="1" i="0" u="none" strike="noStrike" kern="0" cap="none" spc="-37" normalizeH="0" baseline="2777" noProof="0">
                <a:ln>
                  <a:noFill/>
                </a:ln>
                <a:solidFill>
                  <a:srgbClr val="FFFFFF"/>
                </a:solidFill>
                <a:effectLst/>
                <a:uLnTx/>
                <a:uFillTx/>
                <a:latin typeface="TH SarabunPSK"/>
                <a:ea typeface="+mn-ea"/>
                <a:cs typeface="TH SarabunPSK"/>
              </a:rPr>
              <a:t>13</a:t>
            </a:r>
            <a:r>
              <a:rPr kumimoji="0" sz="1500" b="1" i="0" u="none" strike="noStrike" kern="0" cap="none" spc="0" normalizeH="0" baseline="2777" noProof="0">
                <a:ln>
                  <a:noFill/>
                </a:ln>
                <a:solidFill>
                  <a:srgbClr val="FFFFFF"/>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IT๙"/>
                <a:ea typeface="+mn-ea"/>
                <a:cs typeface="TH SarabunIT๙"/>
              </a:rPr>
              <a:t>ตัวชี้วัดตามแผนฯ</a:t>
            </a:r>
            <a:r>
              <a:rPr kumimoji="0" sz="900" b="0" i="0" u="none" strike="noStrike" kern="0" cap="none" spc="-5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45" normalizeH="0" baseline="0" noProof="0">
                <a:ln>
                  <a:noFill/>
                </a:ln>
                <a:solidFill>
                  <a:sysClr val="windowText" lastClr="000000"/>
                </a:solidFill>
                <a:effectLst/>
                <a:uLnTx/>
                <a:uFillTx/>
                <a:latin typeface="TH SarabunIT๙"/>
                <a:ea typeface="+mn-ea"/>
                <a:cs typeface="TH SarabunIT๙"/>
              </a:rPr>
              <a:t>13</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sp>
        <p:nvSpPr>
          <p:cNvPr id="56" name="object 56"/>
          <p:cNvSpPr/>
          <p:nvPr/>
        </p:nvSpPr>
        <p:spPr>
          <a:xfrm>
            <a:off x="609600" y="4877616"/>
            <a:ext cx="9432290" cy="0"/>
          </a:xfrm>
          <a:custGeom>
            <a:avLst/>
            <a:gdLst/>
            <a:ahLst/>
            <a:cxnLst/>
            <a:rect l="l" t="t" r="r" b="b"/>
            <a:pathLst>
              <a:path w="9432290">
                <a:moveTo>
                  <a:pt x="0" y="0"/>
                </a:moveTo>
                <a:lnTo>
                  <a:pt x="9432036" y="0"/>
                </a:lnTo>
              </a:path>
            </a:pathLst>
          </a:custGeom>
          <a:ln w="6350">
            <a:solidFill>
              <a:srgbClr val="FFC000"/>
            </a:solidFill>
            <a:prstDash val="sysDot"/>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nvGrpSpPr>
          <p:cNvPr id="57" name="object 57"/>
          <p:cNvGrpSpPr/>
          <p:nvPr/>
        </p:nvGrpSpPr>
        <p:grpSpPr>
          <a:xfrm>
            <a:off x="10748518" y="4289805"/>
            <a:ext cx="340360" cy="145415"/>
            <a:chOff x="10748518" y="4289805"/>
            <a:chExt cx="340360" cy="145415"/>
          </a:xfrm>
        </p:grpSpPr>
        <p:sp>
          <p:nvSpPr>
            <p:cNvPr id="58" name="object 58"/>
            <p:cNvSpPr/>
            <p:nvPr/>
          </p:nvSpPr>
          <p:spPr>
            <a:xfrm>
              <a:off x="10754868" y="4296155"/>
              <a:ext cx="327660" cy="132715"/>
            </a:xfrm>
            <a:custGeom>
              <a:avLst/>
              <a:gdLst/>
              <a:ahLst/>
              <a:cxnLst/>
              <a:rect l="l" t="t" r="r" b="b"/>
              <a:pathLst>
                <a:path w="327659" h="132714">
                  <a:moveTo>
                    <a:pt x="261365" y="0"/>
                  </a:moveTo>
                  <a:lnTo>
                    <a:pt x="66293" y="0"/>
                  </a:lnTo>
                  <a:lnTo>
                    <a:pt x="40505" y="5214"/>
                  </a:lnTo>
                  <a:lnTo>
                    <a:pt x="19430" y="19431"/>
                  </a:lnTo>
                  <a:lnTo>
                    <a:pt x="5214" y="40505"/>
                  </a:lnTo>
                  <a:lnTo>
                    <a:pt x="0" y="66294"/>
                  </a:lnTo>
                  <a:lnTo>
                    <a:pt x="5214" y="92082"/>
                  </a:lnTo>
                  <a:lnTo>
                    <a:pt x="19430" y="113157"/>
                  </a:lnTo>
                  <a:lnTo>
                    <a:pt x="40505" y="127373"/>
                  </a:lnTo>
                  <a:lnTo>
                    <a:pt x="66293" y="132588"/>
                  </a:lnTo>
                  <a:lnTo>
                    <a:pt x="261365" y="132588"/>
                  </a:lnTo>
                  <a:lnTo>
                    <a:pt x="287154" y="127373"/>
                  </a:lnTo>
                  <a:lnTo>
                    <a:pt x="308228" y="113157"/>
                  </a:lnTo>
                  <a:lnTo>
                    <a:pt x="322445" y="92082"/>
                  </a:lnTo>
                  <a:lnTo>
                    <a:pt x="327659" y="66294"/>
                  </a:lnTo>
                  <a:lnTo>
                    <a:pt x="322445" y="40505"/>
                  </a:lnTo>
                  <a:lnTo>
                    <a:pt x="308228" y="19431"/>
                  </a:lnTo>
                  <a:lnTo>
                    <a:pt x="287154" y="5214"/>
                  </a:lnTo>
                  <a:lnTo>
                    <a:pt x="261365" y="0"/>
                  </a:lnTo>
                  <a:close/>
                </a:path>
              </a:pathLst>
            </a:custGeom>
            <a:solidFill>
              <a:srgbClr val="71C9E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59" name="object 59"/>
            <p:cNvSpPr/>
            <p:nvPr/>
          </p:nvSpPr>
          <p:spPr>
            <a:xfrm>
              <a:off x="10754868" y="4296155"/>
              <a:ext cx="327660" cy="132715"/>
            </a:xfrm>
            <a:custGeom>
              <a:avLst/>
              <a:gdLst/>
              <a:ahLst/>
              <a:cxnLst/>
              <a:rect l="l" t="t" r="r" b="b"/>
              <a:pathLst>
                <a:path w="327659" h="132714">
                  <a:moveTo>
                    <a:pt x="0" y="66294"/>
                  </a:moveTo>
                  <a:lnTo>
                    <a:pt x="5214" y="40505"/>
                  </a:lnTo>
                  <a:lnTo>
                    <a:pt x="19430" y="19431"/>
                  </a:lnTo>
                  <a:lnTo>
                    <a:pt x="40505" y="5214"/>
                  </a:lnTo>
                  <a:lnTo>
                    <a:pt x="66293" y="0"/>
                  </a:lnTo>
                  <a:lnTo>
                    <a:pt x="261365" y="0"/>
                  </a:lnTo>
                  <a:lnTo>
                    <a:pt x="287154" y="5214"/>
                  </a:lnTo>
                  <a:lnTo>
                    <a:pt x="308228" y="19431"/>
                  </a:lnTo>
                  <a:lnTo>
                    <a:pt x="322445" y="40505"/>
                  </a:lnTo>
                  <a:lnTo>
                    <a:pt x="327659" y="66294"/>
                  </a:lnTo>
                  <a:lnTo>
                    <a:pt x="322445" y="92082"/>
                  </a:lnTo>
                  <a:lnTo>
                    <a:pt x="308228" y="113157"/>
                  </a:lnTo>
                  <a:lnTo>
                    <a:pt x="287154" y="127373"/>
                  </a:lnTo>
                  <a:lnTo>
                    <a:pt x="261365" y="132588"/>
                  </a:lnTo>
                  <a:lnTo>
                    <a:pt x="66293" y="132588"/>
                  </a:lnTo>
                  <a:lnTo>
                    <a:pt x="40505" y="127373"/>
                  </a:lnTo>
                  <a:lnTo>
                    <a:pt x="19430" y="113157"/>
                  </a:lnTo>
                  <a:lnTo>
                    <a:pt x="5214" y="92082"/>
                  </a:lnTo>
                  <a:lnTo>
                    <a:pt x="0" y="66294"/>
                  </a:lnTo>
                  <a:close/>
                </a:path>
              </a:pathLst>
            </a:custGeom>
            <a:ln w="12700">
              <a:solidFill>
                <a:srgbClr val="71C9E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60" name="object 60"/>
          <p:cNvSpPr txBox="1"/>
          <p:nvPr/>
        </p:nvSpPr>
        <p:spPr>
          <a:xfrm>
            <a:off x="10785475" y="3933088"/>
            <a:ext cx="1090295" cy="508000"/>
          </a:xfrm>
          <a:prstGeom prst="rect">
            <a:avLst/>
          </a:prstGeom>
        </p:spPr>
        <p:txBody>
          <a:bodyPr vert="horz" wrap="square" lIns="0" tIns="101600" rIns="0" bIns="0" rtlCol="0">
            <a:spAutoFit/>
          </a:bodyPr>
          <a:lstStyle/>
          <a:p>
            <a:pPr marL="12700" marR="0" lvl="0" indent="0" algn="l" defTabSz="914400" rtl="0" eaLnBrk="1" fontAlgn="auto" latinLnBrk="0" hangingPunct="1">
              <a:lnSpc>
                <a:spcPct val="100000"/>
              </a:lnSpc>
              <a:spcBef>
                <a:spcPts val="800"/>
              </a:spcBef>
              <a:spcAft>
                <a:spcPts val="0"/>
              </a:spcAft>
              <a:buClrTx/>
              <a:buSzTx/>
              <a:buFontTx/>
              <a:buNone/>
              <a:tabLst/>
              <a:defRPr/>
            </a:pPr>
            <a:r>
              <a:rPr kumimoji="0" sz="1000" b="0" i="0" u="none" strike="noStrike" kern="0" cap="none" spc="0" normalizeH="0" baseline="0" noProof="0">
                <a:ln>
                  <a:noFill/>
                </a:ln>
                <a:solidFill>
                  <a:sysClr val="windowText" lastClr="000000"/>
                </a:solidFill>
                <a:effectLst/>
                <a:uLnTx/>
                <a:uFillTx/>
                <a:latin typeface="TH SarabunPSK"/>
                <a:ea typeface="+mn-ea"/>
                <a:cs typeface="TH SarabunPSK"/>
              </a:rPr>
              <a:t>JKPI</a:t>
            </a:r>
            <a:r>
              <a:rPr kumimoji="0" sz="1000" b="0" i="0" u="none" strike="noStrike" kern="0" cap="none" spc="-10" normalizeH="0" baseline="0" noProof="0">
                <a:ln>
                  <a:noFill/>
                </a:ln>
                <a:solidFill>
                  <a:sysClr val="windowText" lastClr="000000"/>
                </a:solidFill>
                <a:effectLst/>
                <a:uLnTx/>
                <a:uFillTx/>
                <a:latin typeface="TH SarabunPSK"/>
                <a:ea typeface="+mn-ea"/>
                <a:cs typeface="TH SarabunPSK"/>
              </a:rPr>
              <a:t> </a:t>
            </a:r>
            <a:r>
              <a:rPr kumimoji="0" sz="1000" b="0" i="0" u="none" strike="noStrike" kern="0" cap="none" spc="0" normalizeH="0" baseline="0" noProof="0">
                <a:ln>
                  <a:noFill/>
                </a:ln>
                <a:solidFill>
                  <a:sysClr val="windowText" lastClr="000000"/>
                </a:solidFill>
                <a:effectLst/>
                <a:uLnTx/>
                <a:uFillTx/>
                <a:latin typeface="TH SarabunIT๙"/>
                <a:ea typeface="+mn-ea"/>
                <a:cs typeface="TH SarabunIT๙"/>
              </a:rPr>
              <a:t>...</a:t>
            </a:r>
            <a:r>
              <a:rPr kumimoji="0" sz="1000" b="0" i="0" u="none" strike="noStrike" kern="0" cap="none" spc="229"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JKPI</a:t>
            </a:r>
            <a:r>
              <a:rPr kumimoji="0" sz="900" b="0" i="0" u="none" strike="noStrike" kern="0" cap="none" spc="-5"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IT๙"/>
                <a:ea typeface="+mn-ea"/>
                <a:cs typeface="TH SarabunIT๙"/>
              </a:rPr>
              <a:t>ในประเด็นที่</a:t>
            </a:r>
            <a:r>
              <a:rPr kumimoji="0" sz="900" b="0" i="0" u="none" strike="noStrike" kern="0" cap="none" spc="10"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1</a:t>
            </a:r>
            <a:r>
              <a:rPr kumimoji="0" sz="900" b="0" i="0" u="none" strike="noStrike" kern="0" cap="none" spc="-5"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a:t>
            </a:r>
            <a:r>
              <a:rPr kumimoji="0" sz="900" b="0" i="0" u="none" strike="noStrike" kern="0" cap="none" spc="5"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50" normalizeH="0" baseline="0" noProof="0">
                <a:ln>
                  <a:noFill/>
                </a:ln>
                <a:solidFill>
                  <a:sysClr val="windowText" lastClr="000000"/>
                </a:solidFill>
                <a:effectLst/>
                <a:uLnTx/>
                <a:uFillTx/>
                <a:latin typeface="TH SarabunPSK"/>
                <a:ea typeface="+mn-ea"/>
                <a:cs typeface="TH SarabunPSK"/>
              </a:rPr>
              <a:t>6</a:t>
            </a:r>
            <a:endParaRPr kumimoji="0" sz="900" b="0" i="0" u="none" strike="noStrike" kern="0" cap="none" spc="0" normalizeH="0" baseline="0" noProof="0">
              <a:ln>
                <a:noFill/>
              </a:ln>
              <a:solidFill>
                <a:sysClr val="windowText" lastClr="000000"/>
              </a:solidFill>
              <a:effectLst/>
              <a:uLnTx/>
              <a:uFillTx/>
              <a:latin typeface="TH SarabunPSK"/>
              <a:ea typeface="+mn-ea"/>
              <a:cs typeface="TH SarabunPSK"/>
            </a:endParaRPr>
          </a:p>
          <a:p>
            <a:pPr marL="16510" marR="0" lvl="0" indent="0" algn="l" defTabSz="914400" rtl="0" eaLnBrk="1" fontAlgn="auto" latinLnBrk="0" hangingPunct="1">
              <a:lnSpc>
                <a:spcPct val="100000"/>
              </a:lnSpc>
              <a:spcBef>
                <a:spcPts val="700"/>
              </a:spcBef>
              <a:spcAft>
                <a:spcPts val="0"/>
              </a:spcAft>
              <a:buClrTx/>
              <a:buSzTx/>
              <a:buFontTx/>
              <a:buNone/>
              <a:tabLst/>
              <a:defRPr/>
            </a:pPr>
            <a:r>
              <a:rPr kumimoji="0" sz="1000" b="0" i="0" u="none" strike="noStrike" kern="0" cap="none" spc="0" normalizeH="0" baseline="0" noProof="0">
                <a:ln>
                  <a:noFill/>
                </a:ln>
                <a:solidFill>
                  <a:sysClr val="windowText" lastClr="000000"/>
                </a:solidFill>
                <a:effectLst/>
                <a:uLnTx/>
                <a:uFillTx/>
                <a:latin typeface="TH SarabunPSK"/>
                <a:ea typeface="+mn-ea"/>
                <a:cs typeface="TH SarabunPSK"/>
              </a:rPr>
              <a:t>JKPI</a:t>
            </a:r>
            <a:r>
              <a:rPr kumimoji="0" sz="1000" b="0" i="0" u="none" strike="noStrike" kern="0" cap="none" spc="-5" normalizeH="0" baseline="0" noProof="0">
                <a:ln>
                  <a:noFill/>
                </a:ln>
                <a:solidFill>
                  <a:sysClr val="windowText" lastClr="000000"/>
                </a:solidFill>
                <a:effectLst/>
                <a:uLnTx/>
                <a:uFillTx/>
                <a:latin typeface="TH SarabunPSK"/>
                <a:ea typeface="+mn-ea"/>
                <a:cs typeface="TH SarabunPSK"/>
              </a:rPr>
              <a:t> </a:t>
            </a:r>
            <a:r>
              <a:rPr kumimoji="0" sz="1000" b="0" i="0" u="none" strike="noStrike" kern="0" cap="none" spc="0" normalizeH="0" baseline="0" noProof="0">
                <a:ln>
                  <a:noFill/>
                </a:ln>
                <a:solidFill>
                  <a:sysClr val="windowText" lastClr="000000"/>
                </a:solidFill>
                <a:effectLst/>
                <a:uLnTx/>
                <a:uFillTx/>
                <a:latin typeface="TH SarabunIT๙"/>
                <a:ea typeface="+mn-ea"/>
                <a:cs typeface="TH SarabunIT๙"/>
              </a:rPr>
              <a:t>...</a:t>
            </a:r>
            <a:r>
              <a:rPr kumimoji="0" sz="1000" b="0" i="0" u="none" strike="noStrike" kern="0" cap="none" spc="155"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Joint</a:t>
            </a:r>
            <a:r>
              <a:rPr kumimoji="0" sz="900" b="0" i="0" u="none" strike="noStrike" kern="0" cap="none" spc="-10"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KPI </a:t>
            </a:r>
            <a:r>
              <a:rPr kumimoji="0" sz="900" b="0" i="0" u="none" strike="noStrike" kern="0" cap="none" spc="-20" normalizeH="0" baseline="0" noProof="0">
                <a:ln>
                  <a:noFill/>
                </a:ln>
                <a:solidFill>
                  <a:sysClr val="windowText" lastClr="000000"/>
                </a:solidFill>
                <a:effectLst/>
                <a:uLnTx/>
                <a:uFillTx/>
                <a:latin typeface="TH SarabunIT๙"/>
                <a:ea typeface="+mn-ea"/>
                <a:cs typeface="TH SarabunIT๙"/>
              </a:rPr>
              <a:t>บังคับ</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pic>
        <p:nvPicPr>
          <p:cNvPr id="61" name="object 61"/>
          <p:cNvPicPr/>
          <p:nvPr/>
        </p:nvPicPr>
        <p:blipFill>
          <a:blip r:embed="rId5" cstate="print"/>
          <a:stretch>
            <a:fillRect/>
          </a:stretch>
        </p:blipFill>
        <p:spPr>
          <a:xfrm>
            <a:off x="10692383" y="4319015"/>
            <a:ext cx="92200" cy="90677"/>
          </a:xfrm>
          <a:prstGeom prst="rect">
            <a:avLst/>
          </a:prstGeom>
        </p:spPr>
      </p:pic>
      <p:grpSp>
        <p:nvGrpSpPr>
          <p:cNvPr id="62" name="object 62"/>
          <p:cNvGrpSpPr/>
          <p:nvPr/>
        </p:nvGrpSpPr>
        <p:grpSpPr>
          <a:xfrm>
            <a:off x="10733278" y="2813050"/>
            <a:ext cx="339090" cy="145415"/>
            <a:chOff x="10733278" y="2813050"/>
            <a:chExt cx="339090" cy="145415"/>
          </a:xfrm>
        </p:grpSpPr>
        <p:sp>
          <p:nvSpPr>
            <p:cNvPr id="63" name="object 63"/>
            <p:cNvSpPr/>
            <p:nvPr/>
          </p:nvSpPr>
          <p:spPr>
            <a:xfrm>
              <a:off x="10739628" y="2819400"/>
              <a:ext cx="326390" cy="132715"/>
            </a:xfrm>
            <a:custGeom>
              <a:avLst/>
              <a:gdLst/>
              <a:ahLst/>
              <a:cxnLst/>
              <a:rect l="l" t="t" r="r" b="b"/>
              <a:pathLst>
                <a:path w="326390" h="132714">
                  <a:moveTo>
                    <a:pt x="259842" y="0"/>
                  </a:moveTo>
                  <a:lnTo>
                    <a:pt x="66294" y="0"/>
                  </a:lnTo>
                  <a:lnTo>
                    <a:pt x="40505" y="5214"/>
                  </a:lnTo>
                  <a:lnTo>
                    <a:pt x="19430" y="19430"/>
                  </a:lnTo>
                  <a:lnTo>
                    <a:pt x="5214" y="40505"/>
                  </a:lnTo>
                  <a:lnTo>
                    <a:pt x="0" y="66294"/>
                  </a:lnTo>
                  <a:lnTo>
                    <a:pt x="5214" y="92082"/>
                  </a:lnTo>
                  <a:lnTo>
                    <a:pt x="19431" y="113157"/>
                  </a:lnTo>
                  <a:lnTo>
                    <a:pt x="40505" y="127373"/>
                  </a:lnTo>
                  <a:lnTo>
                    <a:pt x="66294" y="132587"/>
                  </a:lnTo>
                  <a:lnTo>
                    <a:pt x="259842" y="132587"/>
                  </a:lnTo>
                  <a:lnTo>
                    <a:pt x="285630" y="127373"/>
                  </a:lnTo>
                  <a:lnTo>
                    <a:pt x="306705" y="113157"/>
                  </a:lnTo>
                  <a:lnTo>
                    <a:pt x="320921" y="92082"/>
                  </a:lnTo>
                  <a:lnTo>
                    <a:pt x="326136" y="66294"/>
                  </a:lnTo>
                  <a:lnTo>
                    <a:pt x="320921" y="40505"/>
                  </a:lnTo>
                  <a:lnTo>
                    <a:pt x="306704" y="19430"/>
                  </a:lnTo>
                  <a:lnTo>
                    <a:pt x="285630" y="5214"/>
                  </a:lnTo>
                  <a:lnTo>
                    <a:pt x="259842" y="0"/>
                  </a:lnTo>
                  <a:close/>
                </a:path>
              </a:pathLst>
            </a:custGeom>
            <a:solidFill>
              <a:srgbClr val="F4B89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64" name="object 64"/>
            <p:cNvSpPr/>
            <p:nvPr/>
          </p:nvSpPr>
          <p:spPr>
            <a:xfrm>
              <a:off x="10739628" y="2819400"/>
              <a:ext cx="326390" cy="132715"/>
            </a:xfrm>
            <a:custGeom>
              <a:avLst/>
              <a:gdLst/>
              <a:ahLst/>
              <a:cxnLst/>
              <a:rect l="l" t="t" r="r" b="b"/>
              <a:pathLst>
                <a:path w="326390" h="132714">
                  <a:moveTo>
                    <a:pt x="0" y="66294"/>
                  </a:moveTo>
                  <a:lnTo>
                    <a:pt x="5214" y="40505"/>
                  </a:lnTo>
                  <a:lnTo>
                    <a:pt x="19430" y="19430"/>
                  </a:lnTo>
                  <a:lnTo>
                    <a:pt x="40505" y="5214"/>
                  </a:lnTo>
                  <a:lnTo>
                    <a:pt x="66294" y="0"/>
                  </a:lnTo>
                  <a:lnTo>
                    <a:pt x="259842" y="0"/>
                  </a:lnTo>
                  <a:lnTo>
                    <a:pt x="285630" y="5214"/>
                  </a:lnTo>
                  <a:lnTo>
                    <a:pt x="306704" y="19430"/>
                  </a:lnTo>
                  <a:lnTo>
                    <a:pt x="320921" y="40505"/>
                  </a:lnTo>
                  <a:lnTo>
                    <a:pt x="326136" y="66294"/>
                  </a:lnTo>
                  <a:lnTo>
                    <a:pt x="320921" y="92082"/>
                  </a:lnTo>
                  <a:lnTo>
                    <a:pt x="306705" y="113157"/>
                  </a:lnTo>
                  <a:lnTo>
                    <a:pt x="285630" y="127373"/>
                  </a:lnTo>
                  <a:lnTo>
                    <a:pt x="259842" y="132587"/>
                  </a:lnTo>
                  <a:lnTo>
                    <a:pt x="66294" y="132587"/>
                  </a:lnTo>
                  <a:lnTo>
                    <a:pt x="40505" y="127373"/>
                  </a:lnTo>
                  <a:lnTo>
                    <a:pt x="19431" y="113157"/>
                  </a:lnTo>
                  <a:lnTo>
                    <a:pt x="5214" y="92082"/>
                  </a:lnTo>
                  <a:lnTo>
                    <a:pt x="0" y="66294"/>
                  </a:lnTo>
                  <a:close/>
                </a:path>
              </a:pathLst>
            </a:custGeom>
            <a:ln w="12699">
              <a:solidFill>
                <a:srgbClr val="F4B893"/>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65" name="object 65"/>
          <p:cNvSpPr txBox="1"/>
          <p:nvPr/>
        </p:nvSpPr>
        <p:spPr>
          <a:xfrm>
            <a:off x="10741279" y="2780537"/>
            <a:ext cx="1340485" cy="177800"/>
          </a:xfrm>
          <a:prstGeom prst="rect">
            <a:avLst/>
          </a:prstGeom>
        </p:spPr>
        <p:txBody>
          <a:bodyPr vert="horz" wrap="square" lIns="0" tIns="12065" rIns="0" bIns="0" rtlCol="0">
            <a:spAutoFit/>
          </a:bodyPr>
          <a:lstStyle/>
          <a:p>
            <a:pPr marL="12700" marR="0" lvl="0" indent="0" algn="l" defTabSz="914400" rtl="0" eaLnBrk="1" fontAlgn="auto" latinLnBrk="0" hangingPunct="1">
              <a:lnSpc>
                <a:spcPct val="100000"/>
              </a:lnSpc>
              <a:spcBef>
                <a:spcPts val="95"/>
              </a:spcBef>
              <a:spcAft>
                <a:spcPts val="0"/>
              </a:spcAft>
              <a:buClrTx/>
              <a:buSzTx/>
              <a:buFontTx/>
              <a:buNone/>
              <a:tabLst/>
              <a:defRPr/>
            </a:pPr>
            <a:r>
              <a:rPr kumimoji="0" sz="1000" b="1" i="0" u="none" strike="noStrike" kern="0" cap="none" spc="0" normalizeH="0" baseline="0" noProof="0">
                <a:ln>
                  <a:noFill/>
                </a:ln>
                <a:solidFill>
                  <a:sysClr val="windowText" lastClr="000000"/>
                </a:solidFill>
                <a:effectLst/>
                <a:uLnTx/>
                <a:uFillTx/>
                <a:latin typeface="TH SarabunPSK"/>
                <a:ea typeface="+mn-ea"/>
                <a:cs typeface="TH SarabunPSK"/>
              </a:rPr>
              <a:t>2</a:t>
            </a:r>
            <a:r>
              <a:rPr kumimoji="0" sz="1000" b="1" i="0" u="none" strike="noStrike" kern="0" cap="none" spc="-20" normalizeH="0" baseline="0" noProof="0">
                <a:ln>
                  <a:noFill/>
                </a:ln>
                <a:solidFill>
                  <a:sysClr val="windowText" lastClr="000000"/>
                </a:solidFill>
                <a:effectLst/>
                <a:uLnTx/>
                <a:uFillTx/>
                <a:latin typeface="TH SarabunPSK"/>
                <a:ea typeface="+mn-ea"/>
                <a:cs typeface="TH SarabunPSK"/>
              </a:rPr>
              <a:t> </a:t>
            </a:r>
            <a:r>
              <a:rPr kumimoji="0" sz="1000" b="1" i="0" u="none" strike="noStrike" kern="0" cap="none" spc="0" normalizeH="0" baseline="0" noProof="0">
                <a:ln>
                  <a:noFill/>
                </a:ln>
                <a:solidFill>
                  <a:sysClr val="windowText" lastClr="000000"/>
                </a:solidFill>
                <a:effectLst/>
                <a:uLnTx/>
                <a:uFillTx/>
                <a:latin typeface="TH SarabunIT๙"/>
                <a:ea typeface="+mn-ea"/>
                <a:cs typeface="TH SarabunIT๙"/>
              </a:rPr>
              <a:t>หรือ</a:t>
            </a:r>
            <a:r>
              <a:rPr kumimoji="0" sz="1000" b="1" i="0" u="none" strike="noStrike" kern="0" cap="none" spc="5" normalizeH="0" baseline="0" noProof="0">
                <a:ln>
                  <a:noFill/>
                </a:ln>
                <a:solidFill>
                  <a:sysClr val="windowText" lastClr="000000"/>
                </a:solidFill>
                <a:effectLst/>
                <a:uLnTx/>
                <a:uFillTx/>
                <a:latin typeface="TH SarabunIT๙"/>
                <a:ea typeface="+mn-ea"/>
                <a:cs typeface="TH SarabunIT๙"/>
              </a:rPr>
              <a:t> </a:t>
            </a:r>
            <a:r>
              <a:rPr kumimoji="0" sz="1000" b="1" i="0" u="none" strike="noStrike" kern="0" cap="none" spc="0" normalizeH="0" baseline="0" noProof="0">
                <a:ln>
                  <a:noFill/>
                </a:ln>
                <a:solidFill>
                  <a:sysClr val="windowText" lastClr="000000"/>
                </a:solidFill>
                <a:effectLst/>
                <a:uLnTx/>
                <a:uFillTx/>
                <a:latin typeface="TH SarabunPSK"/>
                <a:ea typeface="+mn-ea"/>
                <a:cs typeface="TH SarabunPSK"/>
              </a:rPr>
              <a:t>3</a:t>
            </a:r>
            <a:r>
              <a:rPr kumimoji="0" sz="1000" b="1" i="0" u="none" strike="noStrike" kern="0" cap="none" spc="409"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IT๙"/>
                <a:ea typeface="+mn-ea"/>
                <a:cs typeface="TH SarabunIT๙"/>
              </a:rPr>
              <a:t>ตัวชี้วัดตามแผนระดับ</a:t>
            </a:r>
            <a:r>
              <a:rPr kumimoji="0" sz="900" b="0" i="0" u="none" strike="noStrike" kern="0" cap="none" spc="-5"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0" normalizeH="0" baseline="0" noProof="0">
                <a:ln>
                  <a:noFill/>
                </a:ln>
                <a:solidFill>
                  <a:sysClr val="windowText" lastClr="000000"/>
                </a:solidFill>
                <a:effectLst/>
                <a:uLnTx/>
                <a:uFillTx/>
                <a:latin typeface="TH SarabunPSK"/>
                <a:ea typeface="+mn-ea"/>
                <a:cs typeface="TH SarabunPSK"/>
              </a:rPr>
              <a:t>2</a:t>
            </a:r>
            <a:r>
              <a:rPr kumimoji="0" sz="900" b="0" i="0" u="none" strike="noStrike" kern="0" cap="none" spc="-5" normalizeH="0" baseline="0" noProof="0">
                <a:ln>
                  <a:noFill/>
                </a:ln>
                <a:solidFill>
                  <a:sysClr val="windowText" lastClr="000000"/>
                </a:solidFill>
                <a:effectLst/>
                <a:uLnTx/>
                <a:uFillTx/>
                <a:latin typeface="TH SarabunPSK"/>
                <a:ea typeface="+mn-ea"/>
                <a:cs typeface="TH SarabunPSK"/>
              </a:rPr>
              <a:t> </a:t>
            </a:r>
            <a:r>
              <a:rPr kumimoji="0" sz="900" b="0" i="0" u="none" strike="noStrike" kern="0" cap="none" spc="0" normalizeH="0" baseline="0" noProof="0">
                <a:ln>
                  <a:noFill/>
                </a:ln>
                <a:solidFill>
                  <a:sysClr val="windowText" lastClr="000000"/>
                </a:solidFill>
                <a:effectLst/>
                <a:uLnTx/>
                <a:uFillTx/>
                <a:latin typeface="TH SarabunIT๙"/>
                <a:ea typeface="+mn-ea"/>
                <a:cs typeface="TH SarabunIT๙"/>
              </a:rPr>
              <a:t>หรือ</a:t>
            </a:r>
            <a:r>
              <a:rPr kumimoji="0" sz="900" b="0" i="0" u="none" strike="noStrike" kern="0" cap="none" spc="-5" normalizeH="0" baseline="0" noProof="0">
                <a:ln>
                  <a:noFill/>
                </a:ln>
                <a:solidFill>
                  <a:sysClr val="windowText" lastClr="000000"/>
                </a:solidFill>
                <a:effectLst/>
                <a:uLnTx/>
                <a:uFillTx/>
                <a:latin typeface="TH SarabunIT๙"/>
                <a:ea typeface="+mn-ea"/>
                <a:cs typeface="TH SarabunIT๙"/>
              </a:rPr>
              <a:t> </a:t>
            </a:r>
            <a:r>
              <a:rPr kumimoji="0" sz="900" b="0" i="0" u="none" strike="noStrike" kern="0" cap="none" spc="-204" normalizeH="0" baseline="0" noProof="0">
                <a:ln>
                  <a:noFill/>
                </a:ln>
                <a:solidFill>
                  <a:sysClr val="windowText" lastClr="000000"/>
                </a:solidFill>
                <a:effectLst/>
                <a:uLnTx/>
                <a:uFillTx/>
                <a:latin typeface="TH SarabunPSK"/>
                <a:ea typeface="+mn-ea"/>
                <a:cs typeface="TH SarabunPSK"/>
              </a:rPr>
              <a:t>3</a:t>
            </a:r>
            <a:endParaRPr kumimoji="0" sz="900" b="0" i="0" u="none" strike="noStrike" kern="0" cap="none" spc="0" normalizeH="0" baseline="0" noProof="0">
              <a:ln>
                <a:noFill/>
              </a:ln>
              <a:solidFill>
                <a:sysClr val="windowText" lastClr="000000"/>
              </a:solidFill>
              <a:effectLst/>
              <a:uLnTx/>
              <a:uFillTx/>
              <a:latin typeface="TH SarabunPSK"/>
              <a:ea typeface="+mn-ea"/>
              <a:cs typeface="TH SarabunPSK"/>
            </a:endParaRPr>
          </a:p>
        </p:txBody>
      </p:sp>
      <p:pic>
        <p:nvPicPr>
          <p:cNvPr id="66" name="object 66"/>
          <p:cNvPicPr/>
          <p:nvPr/>
        </p:nvPicPr>
        <p:blipFill>
          <a:blip r:embed="rId6" cstate="print"/>
          <a:stretch>
            <a:fillRect/>
          </a:stretch>
        </p:blipFill>
        <p:spPr>
          <a:xfrm>
            <a:off x="347472" y="4476981"/>
            <a:ext cx="67818" cy="66293"/>
          </a:xfrm>
          <a:prstGeom prst="rect">
            <a:avLst/>
          </a:prstGeom>
        </p:spPr>
      </p:pic>
      <p:grpSp>
        <p:nvGrpSpPr>
          <p:cNvPr id="67" name="object 67"/>
          <p:cNvGrpSpPr/>
          <p:nvPr/>
        </p:nvGrpSpPr>
        <p:grpSpPr>
          <a:xfrm>
            <a:off x="0" y="2523744"/>
            <a:ext cx="718185" cy="782320"/>
            <a:chOff x="0" y="2523744"/>
            <a:chExt cx="718185" cy="782320"/>
          </a:xfrm>
        </p:grpSpPr>
        <p:pic>
          <p:nvPicPr>
            <p:cNvPr id="68" name="object 68"/>
            <p:cNvPicPr/>
            <p:nvPr/>
          </p:nvPicPr>
          <p:blipFill>
            <a:blip r:embed="rId7" cstate="print"/>
            <a:stretch>
              <a:fillRect/>
            </a:stretch>
          </p:blipFill>
          <p:spPr>
            <a:xfrm>
              <a:off x="281939" y="2523744"/>
              <a:ext cx="435863" cy="565404"/>
            </a:xfrm>
            <a:prstGeom prst="rect">
              <a:avLst/>
            </a:prstGeom>
          </p:spPr>
        </p:pic>
        <p:pic>
          <p:nvPicPr>
            <p:cNvPr id="69" name="object 69"/>
            <p:cNvPicPr/>
            <p:nvPr/>
          </p:nvPicPr>
          <p:blipFill>
            <a:blip r:embed="rId8" cstate="print"/>
            <a:stretch>
              <a:fillRect/>
            </a:stretch>
          </p:blipFill>
          <p:spPr>
            <a:xfrm>
              <a:off x="332232" y="3081527"/>
              <a:ext cx="323088" cy="224027"/>
            </a:xfrm>
            <a:prstGeom prst="rect">
              <a:avLst/>
            </a:prstGeom>
          </p:spPr>
        </p:pic>
        <p:pic>
          <p:nvPicPr>
            <p:cNvPr id="70" name="object 70"/>
            <p:cNvPicPr/>
            <p:nvPr/>
          </p:nvPicPr>
          <p:blipFill>
            <a:blip r:embed="rId9" cstate="print"/>
            <a:stretch>
              <a:fillRect/>
            </a:stretch>
          </p:blipFill>
          <p:spPr>
            <a:xfrm>
              <a:off x="0" y="3090672"/>
              <a:ext cx="431291" cy="198120"/>
            </a:xfrm>
            <a:prstGeom prst="rect">
              <a:avLst/>
            </a:prstGeom>
          </p:spPr>
        </p:pic>
      </p:grpSp>
      <p:grpSp>
        <p:nvGrpSpPr>
          <p:cNvPr id="71" name="object 71"/>
          <p:cNvGrpSpPr/>
          <p:nvPr/>
        </p:nvGrpSpPr>
        <p:grpSpPr>
          <a:xfrm>
            <a:off x="332231" y="4411449"/>
            <a:ext cx="338328" cy="394715"/>
            <a:chOff x="332231" y="3750564"/>
            <a:chExt cx="338328" cy="394715"/>
          </a:xfrm>
        </p:grpSpPr>
        <p:pic>
          <p:nvPicPr>
            <p:cNvPr id="73" name="object 73"/>
            <p:cNvPicPr/>
            <p:nvPr/>
          </p:nvPicPr>
          <p:blipFill>
            <a:blip r:embed="rId10" cstate="print"/>
            <a:stretch>
              <a:fillRect/>
            </a:stretch>
          </p:blipFill>
          <p:spPr>
            <a:xfrm>
              <a:off x="335279" y="3750564"/>
              <a:ext cx="335280" cy="196595"/>
            </a:xfrm>
            <a:prstGeom prst="rect">
              <a:avLst/>
            </a:prstGeom>
          </p:spPr>
        </p:pic>
        <p:pic>
          <p:nvPicPr>
            <p:cNvPr id="74" name="object 74"/>
            <p:cNvPicPr/>
            <p:nvPr/>
          </p:nvPicPr>
          <p:blipFill>
            <a:blip r:embed="rId10" cstate="print"/>
            <a:stretch>
              <a:fillRect/>
            </a:stretch>
          </p:blipFill>
          <p:spPr>
            <a:xfrm>
              <a:off x="332231" y="3948684"/>
              <a:ext cx="335280" cy="196595"/>
            </a:xfrm>
            <a:prstGeom prst="rect">
              <a:avLst/>
            </a:prstGeom>
          </p:spPr>
        </p:pic>
      </p:grpSp>
      <p:pic>
        <p:nvPicPr>
          <p:cNvPr id="75" name="object 75"/>
          <p:cNvPicPr/>
          <p:nvPr/>
        </p:nvPicPr>
        <p:blipFill>
          <a:blip r:embed="rId6" cstate="print"/>
          <a:stretch>
            <a:fillRect/>
          </a:stretch>
        </p:blipFill>
        <p:spPr>
          <a:xfrm>
            <a:off x="344424" y="4675100"/>
            <a:ext cx="67818" cy="66293"/>
          </a:xfrm>
          <a:prstGeom prst="rect">
            <a:avLst/>
          </a:prstGeom>
        </p:spPr>
      </p:pic>
      <p:sp>
        <p:nvSpPr>
          <p:cNvPr id="76" name="object 76"/>
          <p:cNvSpPr txBox="1">
            <a:spLocks noGrp="1"/>
          </p:cNvSpPr>
          <p:nvPr>
            <p:ph type="ftr" sz="quarter" idx="5"/>
          </p:nvPr>
        </p:nvSpPr>
        <p:spPr>
          <a:xfrm>
            <a:off x="10477627" y="6319288"/>
            <a:ext cx="1164590" cy="396262"/>
          </a:xfrm>
          <a:prstGeom prst="rect">
            <a:avLst/>
          </a:prstGeom>
        </p:spPr>
        <p:txBody>
          <a:bodyPr vert="horz" wrap="square" lIns="0" tIns="0" rIns="0" bIns="0" rtlCol="0">
            <a:spAutoFit/>
          </a:bodyPr>
          <a:lstStyle/>
          <a:p>
            <a:pPr marL="12700" marR="0" lvl="0" indent="0" algn="l" defTabSz="914400" rtl="0" eaLnBrk="1" fontAlgn="auto" latinLnBrk="0" hangingPunct="1">
              <a:lnSpc>
                <a:spcPts val="3035"/>
              </a:lnSpc>
              <a:spcBef>
                <a:spcPts val="0"/>
              </a:spcBef>
              <a:spcAft>
                <a:spcPts val="0"/>
              </a:spcAft>
              <a:buClrTx/>
              <a:buSzTx/>
              <a:buFontTx/>
              <a:buNone/>
              <a:tabLst/>
              <a:defRPr/>
            </a:pPr>
            <a:r>
              <a:rPr kumimoji="0" sz="2800" b="1" i="0" u="none" strike="noStrike" kern="0" cap="none" spc="0" normalizeH="0" baseline="0" noProof="0" dirty="0" err="1">
                <a:ln>
                  <a:noFill/>
                </a:ln>
                <a:solidFill>
                  <a:prstClr val="white"/>
                </a:solidFill>
                <a:effectLst/>
                <a:uLnTx/>
                <a:uFillTx/>
                <a:latin typeface="TH SarabunIT๙"/>
                <a:ea typeface="+mn-ea"/>
                <a:cs typeface="TH SarabunIT๙"/>
              </a:rPr>
              <a:t>ร้อยละ</a:t>
            </a:r>
            <a:r>
              <a:rPr kumimoji="0" sz="2800" b="1" i="0" u="none" strike="noStrike" kern="0" cap="none" spc="-60" normalizeH="0" baseline="0" noProof="0" dirty="0">
                <a:ln>
                  <a:noFill/>
                </a:ln>
                <a:solidFill>
                  <a:prstClr val="white"/>
                </a:solidFill>
                <a:effectLst/>
                <a:uLnTx/>
                <a:uFillTx/>
                <a:latin typeface="TH SarabunIT๙"/>
                <a:ea typeface="+mn-ea"/>
                <a:cs typeface="TH SarabunIT๙"/>
              </a:rPr>
              <a:t> </a:t>
            </a:r>
            <a:r>
              <a:rPr kumimoji="0" sz="2800" b="1" i="0" u="none" strike="noStrike" kern="0" cap="none" spc="-195"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100</a:t>
            </a:r>
          </a:p>
        </p:txBody>
      </p:sp>
      <p:sp>
        <p:nvSpPr>
          <p:cNvPr id="77" name="object 77"/>
          <p:cNvSpPr txBox="1">
            <a:spLocks noGrp="1"/>
          </p:cNvSpPr>
          <p:nvPr>
            <p:ph type="sldNum" sz="quarter" idx="7"/>
          </p:nvPr>
        </p:nvSpPr>
        <p:spPr>
          <a:xfrm>
            <a:off x="11902710" y="6607452"/>
            <a:ext cx="235584" cy="248920"/>
          </a:xfrm>
          <a:prstGeom prst="rect">
            <a:avLst/>
          </a:prstGeom>
        </p:spPr>
        <p:txBody>
          <a:bodyPr vert="horz" wrap="square" lIns="0" tIns="0" rIns="0" bIns="0" rtlCol="0">
            <a:spAutoFit/>
          </a:bodyPr>
          <a:lstStyle/>
          <a:p>
            <a:pPr marL="38100" marR="0" lvl="0" indent="0" algn="l" defTabSz="914400" rtl="0" eaLnBrk="1" fontAlgn="auto" latinLnBrk="0" hangingPunct="1">
              <a:lnSpc>
                <a:spcPts val="1775"/>
              </a:lnSpc>
              <a:spcBef>
                <a:spcPts val="0"/>
              </a:spcBef>
              <a:spcAft>
                <a:spcPts val="0"/>
              </a:spcAft>
              <a:buClrTx/>
              <a:buSzTx/>
              <a:buFontTx/>
              <a:buNone/>
              <a:tabLst/>
              <a:defRPr/>
            </a:pPr>
            <a:fld id="{81D60167-4931-47E6-BA6A-407CBD079E47}" type="slidenum">
              <a:rPr kumimoji="0" sz="1600" b="0" i="0" u="none" strike="noStrike" kern="0" cap="none" spc="-25" normalizeH="0" baseline="0" noProof="0" dirty="0">
                <a:ln>
                  <a:noFill/>
                </a:ln>
                <a:solidFill>
                  <a:prstClr val="black"/>
                </a:solidFill>
                <a:effectLst/>
                <a:uLnTx/>
                <a:uFillTx/>
                <a:latin typeface="TH SarabunPSK"/>
                <a:ea typeface="+mn-ea"/>
                <a:cs typeface="TH SarabunPSK"/>
              </a:rPr>
              <a:pPr marL="38100" marR="0" lvl="0" indent="0" algn="l" defTabSz="914400" rtl="0" eaLnBrk="1" fontAlgn="auto" latinLnBrk="0" hangingPunct="1">
                <a:lnSpc>
                  <a:spcPts val="1775"/>
                </a:lnSpc>
                <a:spcBef>
                  <a:spcPts val="0"/>
                </a:spcBef>
                <a:spcAft>
                  <a:spcPts val="0"/>
                </a:spcAft>
                <a:buClrTx/>
                <a:buSzTx/>
                <a:buFontTx/>
                <a:buNone/>
                <a:tabLst/>
                <a:defRPr/>
              </a:pPr>
              <a:t>2</a:t>
            </a:fld>
            <a:endParaRPr kumimoji="0" sz="1600" b="0" i="0" u="none" strike="noStrike" kern="0" cap="none" spc="-25" normalizeH="0" baseline="0" noProof="0">
              <a:ln>
                <a:noFill/>
              </a:ln>
              <a:solidFill>
                <a:prstClr val="black"/>
              </a:solidFill>
              <a:effectLst/>
              <a:uLnTx/>
              <a:uFillTx/>
              <a:latin typeface="TH SarabunPSK"/>
              <a:ea typeface="+mn-ea"/>
              <a:cs typeface="TH SarabunPSK"/>
            </a:endParaRPr>
          </a:p>
        </p:txBody>
      </p:sp>
      <p:grpSp>
        <p:nvGrpSpPr>
          <p:cNvPr id="85" name="Group 84">
            <a:extLst>
              <a:ext uri="{FF2B5EF4-FFF2-40B4-BE49-F238E27FC236}">
                <a16:creationId xmlns:a16="http://schemas.microsoft.com/office/drawing/2014/main" id="{C0DD8663-C8B9-E3EB-A734-199137C9EBBC}"/>
              </a:ext>
            </a:extLst>
          </p:cNvPr>
          <p:cNvGrpSpPr/>
          <p:nvPr/>
        </p:nvGrpSpPr>
        <p:grpSpPr>
          <a:xfrm>
            <a:off x="253211" y="3409444"/>
            <a:ext cx="438276" cy="230832"/>
            <a:chOff x="12393123" y="2405073"/>
            <a:chExt cx="438276" cy="230832"/>
          </a:xfrm>
        </p:grpSpPr>
        <p:grpSp>
          <p:nvGrpSpPr>
            <p:cNvPr id="81" name="object 52">
              <a:extLst>
                <a:ext uri="{FF2B5EF4-FFF2-40B4-BE49-F238E27FC236}">
                  <a16:creationId xmlns:a16="http://schemas.microsoft.com/office/drawing/2014/main" id="{A560255D-7900-7391-5ED6-1A68985C9C88}"/>
                </a:ext>
              </a:extLst>
            </p:cNvPr>
            <p:cNvGrpSpPr/>
            <p:nvPr/>
          </p:nvGrpSpPr>
          <p:grpSpPr>
            <a:xfrm>
              <a:off x="12393123" y="2471673"/>
              <a:ext cx="339090" cy="147320"/>
              <a:chOff x="10737850" y="2319273"/>
              <a:chExt cx="339090" cy="147320"/>
            </a:xfrm>
          </p:grpSpPr>
          <p:sp>
            <p:nvSpPr>
              <p:cNvPr id="82" name="object 53">
                <a:extLst>
                  <a:ext uri="{FF2B5EF4-FFF2-40B4-BE49-F238E27FC236}">
                    <a16:creationId xmlns:a16="http://schemas.microsoft.com/office/drawing/2014/main" id="{F547D8E3-F43A-516D-1937-35F0C2E10AFC}"/>
                  </a:ext>
                </a:extLst>
              </p:cNvPr>
              <p:cNvSpPr/>
              <p:nvPr/>
            </p:nvSpPr>
            <p:spPr>
              <a:xfrm>
                <a:off x="10744200" y="2325623"/>
                <a:ext cx="326390" cy="134620"/>
              </a:xfrm>
              <a:custGeom>
                <a:avLst/>
                <a:gdLst/>
                <a:ahLst/>
                <a:cxnLst/>
                <a:rect l="l" t="t" r="r" b="b"/>
                <a:pathLst>
                  <a:path w="326390" h="134619">
                    <a:moveTo>
                      <a:pt x="259079" y="0"/>
                    </a:moveTo>
                    <a:lnTo>
                      <a:pt x="67055" y="0"/>
                    </a:lnTo>
                    <a:lnTo>
                      <a:pt x="40933" y="5262"/>
                    </a:lnTo>
                    <a:lnTo>
                      <a:pt x="19621" y="19621"/>
                    </a:lnTo>
                    <a:lnTo>
                      <a:pt x="5262" y="40933"/>
                    </a:lnTo>
                    <a:lnTo>
                      <a:pt x="0" y="67055"/>
                    </a:lnTo>
                    <a:lnTo>
                      <a:pt x="5262" y="93178"/>
                    </a:lnTo>
                    <a:lnTo>
                      <a:pt x="19621" y="114490"/>
                    </a:lnTo>
                    <a:lnTo>
                      <a:pt x="40933" y="128849"/>
                    </a:lnTo>
                    <a:lnTo>
                      <a:pt x="67055" y="134112"/>
                    </a:lnTo>
                    <a:lnTo>
                      <a:pt x="259079" y="134112"/>
                    </a:lnTo>
                    <a:lnTo>
                      <a:pt x="285202" y="128849"/>
                    </a:lnTo>
                    <a:lnTo>
                      <a:pt x="306514" y="114490"/>
                    </a:lnTo>
                    <a:lnTo>
                      <a:pt x="320873" y="93178"/>
                    </a:lnTo>
                    <a:lnTo>
                      <a:pt x="326135" y="67055"/>
                    </a:lnTo>
                    <a:lnTo>
                      <a:pt x="320873" y="40933"/>
                    </a:lnTo>
                    <a:lnTo>
                      <a:pt x="306514" y="19621"/>
                    </a:lnTo>
                    <a:lnTo>
                      <a:pt x="285202" y="5262"/>
                    </a:lnTo>
                    <a:lnTo>
                      <a:pt x="259079" y="0"/>
                    </a:lnTo>
                    <a:close/>
                  </a:path>
                </a:pathLst>
              </a:custGeom>
              <a:solidFill>
                <a:srgbClr val="6A8DC3"/>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83" name="object 54">
                <a:extLst>
                  <a:ext uri="{FF2B5EF4-FFF2-40B4-BE49-F238E27FC236}">
                    <a16:creationId xmlns:a16="http://schemas.microsoft.com/office/drawing/2014/main" id="{A5507F5A-E737-64A0-9DDC-2705436E3F89}"/>
                  </a:ext>
                </a:extLst>
              </p:cNvPr>
              <p:cNvSpPr/>
              <p:nvPr/>
            </p:nvSpPr>
            <p:spPr>
              <a:xfrm>
                <a:off x="10744200" y="2325623"/>
                <a:ext cx="326390" cy="134620"/>
              </a:xfrm>
              <a:custGeom>
                <a:avLst/>
                <a:gdLst/>
                <a:ahLst/>
                <a:cxnLst/>
                <a:rect l="l" t="t" r="r" b="b"/>
                <a:pathLst>
                  <a:path w="326390" h="134619">
                    <a:moveTo>
                      <a:pt x="0" y="67055"/>
                    </a:moveTo>
                    <a:lnTo>
                      <a:pt x="5262" y="40933"/>
                    </a:lnTo>
                    <a:lnTo>
                      <a:pt x="19621" y="19621"/>
                    </a:lnTo>
                    <a:lnTo>
                      <a:pt x="40933" y="5262"/>
                    </a:lnTo>
                    <a:lnTo>
                      <a:pt x="67055" y="0"/>
                    </a:lnTo>
                    <a:lnTo>
                      <a:pt x="259079" y="0"/>
                    </a:lnTo>
                    <a:lnTo>
                      <a:pt x="285202" y="5262"/>
                    </a:lnTo>
                    <a:lnTo>
                      <a:pt x="306514" y="19621"/>
                    </a:lnTo>
                    <a:lnTo>
                      <a:pt x="320873" y="40933"/>
                    </a:lnTo>
                    <a:lnTo>
                      <a:pt x="326135" y="67055"/>
                    </a:lnTo>
                    <a:lnTo>
                      <a:pt x="320873" y="93178"/>
                    </a:lnTo>
                    <a:lnTo>
                      <a:pt x="306514" y="114490"/>
                    </a:lnTo>
                    <a:lnTo>
                      <a:pt x="285202" y="128849"/>
                    </a:lnTo>
                    <a:lnTo>
                      <a:pt x="259079" y="134112"/>
                    </a:lnTo>
                    <a:lnTo>
                      <a:pt x="67055" y="134112"/>
                    </a:lnTo>
                    <a:lnTo>
                      <a:pt x="40933" y="128849"/>
                    </a:lnTo>
                    <a:lnTo>
                      <a:pt x="19621" y="114490"/>
                    </a:lnTo>
                    <a:lnTo>
                      <a:pt x="5262" y="93178"/>
                    </a:lnTo>
                    <a:lnTo>
                      <a:pt x="0" y="67055"/>
                    </a:lnTo>
                    <a:close/>
                  </a:path>
                </a:pathLst>
              </a:custGeom>
              <a:ln w="12700">
                <a:solidFill>
                  <a:srgbClr val="6A8DC3"/>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84" name="object 55">
              <a:extLst>
                <a:ext uri="{FF2B5EF4-FFF2-40B4-BE49-F238E27FC236}">
                  <a16:creationId xmlns:a16="http://schemas.microsoft.com/office/drawing/2014/main" id="{60D2EBEC-F5B2-19D0-07A2-AC09C5B88A46}"/>
                </a:ext>
              </a:extLst>
            </p:cNvPr>
            <p:cNvSpPr txBox="1"/>
            <p:nvPr/>
          </p:nvSpPr>
          <p:spPr>
            <a:xfrm>
              <a:off x="12505009" y="2405073"/>
              <a:ext cx="326390" cy="230832"/>
            </a:xfrm>
            <a:prstGeom prst="rect">
              <a:avLst/>
            </a:prstGeom>
          </p:spPr>
          <p:txBody>
            <a:bodyPr vert="horz" wrap="square" lIns="0" tIns="0" rIns="0" bIns="0" rtlCol="0">
              <a:spAutoFit/>
            </a:bodyPr>
            <a:lstStyle/>
            <a:p>
              <a:pPr marL="12700" marR="0" lvl="0" indent="0" algn="l" defTabSz="914400" rtl="0" eaLnBrk="1" fontAlgn="auto" latinLnBrk="0" hangingPunct="1">
                <a:lnSpc>
                  <a:spcPct val="100000"/>
                </a:lnSpc>
                <a:spcBef>
                  <a:spcPts val="0"/>
                </a:spcBef>
                <a:spcAft>
                  <a:spcPts val="0"/>
                </a:spcAft>
                <a:buClrTx/>
                <a:buSzTx/>
                <a:buFontTx/>
                <a:buNone/>
                <a:tabLst>
                  <a:tab pos="289560" algn="l"/>
                </a:tabLst>
                <a:defRPr/>
              </a:pPr>
              <a:r>
                <a:rPr kumimoji="0" sz="1500" b="1" i="0" u="none" strike="noStrike" kern="0" cap="none" spc="-37" normalizeH="0" baseline="2777" noProof="0">
                  <a:ln>
                    <a:noFill/>
                  </a:ln>
                  <a:solidFill>
                    <a:srgbClr val="FFFFFF"/>
                  </a:solidFill>
                  <a:effectLst/>
                  <a:uLnTx/>
                  <a:uFillTx/>
                  <a:latin typeface="TH SarabunPSK"/>
                  <a:ea typeface="+mn-ea"/>
                  <a:cs typeface="TH SarabunPSK"/>
                </a:rPr>
                <a:t>13</a:t>
              </a:r>
              <a:endParaRPr kumimoji="0" sz="9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pic>
        <p:nvPicPr>
          <p:cNvPr id="87" name="object 68">
            <a:extLst>
              <a:ext uri="{FF2B5EF4-FFF2-40B4-BE49-F238E27FC236}">
                <a16:creationId xmlns:a16="http://schemas.microsoft.com/office/drawing/2014/main" id="{0B79B6B5-394B-C7D5-6EDA-6441567BD603}"/>
              </a:ext>
            </a:extLst>
          </p:cNvPr>
          <p:cNvPicPr/>
          <p:nvPr/>
        </p:nvPicPr>
        <p:blipFill>
          <a:blip r:embed="rId7" cstate="print"/>
          <a:srcRect l="1" t="59174" r="-5938"/>
          <a:stretch>
            <a:fillRect/>
          </a:stretch>
        </p:blipFill>
        <p:spPr>
          <a:xfrm>
            <a:off x="264428" y="3252910"/>
            <a:ext cx="461743" cy="230832"/>
          </a:xfrm>
          <a:prstGeom prst="rect">
            <a:avLst/>
          </a:prstGeom>
        </p:spPr>
      </p:pic>
      <p:pic>
        <p:nvPicPr>
          <p:cNvPr id="102" name="object 28">
            <a:extLst>
              <a:ext uri="{FF2B5EF4-FFF2-40B4-BE49-F238E27FC236}">
                <a16:creationId xmlns:a16="http://schemas.microsoft.com/office/drawing/2014/main" id="{B2C07ED6-ECD3-156C-98B1-79EE88C9C6E1}"/>
              </a:ext>
            </a:extLst>
          </p:cNvPr>
          <p:cNvPicPr/>
          <p:nvPr/>
        </p:nvPicPr>
        <p:blipFill>
          <a:blip r:embed="rId11" cstate="print"/>
          <a:stretch>
            <a:fillRect/>
          </a:stretch>
        </p:blipFill>
        <p:spPr>
          <a:xfrm>
            <a:off x="26336" y="4215087"/>
            <a:ext cx="362712" cy="195072"/>
          </a:xfrm>
          <a:prstGeom prst="rect">
            <a:avLst/>
          </a:prstGeom>
        </p:spPr>
      </p:pic>
      <p:pic>
        <p:nvPicPr>
          <p:cNvPr id="103" name="object 29">
            <a:extLst>
              <a:ext uri="{FF2B5EF4-FFF2-40B4-BE49-F238E27FC236}">
                <a16:creationId xmlns:a16="http://schemas.microsoft.com/office/drawing/2014/main" id="{230C9C95-5E1C-F528-53D5-FFBAF65FFDA2}"/>
              </a:ext>
            </a:extLst>
          </p:cNvPr>
          <p:cNvPicPr/>
          <p:nvPr/>
        </p:nvPicPr>
        <p:blipFill>
          <a:blip r:embed="rId12" cstate="print"/>
          <a:stretch>
            <a:fillRect/>
          </a:stretch>
        </p:blipFill>
        <p:spPr>
          <a:xfrm>
            <a:off x="320305" y="4218810"/>
            <a:ext cx="362712" cy="196595"/>
          </a:xfrm>
          <a:prstGeom prst="rect">
            <a:avLst/>
          </a:prstGeom>
        </p:spPr>
      </p:pic>
      <p:grpSp>
        <p:nvGrpSpPr>
          <p:cNvPr id="122" name="Group 121">
            <a:extLst>
              <a:ext uri="{FF2B5EF4-FFF2-40B4-BE49-F238E27FC236}">
                <a16:creationId xmlns:a16="http://schemas.microsoft.com/office/drawing/2014/main" id="{896729BB-AA70-61B7-85D3-CAE1B064C99F}"/>
              </a:ext>
            </a:extLst>
          </p:cNvPr>
          <p:cNvGrpSpPr/>
          <p:nvPr/>
        </p:nvGrpSpPr>
        <p:grpSpPr>
          <a:xfrm>
            <a:off x="329285" y="3929246"/>
            <a:ext cx="295195" cy="237516"/>
            <a:chOff x="12283043" y="4061638"/>
            <a:chExt cx="352659" cy="285572"/>
          </a:xfrm>
        </p:grpSpPr>
        <p:grpSp>
          <p:nvGrpSpPr>
            <p:cNvPr id="107" name="object 24">
              <a:extLst>
                <a:ext uri="{FF2B5EF4-FFF2-40B4-BE49-F238E27FC236}">
                  <a16:creationId xmlns:a16="http://schemas.microsoft.com/office/drawing/2014/main" id="{C83A5049-FCDD-E599-392C-8059044E6EAE}"/>
                </a:ext>
              </a:extLst>
            </p:cNvPr>
            <p:cNvGrpSpPr/>
            <p:nvPr/>
          </p:nvGrpSpPr>
          <p:grpSpPr>
            <a:xfrm>
              <a:off x="12283043" y="4199890"/>
              <a:ext cx="339090" cy="147320"/>
              <a:chOff x="10745469" y="4047490"/>
              <a:chExt cx="339090" cy="147320"/>
            </a:xfrm>
          </p:grpSpPr>
          <p:sp>
            <p:nvSpPr>
              <p:cNvPr id="108" name="object 25">
                <a:extLst>
                  <a:ext uri="{FF2B5EF4-FFF2-40B4-BE49-F238E27FC236}">
                    <a16:creationId xmlns:a16="http://schemas.microsoft.com/office/drawing/2014/main" id="{C7DEAF83-DE97-B1D9-E787-67BB7FA13A04}"/>
                  </a:ext>
                </a:extLst>
              </p:cNvPr>
              <p:cNvSpPr/>
              <p:nvPr/>
            </p:nvSpPr>
            <p:spPr>
              <a:xfrm>
                <a:off x="10751819" y="4053840"/>
                <a:ext cx="326390" cy="134620"/>
              </a:xfrm>
              <a:custGeom>
                <a:avLst/>
                <a:gdLst/>
                <a:ahLst/>
                <a:cxnLst/>
                <a:rect l="l" t="t" r="r" b="b"/>
                <a:pathLst>
                  <a:path w="326390" h="134620">
                    <a:moveTo>
                      <a:pt x="259079" y="0"/>
                    </a:moveTo>
                    <a:lnTo>
                      <a:pt x="67055" y="0"/>
                    </a:lnTo>
                    <a:lnTo>
                      <a:pt x="40933" y="5262"/>
                    </a:lnTo>
                    <a:lnTo>
                      <a:pt x="19621" y="19621"/>
                    </a:lnTo>
                    <a:lnTo>
                      <a:pt x="5262" y="40933"/>
                    </a:lnTo>
                    <a:lnTo>
                      <a:pt x="0" y="67056"/>
                    </a:lnTo>
                    <a:lnTo>
                      <a:pt x="5262" y="93178"/>
                    </a:lnTo>
                    <a:lnTo>
                      <a:pt x="19621" y="114490"/>
                    </a:lnTo>
                    <a:lnTo>
                      <a:pt x="40933" y="128849"/>
                    </a:lnTo>
                    <a:lnTo>
                      <a:pt x="67055" y="134112"/>
                    </a:lnTo>
                    <a:lnTo>
                      <a:pt x="259079" y="134112"/>
                    </a:lnTo>
                    <a:lnTo>
                      <a:pt x="285202" y="128849"/>
                    </a:lnTo>
                    <a:lnTo>
                      <a:pt x="306514" y="114490"/>
                    </a:lnTo>
                    <a:lnTo>
                      <a:pt x="320873" y="93178"/>
                    </a:lnTo>
                    <a:lnTo>
                      <a:pt x="326135" y="67056"/>
                    </a:lnTo>
                    <a:lnTo>
                      <a:pt x="320873" y="40933"/>
                    </a:lnTo>
                    <a:lnTo>
                      <a:pt x="306514" y="19621"/>
                    </a:lnTo>
                    <a:lnTo>
                      <a:pt x="285202" y="5262"/>
                    </a:lnTo>
                    <a:lnTo>
                      <a:pt x="259079" y="0"/>
                    </a:lnTo>
                    <a:close/>
                  </a:path>
                </a:pathLst>
              </a:custGeom>
              <a:solidFill>
                <a:srgbClr val="71C9E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sp>
            <p:nvSpPr>
              <p:cNvPr id="109" name="object 26">
                <a:extLst>
                  <a:ext uri="{FF2B5EF4-FFF2-40B4-BE49-F238E27FC236}">
                    <a16:creationId xmlns:a16="http://schemas.microsoft.com/office/drawing/2014/main" id="{9927620C-23A1-DF92-4FC9-B413F66C51F7}"/>
                  </a:ext>
                </a:extLst>
              </p:cNvPr>
              <p:cNvSpPr/>
              <p:nvPr/>
            </p:nvSpPr>
            <p:spPr>
              <a:xfrm>
                <a:off x="10751819" y="4053840"/>
                <a:ext cx="326390" cy="134620"/>
              </a:xfrm>
              <a:custGeom>
                <a:avLst/>
                <a:gdLst/>
                <a:ahLst/>
                <a:cxnLst/>
                <a:rect l="l" t="t" r="r" b="b"/>
                <a:pathLst>
                  <a:path w="326390" h="134620">
                    <a:moveTo>
                      <a:pt x="0" y="67056"/>
                    </a:moveTo>
                    <a:lnTo>
                      <a:pt x="5262" y="40933"/>
                    </a:lnTo>
                    <a:lnTo>
                      <a:pt x="19621" y="19621"/>
                    </a:lnTo>
                    <a:lnTo>
                      <a:pt x="40933" y="5262"/>
                    </a:lnTo>
                    <a:lnTo>
                      <a:pt x="67055" y="0"/>
                    </a:lnTo>
                    <a:lnTo>
                      <a:pt x="259079" y="0"/>
                    </a:lnTo>
                    <a:lnTo>
                      <a:pt x="285202" y="5262"/>
                    </a:lnTo>
                    <a:lnTo>
                      <a:pt x="306514" y="19621"/>
                    </a:lnTo>
                    <a:lnTo>
                      <a:pt x="320873" y="40933"/>
                    </a:lnTo>
                    <a:lnTo>
                      <a:pt x="326135" y="67056"/>
                    </a:lnTo>
                    <a:lnTo>
                      <a:pt x="320873" y="93178"/>
                    </a:lnTo>
                    <a:lnTo>
                      <a:pt x="306514" y="114490"/>
                    </a:lnTo>
                    <a:lnTo>
                      <a:pt x="285202" y="128849"/>
                    </a:lnTo>
                    <a:lnTo>
                      <a:pt x="259079" y="134112"/>
                    </a:lnTo>
                    <a:lnTo>
                      <a:pt x="67055" y="134112"/>
                    </a:lnTo>
                    <a:lnTo>
                      <a:pt x="40933" y="128849"/>
                    </a:lnTo>
                    <a:lnTo>
                      <a:pt x="19621" y="114490"/>
                    </a:lnTo>
                    <a:lnTo>
                      <a:pt x="5262" y="93178"/>
                    </a:lnTo>
                    <a:lnTo>
                      <a:pt x="0" y="67056"/>
                    </a:lnTo>
                    <a:close/>
                  </a:path>
                </a:pathLst>
              </a:custGeom>
              <a:ln w="12700">
                <a:solidFill>
                  <a:srgbClr val="71C9EF"/>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Calibri"/>
                  <a:ea typeface="+mn-ea"/>
                  <a:cs typeface="+mn-cs"/>
                </a:endParaRPr>
              </a:p>
            </p:txBody>
          </p:sp>
        </p:grpSp>
        <p:sp>
          <p:nvSpPr>
            <p:cNvPr id="117" name="object 60">
              <a:extLst>
                <a:ext uri="{FF2B5EF4-FFF2-40B4-BE49-F238E27FC236}">
                  <a16:creationId xmlns:a16="http://schemas.microsoft.com/office/drawing/2014/main" id="{E335D7E3-45C0-86C9-F277-45032911AD0B}"/>
                </a:ext>
              </a:extLst>
            </p:cNvPr>
            <p:cNvSpPr txBox="1"/>
            <p:nvPr/>
          </p:nvSpPr>
          <p:spPr>
            <a:xfrm>
              <a:off x="12309311" y="4061638"/>
              <a:ext cx="326391" cy="225703"/>
            </a:xfrm>
            <a:prstGeom prst="rect">
              <a:avLst/>
            </a:prstGeom>
          </p:spPr>
          <p:txBody>
            <a:bodyPr vert="horz" wrap="square" lIns="0" tIns="101600" rIns="0" bIns="0" rtlCol="0">
              <a:spAutoFit/>
            </a:bodyPr>
            <a:lstStyle/>
            <a:p>
              <a:pPr marL="12700" marR="0" lvl="0" indent="0" algn="l" defTabSz="914400" rtl="0" eaLnBrk="1" fontAlgn="auto" latinLnBrk="0" hangingPunct="1">
                <a:lnSpc>
                  <a:spcPct val="100000"/>
                </a:lnSpc>
                <a:spcBef>
                  <a:spcPts val="800"/>
                </a:spcBef>
                <a:spcAft>
                  <a:spcPts val="0"/>
                </a:spcAft>
                <a:buClrTx/>
                <a:buSzTx/>
                <a:buFontTx/>
                <a:buNone/>
                <a:tabLst/>
                <a:defRPr/>
              </a:pPr>
              <a:r>
                <a:rPr kumimoji="0" sz="800" b="0" i="0" u="none" strike="noStrike" kern="0" cap="none" spc="0" normalizeH="0" baseline="0" noProof="0">
                  <a:ln>
                    <a:noFill/>
                  </a:ln>
                  <a:solidFill>
                    <a:sysClr val="windowText" lastClr="000000"/>
                  </a:solidFill>
                  <a:effectLst/>
                  <a:uLnTx/>
                  <a:uFillTx/>
                  <a:latin typeface="TH SarabunPSK"/>
                  <a:ea typeface="+mn-ea"/>
                  <a:cs typeface="TH SarabunPSK"/>
                </a:rPr>
                <a:t>JKP</a:t>
              </a:r>
              <a:r>
                <a:rPr kumimoji="0" lang="th-TH" sz="800" b="0" i="0" u="none" strike="noStrike" kern="0" cap="none" spc="0" normalizeH="0" baseline="0" noProof="0">
                  <a:ln>
                    <a:noFill/>
                  </a:ln>
                  <a:solidFill>
                    <a:sysClr val="windowText" lastClr="000000"/>
                  </a:solidFill>
                  <a:effectLst/>
                  <a:uLnTx/>
                  <a:uFillTx/>
                  <a:latin typeface="TH SarabunPSK"/>
                  <a:ea typeface="+mn-ea"/>
                  <a:cs typeface="TH SarabunPSK"/>
                </a:rPr>
                <a:t>1 1</a:t>
              </a:r>
              <a:endParaRPr kumimoji="0" sz="700" b="0" i="0" u="none" strike="noStrike" kern="0" cap="none" spc="0" normalizeH="0" baseline="0" noProof="0">
                <a:ln>
                  <a:noFill/>
                </a:ln>
                <a:solidFill>
                  <a:sysClr val="windowText" lastClr="000000"/>
                </a:solidFill>
                <a:effectLst/>
                <a:uLnTx/>
                <a:uFillTx/>
                <a:latin typeface="TH SarabunIT๙"/>
                <a:ea typeface="+mn-ea"/>
                <a:cs typeface="TH SarabunIT๙"/>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1">
            <a:extLst>
              <a:ext uri="{FF2B5EF4-FFF2-40B4-BE49-F238E27FC236}">
                <a16:creationId xmlns:a16="http://schemas.microsoft.com/office/drawing/2014/main" id="{FE6B44CD-7D73-0EA0-9A75-865CB0DE3FC0}"/>
              </a:ext>
            </a:extLst>
          </p:cNvPr>
          <p:cNvSpPr>
            <a:spLocks noChangeArrowheads="1"/>
          </p:cNvSpPr>
          <p:nvPr/>
        </p:nvSpPr>
        <p:spPr bwMode="auto">
          <a:xfrm>
            <a:off x="80963" y="432435"/>
            <a:ext cx="7891462"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85838" indent="-985838" defTabSz="342900">
              <a:lnSpc>
                <a:spcPct val="90000"/>
              </a:lnSpc>
              <a:spcBef>
                <a:spcPts val="1000"/>
              </a:spcBef>
              <a:buFont typeface="Arial" panose="020B0604020202020204" pitchFamily="34" charset="0"/>
              <a:buChar char="•"/>
              <a:tabLst>
                <a:tab pos="985838" algn="l"/>
              </a:tabLst>
              <a:defRPr sz="2800">
                <a:solidFill>
                  <a:schemeClr val="tx1"/>
                </a:solidFill>
                <a:latin typeface="Calibri" panose="020F0502020204030204" pitchFamily="34" charset="0"/>
                <a:cs typeface="Cordia New" panose="020B0304020202020204" pitchFamily="34" charset="-34"/>
              </a:defRPr>
            </a:lvl1pPr>
            <a:lvl2pPr marL="742950" indent="-285750" defTabSz="342900">
              <a:lnSpc>
                <a:spcPct val="90000"/>
              </a:lnSpc>
              <a:spcBef>
                <a:spcPts val="500"/>
              </a:spcBef>
              <a:buFont typeface="Arial" panose="020B0604020202020204" pitchFamily="34" charset="0"/>
              <a:buChar char="•"/>
              <a:tabLst>
                <a:tab pos="985838" algn="l"/>
              </a:tabLst>
              <a:defRPr sz="2400">
                <a:solidFill>
                  <a:schemeClr val="tx1"/>
                </a:solidFill>
                <a:latin typeface="Calibri" panose="020F0502020204030204" pitchFamily="34" charset="0"/>
                <a:cs typeface="Cordia New" panose="020B0304020202020204" pitchFamily="34" charset="-34"/>
              </a:defRPr>
            </a:lvl2pPr>
            <a:lvl3pPr marL="1143000" indent="-228600" defTabSz="342900">
              <a:lnSpc>
                <a:spcPct val="90000"/>
              </a:lnSpc>
              <a:spcBef>
                <a:spcPts val="500"/>
              </a:spcBef>
              <a:buFont typeface="Arial" panose="020B0604020202020204" pitchFamily="34" charset="0"/>
              <a:buChar char="•"/>
              <a:tabLst>
                <a:tab pos="985838" algn="l"/>
              </a:tabLst>
              <a:defRPr sz="2000">
                <a:solidFill>
                  <a:schemeClr val="tx1"/>
                </a:solidFill>
                <a:latin typeface="Calibri" panose="020F0502020204030204" pitchFamily="34" charset="0"/>
                <a:cs typeface="Cordia New" panose="020B0304020202020204" pitchFamily="34" charset="-34"/>
              </a:defRPr>
            </a:lvl3pPr>
            <a:lvl4pPr marL="1600200" indent="-228600" defTabSz="342900">
              <a:lnSpc>
                <a:spcPct val="90000"/>
              </a:lnSpc>
              <a:spcBef>
                <a:spcPts val="500"/>
              </a:spcBef>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4pPr>
            <a:lvl5pPr marL="2057400" indent="-228600" defTabSz="342900">
              <a:lnSpc>
                <a:spcPct val="90000"/>
              </a:lnSpc>
              <a:spcBef>
                <a:spcPts val="500"/>
              </a:spcBef>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5pPr>
            <a:lvl6pPr marL="2514600" indent="-228600" defTabSz="342900" eaLnBrk="0" fontAlgn="base" hangingPunct="0">
              <a:lnSpc>
                <a:spcPct val="90000"/>
              </a:lnSpc>
              <a:spcBef>
                <a:spcPts val="500"/>
              </a:spcBef>
              <a:spcAft>
                <a:spcPct val="0"/>
              </a:spcAft>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6pPr>
            <a:lvl7pPr marL="2971800" indent="-228600" defTabSz="342900" eaLnBrk="0" fontAlgn="base" hangingPunct="0">
              <a:lnSpc>
                <a:spcPct val="90000"/>
              </a:lnSpc>
              <a:spcBef>
                <a:spcPts val="500"/>
              </a:spcBef>
              <a:spcAft>
                <a:spcPct val="0"/>
              </a:spcAft>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7pPr>
            <a:lvl8pPr marL="3429000" indent="-228600" defTabSz="342900" eaLnBrk="0" fontAlgn="base" hangingPunct="0">
              <a:lnSpc>
                <a:spcPct val="90000"/>
              </a:lnSpc>
              <a:spcBef>
                <a:spcPts val="500"/>
              </a:spcBef>
              <a:spcAft>
                <a:spcPct val="0"/>
              </a:spcAft>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8pPr>
            <a:lvl9pPr marL="3886200" indent="-228600" defTabSz="342900" eaLnBrk="0" fontAlgn="base" hangingPunct="0">
              <a:lnSpc>
                <a:spcPct val="90000"/>
              </a:lnSpc>
              <a:spcBef>
                <a:spcPts val="500"/>
              </a:spcBef>
              <a:spcAft>
                <a:spcPct val="0"/>
              </a:spcAft>
              <a:buFont typeface="Arial" panose="020B0604020202020204" pitchFamily="34" charset="0"/>
              <a:buChar char="•"/>
              <a:tabLst>
                <a:tab pos="985838" algn="l"/>
              </a:tabLst>
              <a:defRPr>
                <a:solidFill>
                  <a:schemeClr val="tx1"/>
                </a:solidFill>
                <a:latin typeface="Calibri" panose="020F0502020204030204" pitchFamily="34" charset="0"/>
                <a:cs typeface="Cordia New" panose="020B0304020202020204" pitchFamily="34" charset="-34"/>
              </a:defRPr>
            </a:lvl9pPr>
          </a:lstStyle>
          <a:p>
            <a:pPr marL="985838" marR="0" lvl="0" indent="-985838" algn="l" defTabSz="342900" rtl="0" eaLnBrk="1" fontAlgn="t" latinLnBrk="0" hangingPunct="1">
              <a:lnSpc>
                <a:spcPct val="80000"/>
              </a:lnSpc>
              <a:spcBef>
                <a:spcPct val="0"/>
              </a:spcBef>
              <a:spcAft>
                <a:spcPts val="0"/>
              </a:spcAft>
              <a:buClrTx/>
              <a:buSzTx/>
              <a:buFontTx/>
              <a:buNone/>
              <a:tabLst>
                <a:tab pos="985838" algn="l"/>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1 :</a:t>
            </a:r>
            <a:r>
              <a:rPr lang="th-TH" altLang="en-US" sz="2000" b="1" dirty="0">
                <a:solidFill>
                  <a:srgbClr val="000000"/>
                </a:solidFill>
                <a:latin typeface="TH SarabunPSK" panose="020B0500040200020003" pitchFamily="34" charset="-34"/>
                <a:cs typeface="TH SarabunPSK" panose="020B0500040200020003" pitchFamily="34" charset="-34"/>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อัตราการขยายตัวของมูลค่าของสินค้าเก</a:t>
            </a:r>
            <a:r>
              <a:rPr kumimoji="0" lang="th-TH" altLang="en-US" sz="20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ษต</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รอ</a:t>
            </a:r>
            <a:r>
              <a:rPr kumimoji="0" lang="th-TH" altLang="en-US" sz="20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 (ปีงบประมาณ)</a:t>
            </a:r>
          </a:p>
        </p:txBody>
      </p:sp>
      <p:sp>
        <p:nvSpPr>
          <p:cNvPr id="10244" name="Rectangle 25">
            <a:extLst>
              <a:ext uri="{FF2B5EF4-FFF2-40B4-BE49-F238E27FC236}">
                <a16:creationId xmlns:a16="http://schemas.microsoft.com/office/drawing/2014/main" id="{7D834EF5-C0DF-F3BF-1EF5-AF386A961711}"/>
              </a:ext>
            </a:extLst>
          </p:cNvPr>
          <p:cNvSpPr>
            <a:spLocks noChangeArrowheads="1"/>
          </p:cNvSpPr>
          <p:nvPr/>
        </p:nvSpPr>
        <p:spPr bwMode="auto">
          <a:xfrm>
            <a:off x="2949404" y="6283252"/>
            <a:ext cx="2736850" cy="245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46100" indent="-546100">
              <a:lnSpc>
                <a:spcPct val="90000"/>
              </a:lnSpc>
              <a:spcBef>
                <a:spcPts val="1000"/>
              </a:spcBef>
              <a:buFont typeface="Arial" panose="020B0604020202020204" pitchFamily="34" charset="0"/>
              <a:buChar char="•"/>
              <a:tabLst>
                <a:tab pos="546100" algn="l"/>
              </a:tabLst>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tabLst>
                <a:tab pos="546100" algn="l"/>
              </a:tabLst>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tabLst>
                <a:tab pos="546100" algn="l"/>
              </a:tabLst>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546100" algn="l"/>
              </a:tabLst>
              <a:defRPr>
                <a:solidFill>
                  <a:schemeClr val="tx1"/>
                </a:solidFill>
                <a:latin typeface="Calibri" panose="020F0502020204030204" pitchFamily="34" charset="0"/>
                <a:cs typeface="Cordia New" panose="020B0304020202020204" pitchFamily="34" charset="-34"/>
              </a:defRPr>
            </a:lvl9pPr>
          </a:lstStyle>
          <a:p>
            <a:pPr marL="546100" marR="0" lvl="0" indent="-546100" algn="l" defTabSz="914400" rtl="0" eaLnBrk="1" fontAlgn="auto" latinLnBrk="0" hangingPunct="1">
              <a:lnSpc>
                <a:spcPct val="80000"/>
              </a:lnSpc>
              <a:spcBef>
                <a:spcPct val="0"/>
              </a:spcBef>
              <a:spcAft>
                <a:spcPts val="0"/>
              </a:spcAft>
              <a:buClrTx/>
              <a:buSzTx/>
              <a:buFontTx/>
              <a:buNone/>
              <a:tabLst>
                <a:tab pos="546100" algn="l"/>
              </a:tabLst>
              <a:defRPr/>
            </a:pP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ทุกปีงบประมาณ</a:t>
            </a:r>
            <a:endParaRPr kumimoji="0" lang="en-US" altLang="en-US" sz="12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endParaRPr>
          </a:p>
        </p:txBody>
      </p:sp>
      <p:sp>
        <p:nvSpPr>
          <p:cNvPr id="35" name="Rectangle 34">
            <a:extLst>
              <a:ext uri="{FF2B5EF4-FFF2-40B4-BE49-F238E27FC236}">
                <a16:creationId xmlns:a16="http://schemas.microsoft.com/office/drawing/2014/main" id="{5C66D1CC-1B66-A432-5CCF-6924C05256D3}"/>
              </a:ext>
            </a:extLst>
          </p:cNvPr>
          <p:cNvSpPr/>
          <p:nvPr/>
        </p:nvSpPr>
        <p:spPr>
          <a:xfrm>
            <a:off x="0" y="6268104"/>
            <a:ext cx="3092291"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Sarabun"/>
              </a:rPr>
              <a:t>สำนักงานปลัด</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กระทรวงเกษตรและสหกรณ์ </a:t>
            </a:r>
            <a:endParaRPr kumimoji="0" lang="en-US" sz="12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endParaRPr>
          </a:p>
        </p:txBody>
      </p:sp>
      <p:sp>
        <p:nvSpPr>
          <p:cNvPr id="3" name="Google Shape;266;p8">
            <a:extLst>
              <a:ext uri="{FF2B5EF4-FFF2-40B4-BE49-F238E27FC236}">
                <a16:creationId xmlns:a16="http://schemas.microsoft.com/office/drawing/2014/main" id="{A6A4BF64-D292-8A64-8167-92DC9BDE96C9}"/>
              </a:ext>
            </a:extLst>
          </p:cNvPr>
          <p:cNvSpPr/>
          <p:nvPr/>
        </p:nvSpPr>
        <p:spPr>
          <a:xfrm>
            <a:off x="54610" y="2037219"/>
            <a:ext cx="7679690" cy="240025"/>
          </a:xfrm>
          <a:prstGeom prst="rect">
            <a:avLst/>
          </a:prstGeom>
          <a:noFill/>
          <a:ln>
            <a:noFill/>
          </a:ln>
        </p:spPr>
        <p:txBody>
          <a:bodyPr spcFirstLastPara="1" wrap="square" lIns="91425" tIns="45700" rIns="91425" bIns="45700">
            <a:spAutoFit/>
          </a:bodyPr>
          <a:lstStyle/>
          <a:p>
            <a:pPr marL="0" marR="0" lvl="0" indent="0" algn="l" defTabSz="914400" rtl="0" eaLnBrk="1" fontAlgn="auto" latinLnBrk="0" hangingPunct="1">
              <a:lnSpc>
                <a:spcPct val="60000"/>
              </a:lnSpc>
              <a:spcBef>
                <a:spcPts val="0"/>
              </a:spcBef>
              <a:spcAft>
                <a:spcPts val="0"/>
              </a:spcAft>
              <a:buClr>
                <a:srgbClr val="000000"/>
              </a:buClr>
              <a:buSzPts val="1800"/>
              <a:buFont typeface="Sarabun"/>
              <a:buNone/>
              <a:tabLst/>
              <a:defRPr/>
            </a:pP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2569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2568</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และ</a:t>
            </a: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เป้าหมายปี 2570 </a:t>
            </a:r>
            <a:r>
              <a:rPr kumimoji="0" lang="en-US"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9)</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p>
        </p:txBody>
      </p:sp>
      <p:sp>
        <p:nvSpPr>
          <p:cNvPr id="11" name="Rectangle 10">
            <a:extLst>
              <a:ext uri="{FF2B5EF4-FFF2-40B4-BE49-F238E27FC236}">
                <a16:creationId xmlns:a16="http://schemas.microsoft.com/office/drawing/2014/main" id="{7E10EB03-58E7-09CC-84BF-EB28260A5CCE}"/>
              </a:ext>
            </a:extLst>
          </p:cNvPr>
          <p:cNvSpPr/>
          <p:nvPr/>
        </p:nvSpPr>
        <p:spPr>
          <a:xfrm>
            <a:off x="8839200" y="965200"/>
            <a:ext cx="3352800" cy="308747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852B0C6-CFEC-B73B-6F64-9C74ECB8C689}"/>
              </a:ext>
            </a:extLst>
          </p:cNvPr>
          <p:cNvSpPr/>
          <p:nvPr/>
        </p:nvSpPr>
        <p:spPr>
          <a:xfrm>
            <a:off x="7734300" y="501650"/>
            <a:ext cx="1220788" cy="400050"/>
          </a:xfrm>
          <a:prstGeom prst="rect">
            <a:avLst/>
          </a:prstGeom>
          <a:solidFill>
            <a:schemeClr val="bg1">
              <a:lumMod val="95000"/>
            </a:schemeClr>
          </a:solidFill>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รหัส </a:t>
            </a:r>
            <a:r>
              <a:rPr kumimoji="0" lang="en-US"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030101</a:t>
            </a:r>
          </a:p>
        </p:txBody>
      </p:sp>
      <p:sp>
        <p:nvSpPr>
          <p:cNvPr id="10250" name="Rectangle 16">
            <a:extLst>
              <a:ext uri="{FF2B5EF4-FFF2-40B4-BE49-F238E27FC236}">
                <a16:creationId xmlns:a16="http://schemas.microsoft.com/office/drawing/2014/main" id="{BC7D5CE1-CEC4-7A96-DB65-D6553E08574F}"/>
              </a:ext>
            </a:extLst>
          </p:cNvPr>
          <p:cNvSpPr>
            <a:spLocks noChangeArrowheads="1"/>
          </p:cNvSpPr>
          <p:nvPr/>
        </p:nvSpPr>
        <p:spPr bwMode="auto">
          <a:xfrm>
            <a:off x="9428078" y="1116662"/>
            <a:ext cx="3459162" cy="493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ยุทธศาสตร์ชาติ</a:t>
            </a:r>
            <a:r>
              <a:rPr kumimoji="0" lang="en-US"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การสร้างความสามารถ</a:t>
            </a:r>
            <a:b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b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ในการแข่งขัน</a:t>
            </a:r>
            <a:endPar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sp>
        <p:nvSpPr>
          <p:cNvPr id="10251" name="Rectangle 17">
            <a:extLst>
              <a:ext uri="{FF2B5EF4-FFF2-40B4-BE49-F238E27FC236}">
                <a16:creationId xmlns:a16="http://schemas.microsoft.com/office/drawing/2014/main" id="{F87E7228-8480-81AD-BD7E-E18684960395}"/>
              </a:ext>
            </a:extLst>
          </p:cNvPr>
          <p:cNvSpPr>
            <a:spLocks noChangeArrowheads="1"/>
          </p:cNvSpPr>
          <p:nvPr/>
        </p:nvSpPr>
        <p:spPr bwMode="auto">
          <a:xfrm>
            <a:off x="9495525" y="1634822"/>
            <a:ext cx="2164375" cy="25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60000"/>
              </a:lnSpc>
              <a:spcBef>
                <a:spcPct val="0"/>
              </a:spcBef>
              <a:spcAft>
                <a:spcPts val="0"/>
              </a:spcAft>
              <a:buClrTx/>
              <a:buSzTx/>
              <a:buFontTx/>
              <a:buNone/>
              <a:tabLst/>
              <a:defRPr/>
            </a:pPr>
            <a:r>
              <a:rPr kumimoji="0" lang="th-TH"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แผนแม่บท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ประเด็นที่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3 </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การเกษตร</a:t>
            </a:r>
            <a:endPar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cxnSp>
        <p:nvCxnSpPr>
          <p:cNvPr id="19" name="Elbow Connector 23">
            <a:extLst>
              <a:ext uri="{FF2B5EF4-FFF2-40B4-BE49-F238E27FC236}">
                <a16:creationId xmlns:a16="http://schemas.microsoft.com/office/drawing/2014/main" id="{F141B86A-EF94-20D5-B8DD-D2AC5B913708}"/>
              </a:ext>
            </a:extLst>
          </p:cNvPr>
          <p:cNvCxnSpPr>
            <a:cxnSpLocks/>
            <a:stCxn id="14" idx="3"/>
            <a:endCxn id="11" idx="0"/>
          </p:cNvCxnSpPr>
          <p:nvPr/>
        </p:nvCxnSpPr>
        <p:spPr>
          <a:xfrm>
            <a:off x="8955088" y="701675"/>
            <a:ext cx="1560512" cy="263525"/>
          </a:xfrm>
          <a:prstGeom prst="bentConnector2">
            <a:avLst/>
          </a:prstGeom>
          <a:ln>
            <a:solidFill>
              <a:srgbClr val="3B9B3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21" name="Table 20">
            <a:extLst>
              <a:ext uri="{FF2B5EF4-FFF2-40B4-BE49-F238E27FC236}">
                <a16:creationId xmlns:a16="http://schemas.microsoft.com/office/drawing/2014/main" id="{1DEF3D92-C735-F2A1-E71B-83B62CB4433A}"/>
              </a:ext>
            </a:extLst>
          </p:cNvPr>
          <p:cNvGraphicFramePr>
            <a:graphicFrameLocks noGrp="1"/>
          </p:cNvGraphicFramePr>
          <p:nvPr/>
        </p:nvGraphicFramePr>
        <p:xfrm>
          <a:off x="8839200" y="2647909"/>
          <a:ext cx="3292476" cy="1227140"/>
        </p:xfrm>
        <a:graphic>
          <a:graphicData uri="http://schemas.openxmlformats.org/drawingml/2006/table">
            <a:tbl>
              <a:tblPr firstRow="1" bandRow="1">
                <a:tableStyleId>{5C22544A-7EE6-4342-B048-85BDC9FD1C3A}</a:tableStyleId>
              </a:tblPr>
              <a:tblGrid>
                <a:gridCol w="823119">
                  <a:extLst>
                    <a:ext uri="{9D8B030D-6E8A-4147-A177-3AD203B41FA5}">
                      <a16:colId xmlns:a16="http://schemas.microsoft.com/office/drawing/2014/main" val="20000"/>
                    </a:ext>
                  </a:extLst>
                </a:gridCol>
                <a:gridCol w="823119">
                  <a:extLst>
                    <a:ext uri="{9D8B030D-6E8A-4147-A177-3AD203B41FA5}">
                      <a16:colId xmlns:a16="http://schemas.microsoft.com/office/drawing/2014/main" val="20001"/>
                    </a:ext>
                  </a:extLst>
                </a:gridCol>
                <a:gridCol w="823119">
                  <a:extLst>
                    <a:ext uri="{9D8B030D-6E8A-4147-A177-3AD203B41FA5}">
                      <a16:colId xmlns:a16="http://schemas.microsoft.com/office/drawing/2014/main" val="20002"/>
                    </a:ext>
                  </a:extLst>
                </a:gridCol>
                <a:gridCol w="823119">
                  <a:extLst>
                    <a:ext uri="{9D8B030D-6E8A-4147-A177-3AD203B41FA5}">
                      <a16:colId xmlns:a16="http://schemas.microsoft.com/office/drawing/2014/main" val="20003"/>
                    </a:ext>
                  </a:extLst>
                </a:gridCol>
              </a:tblGrid>
              <a:tr h="335263">
                <a:tc gridSpan="4">
                  <a:txBody>
                    <a:bodyPr/>
                    <a:lstStyle/>
                    <a:p>
                      <a:pPr algn="ctr"/>
                      <a:r>
                        <a:rPr lang="th-TH" sz="1600" dirty="0">
                          <a:solidFill>
                            <a:schemeClr val="tx1"/>
                          </a:solidFill>
                          <a:latin typeface="TH SarabunPSK" panose="020B0500040200020003" pitchFamily="34" charset="-34"/>
                          <a:cs typeface="TH SarabunPSK" panose="020B0500040200020003" pitchFamily="34" charset="-34"/>
                        </a:rPr>
                        <a:t>ค่าเป้าหมาย</a:t>
                      </a:r>
                      <a:endParaRPr lang="en-US" sz="1600" baseline="0" dirty="0">
                        <a:solidFill>
                          <a:schemeClr val="tx1"/>
                        </a:solidFill>
                        <a:latin typeface="TH SarabunPSK" panose="020B0500040200020003" pitchFamily="34" charset="-34"/>
                        <a:cs typeface="TH SarabunPSK" panose="020B0500040200020003" pitchFamily="34" charset="-34"/>
                      </a:endParaRP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0"/>
                  </a:ext>
                </a:extLst>
              </a:tr>
              <a:tr h="335263">
                <a:tc>
                  <a:txBody>
                    <a:bodyPr/>
                    <a:lstStyle/>
                    <a:p>
                      <a:pPr algn="ctr"/>
                      <a:r>
                        <a:rPr lang="en-US" sz="1600">
                          <a:solidFill>
                            <a:schemeClr val="tx1"/>
                          </a:solidFill>
                          <a:latin typeface="TH SarabunPSK" panose="020B0500040200020003" pitchFamily="34" charset="-34"/>
                          <a:cs typeface="TH SarabunPSK" panose="020B0500040200020003" pitchFamily="34" charset="-34"/>
                        </a:rPr>
                        <a:t>2561-2565</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600">
                          <a:solidFill>
                            <a:srgbClr val="008000"/>
                          </a:solidFill>
                          <a:latin typeface="TH SarabunPSK" panose="020B0500040200020003" pitchFamily="34" charset="-34"/>
                          <a:cs typeface="TH SarabunPSK" panose="020B0500040200020003" pitchFamily="34" charset="-34"/>
                        </a:rPr>
                        <a:t>2566-2570</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600">
                          <a:solidFill>
                            <a:schemeClr val="tx1"/>
                          </a:solidFill>
                          <a:latin typeface="TH SarabunPSK" panose="020B0500040200020003" pitchFamily="34" charset="-34"/>
                          <a:cs typeface="TH SarabunPSK" panose="020B0500040200020003" pitchFamily="34" charset="-34"/>
                        </a:rPr>
                        <a:t>2571-2575</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600">
                          <a:solidFill>
                            <a:schemeClr val="tx1"/>
                          </a:solidFill>
                          <a:latin typeface="TH SarabunPSK" panose="020B0500040200020003" pitchFamily="34" charset="-34"/>
                          <a:cs typeface="TH SarabunPSK" panose="020B0500040200020003" pitchFamily="34" charset="-34"/>
                        </a:rPr>
                        <a:t>2576-2580</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56612">
                <a:tc>
                  <a:txBody>
                    <a:bodyPr/>
                    <a:lstStyle/>
                    <a:p>
                      <a:pPr lvl="0" algn="ctr">
                        <a:lnSpc>
                          <a:spcPct val="80000"/>
                        </a:lnSpc>
                        <a:defRPr/>
                      </a:pPr>
                      <a:r>
                        <a:rPr lang="th-TH" sz="1600">
                          <a:solidFill>
                            <a:schemeClr val="tx1"/>
                          </a:solidFill>
                          <a:latin typeface="TH SarabunPSK" panose="020B0500040200020003" pitchFamily="34" charset="-34"/>
                          <a:cs typeface="TH SarabunPSK" panose="020B0500040200020003" pitchFamily="34" charset="-34"/>
                        </a:rPr>
                        <a:t>ขยายตัว</a:t>
                      </a:r>
                    </a:p>
                    <a:p>
                      <a:pPr lvl="0" algn="ctr">
                        <a:lnSpc>
                          <a:spcPct val="80000"/>
                        </a:lnSpc>
                        <a:defRPr/>
                      </a:pPr>
                      <a:r>
                        <a:rPr lang="th-TH" sz="1600">
                          <a:solidFill>
                            <a:schemeClr val="tx1"/>
                          </a:solidFill>
                          <a:latin typeface="TH SarabunPSK" panose="020B0500040200020003" pitchFamily="34" charset="-34"/>
                          <a:cs typeface="TH SarabunPSK" panose="020B0500040200020003" pitchFamily="34" charset="-34"/>
                        </a:rPr>
                        <a:t>ร้อยละ 3</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92D050"/>
                    </a:solidFill>
                  </a:tcPr>
                </a:tc>
                <a:tc>
                  <a:txBody>
                    <a:bodyPr/>
                    <a:lstStyle/>
                    <a:p>
                      <a:pPr lvl="0" algn="ctr">
                        <a:lnSpc>
                          <a:spcPct val="80000"/>
                        </a:lnSpc>
                        <a:defRPr/>
                      </a:pPr>
                      <a:r>
                        <a:rPr lang="th-TH" sz="1600" dirty="0">
                          <a:solidFill>
                            <a:srgbClr val="008000"/>
                          </a:solidFill>
                          <a:latin typeface="TH SarabunPSK" panose="020B0500040200020003" pitchFamily="34" charset="-34"/>
                          <a:cs typeface="TH SarabunPSK" panose="020B0500040200020003" pitchFamily="34" charset="-34"/>
                        </a:rPr>
                        <a:t>ไม่น้อยกว่า</a:t>
                      </a:r>
                    </a:p>
                    <a:p>
                      <a:pPr lvl="0" algn="ctr">
                        <a:lnSpc>
                          <a:spcPct val="80000"/>
                        </a:lnSpc>
                        <a:defRPr/>
                      </a:pPr>
                      <a:r>
                        <a:rPr lang="th-TH" sz="1600" dirty="0">
                          <a:solidFill>
                            <a:srgbClr val="008000"/>
                          </a:solidFill>
                          <a:latin typeface="TH SarabunPSK" panose="020B0500040200020003" pitchFamily="34" charset="-34"/>
                          <a:cs typeface="TH SarabunPSK" panose="020B0500040200020003" pitchFamily="34" charset="-34"/>
                        </a:rPr>
                        <a:t>ร้อยละ </a:t>
                      </a:r>
                      <a:r>
                        <a:rPr lang="en-US" sz="1600" dirty="0">
                          <a:solidFill>
                            <a:srgbClr val="008000"/>
                          </a:solidFill>
                          <a:latin typeface="TH SarabunPSK" panose="020B0500040200020003" pitchFamily="34" charset="-34"/>
                          <a:cs typeface="TH SarabunPSK" panose="020B0500040200020003" pitchFamily="34" charset="-34"/>
                        </a:rPr>
                        <a:t>10</a:t>
                      </a: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lvl="0" algn="ctr">
                        <a:lnSpc>
                          <a:spcPct val="80000"/>
                        </a:lnSpc>
                        <a:defRPr/>
                      </a:pPr>
                      <a:r>
                        <a:rPr lang="th-TH" sz="1600">
                          <a:solidFill>
                            <a:schemeClr val="tx1"/>
                          </a:solidFill>
                          <a:latin typeface="TH SarabunPSK" panose="020B0500040200020003" pitchFamily="34" charset="-34"/>
                          <a:cs typeface="TH SarabunPSK" panose="020B0500040200020003" pitchFamily="34" charset="-34"/>
                        </a:rPr>
                        <a:t>ไม่น้อยกว่า</a:t>
                      </a:r>
                    </a:p>
                    <a:p>
                      <a:pPr lvl="0" algn="ctr">
                        <a:lnSpc>
                          <a:spcPct val="80000"/>
                        </a:lnSpc>
                        <a:defRPr/>
                      </a:pPr>
                      <a:r>
                        <a:rPr lang="th-TH" sz="1600">
                          <a:solidFill>
                            <a:schemeClr val="tx1"/>
                          </a:solidFill>
                          <a:latin typeface="TH SarabunPSK" panose="020B0500040200020003" pitchFamily="34" charset="-34"/>
                          <a:cs typeface="TH SarabunPSK" panose="020B0500040200020003" pitchFamily="34" charset="-34"/>
                        </a:rPr>
                        <a:t>ร้อยละ 1</a:t>
                      </a:r>
                      <a:r>
                        <a:rPr lang="en-US" sz="1600">
                          <a:solidFill>
                            <a:schemeClr val="tx1"/>
                          </a:solidFill>
                          <a:latin typeface="TH SarabunPSK" panose="020B0500040200020003" pitchFamily="34" charset="-34"/>
                          <a:cs typeface="TH SarabunPSK" panose="020B0500040200020003" pitchFamily="34" charset="-34"/>
                        </a:rPr>
                        <a:t>3</a:t>
                      </a:r>
                      <a:endParaRPr lang="th-TH" sz="1600">
                        <a:solidFill>
                          <a:schemeClr val="tx1"/>
                        </a:solidFill>
                        <a:latin typeface="TH SarabunPSK" panose="020B0500040200020003" pitchFamily="34" charset="-34"/>
                        <a:cs typeface="TH SarabunPSK" panose="020B0500040200020003" pitchFamily="34" charset="-34"/>
                      </a:endParaRP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lvl="0" algn="ctr">
                        <a:lnSpc>
                          <a:spcPct val="80000"/>
                        </a:lnSpc>
                        <a:defRPr/>
                      </a:pPr>
                      <a:r>
                        <a:rPr lang="th-TH" sz="1600" dirty="0">
                          <a:solidFill>
                            <a:schemeClr val="tx1"/>
                          </a:solidFill>
                          <a:latin typeface="TH SarabunPSK" panose="020B0500040200020003" pitchFamily="34" charset="-34"/>
                          <a:cs typeface="TH SarabunPSK" panose="020B0500040200020003" pitchFamily="34" charset="-34"/>
                        </a:rPr>
                        <a:t>ไม่น้อยกว่า</a:t>
                      </a:r>
                    </a:p>
                    <a:p>
                      <a:pPr lvl="0" algn="ctr">
                        <a:lnSpc>
                          <a:spcPct val="80000"/>
                        </a:lnSpc>
                        <a:defRPr/>
                      </a:pPr>
                      <a:r>
                        <a:rPr lang="th-TH" sz="1600" dirty="0">
                          <a:solidFill>
                            <a:schemeClr val="tx1"/>
                          </a:solidFill>
                          <a:latin typeface="TH SarabunPSK" panose="020B0500040200020003" pitchFamily="34" charset="-34"/>
                          <a:cs typeface="TH SarabunPSK" panose="020B0500040200020003" pitchFamily="34" charset="-34"/>
                        </a:rPr>
                        <a:t>ร้อยละ 1</a:t>
                      </a:r>
                      <a:r>
                        <a:rPr lang="en-US" sz="1600" dirty="0">
                          <a:solidFill>
                            <a:schemeClr val="tx1"/>
                          </a:solidFill>
                          <a:latin typeface="TH SarabunPSK" panose="020B0500040200020003" pitchFamily="34" charset="-34"/>
                          <a:cs typeface="TH SarabunPSK" panose="020B0500040200020003" pitchFamily="34" charset="-34"/>
                        </a:rPr>
                        <a:t>5</a:t>
                      </a:r>
                      <a:endParaRPr lang="th-TH" sz="1600" dirty="0">
                        <a:solidFill>
                          <a:schemeClr val="tx1"/>
                        </a:solidFill>
                        <a:latin typeface="TH SarabunPSK" panose="020B0500040200020003" pitchFamily="34" charset="-34"/>
                        <a:cs typeface="TH SarabunPSK" panose="020B0500040200020003" pitchFamily="34" charset="-34"/>
                      </a:endParaRPr>
                    </a:p>
                  </a:txBody>
                  <a:tcPr marL="91446" marR="91446" marT="45712" marB="45712">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pic>
        <p:nvPicPr>
          <p:cNvPr id="10272" name="Picture 21">
            <a:extLst>
              <a:ext uri="{FF2B5EF4-FFF2-40B4-BE49-F238E27FC236}">
                <a16:creationId xmlns:a16="http://schemas.microsoft.com/office/drawing/2014/main" id="{0EEA8161-5109-7A13-6B88-78D18AB66E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6930" y="1043393"/>
            <a:ext cx="437832" cy="451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3" name="Picture 42" descr="3) แผนแม่บทประเด็น การเกษตร – NSCR">
            <a:extLst>
              <a:ext uri="{FF2B5EF4-FFF2-40B4-BE49-F238E27FC236}">
                <a16:creationId xmlns:a16="http://schemas.microsoft.com/office/drawing/2014/main" id="{92F0D22C-9B02-6026-06A0-668BC356AD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60603" y="1504153"/>
            <a:ext cx="514602" cy="514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4" name="Rectangle 27">
            <a:extLst>
              <a:ext uri="{FF2B5EF4-FFF2-40B4-BE49-F238E27FC236}">
                <a16:creationId xmlns:a16="http://schemas.microsoft.com/office/drawing/2014/main" id="{5C1D6769-94AF-341D-7F27-88F4D20B9C0E}"/>
              </a:ext>
            </a:extLst>
          </p:cNvPr>
          <p:cNvSpPr>
            <a:spLocks noChangeArrowheads="1"/>
          </p:cNvSpPr>
          <p:nvPr/>
        </p:nvSpPr>
        <p:spPr bwMode="auto">
          <a:xfrm>
            <a:off x="8750301" y="2161425"/>
            <a:ext cx="4030662" cy="44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524000" indent="-15240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1524000" marR="0" lvl="0" indent="-1524000" algn="l"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เป้าหมายระดับแผนแม่บทย่อย </a:t>
            </a:r>
            <a:r>
              <a:rPr kumimoji="0" lang="en-US"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a:t>
            </a:r>
            <a:r>
              <a:rPr kumimoji="0" lang="th-TH" altLang="en-US" sz="1400" b="0"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ษต</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รอ</a:t>
            </a:r>
            <a:r>
              <a:rPr kumimoji="0" lang="th-TH" altLang="en-US" sz="1400" b="0"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a:t>
            </a:r>
            <a:b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b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มีมูลค่าเพิ่มขึ้น</a:t>
            </a:r>
          </a:p>
        </p:txBody>
      </p:sp>
      <p:sp>
        <p:nvSpPr>
          <p:cNvPr id="32" name="Rectangle 31">
            <a:extLst>
              <a:ext uri="{FF2B5EF4-FFF2-40B4-BE49-F238E27FC236}">
                <a16:creationId xmlns:a16="http://schemas.microsoft.com/office/drawing/2014/main" id="{A50ACB54-B2C9-228E-73D5-22C2571175E4}"/>
              </a:ext>
            </a:extLst>
          </p:cNvPr>
          <p:cNvSpPr/>
          <p:nvPr/>
        </p:nvSpPr>
        <p:spPr>
          <a:xfrm>
            <a:off x="9495525" y="1864202"/>
            <a:ext cx="4175125" cy="271462"/>
          </a:xfrm>
          <a:prstGeom prst="rect">
            <a:avLst/>
          </a:prstGeom>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เก</a:t>
            </a:r>
            <a:r>
              <a:rPr kumimoji="0" lang="th-TH" sz="1400" b="0" i="0" u="none" strike="noStrike" kern="1200" cap="none" spc="0" normalizeH="0" baseline="0" noProof="0" dirty="0" err="1">
                <a:ln>
                  <a:noFill/>
                </a:ln>
                <a:solidFill>
                  <a:prstClr val="black"/>
                </a:solidFill>
                <a:effectLst/>
                <a:uLnTx/>
                <a:uFillTx/>
                <a:latin typeface="TH SarabunPSK" panose="020B0500040200020003" pitchFamily="34" charset="-34"/>
                <a:ea typeface="+mn-ea"/>
                <a:cs typeface="TH SarabunPSK" panose="020B0500040200020003" pitchFamily="34" charset="-34"/>
              </a:rPr>
              <a:t>ษต</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รอ</a:t>
            </a:r>
            <a:r>
              <a:rPr kumimoji="0" lang="th-TH" sz="1400" b="0" i="0" u="none" strike="noStrike" kern="1200" cap="none" spc="0" normalizeH="0" baseline="0" noProof="0" dirty="0" err="1">
                <a:ln>
                  <a:noFill/>
                </a:ln>
                <a:solidFill>
                  <a:prstClr val="black"/>
                </a:solidFill>
                <a:effectLst/>
                <a:uLnTx/>
                <a:uFillTx/>
                <a:latin typeface="TH SarabunPSK" panose="020B0500040200020003" pitchFamily="34" charset="-34"/>
                <a:ea typeface="+mn-ea"/>
                <a:cs typeface="TH SarabunPSK" panose="020B0500040200020003" pitchFamily="34" charset="-34"/>
              </a:rPr>
              <a:t>ัต</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ลักษณ์พื้นถิ่น </a:t>
            </a:r>
            <a:endParaRPr kumimoji="0" lang="en-US" sz="1400" b="0"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0" name="Rectangle 29">
            <a:extLst>
              <a:ext uri="{FF2B5EF4-FFF2-40B4-BE49-F238E27FC236}">
                <a16:creationId xmlns:a16="http://schemas.microsoft.com/office/drawing/2014/main" id="{FBEE93AB-0559-3DBA-BBB6-FFA4EC58FD81}"/>
              </a:ext>
            </a:extLst>
          </p:cNvPr>
          <p:cNvSpPr/>
          <p:nvPr/>
        </p:nvSpPr>
        <p:spPr>
          <a:xfrm>
            <a:off x="129570" y="654805"/>
            <a:ext cx="7958138" cy="1447800"/>
          </a:xfrm>
          <a:prstGeom prst="rect">
            <a:avLst/>
          </a:prstGeom>
        </p:spPr>
        <p:txBody>
          <a:bodyPr>
            <a:spAutoFit/>
          </a:bodyPr>
          <a:lstStyle/>
          <a:p>
            <a:pPr marL="801688" marR="0" lvl="0" indent="-801688" algn="thaiDist" defTabSz="914400" rtl="0" eaLnBrk="1" fontAlgn="auto" latinLnBrk="0" hangingPunct="1">
              <a:lnSpc>
                <a:spcPts val="1500"/>
              </a:lnSpc>
              <a:spcBef>
                <a:spcPts val="0"/>
              </a:spcBef>
              <a:spcAft>
                <a:spcPts val="0"/>
              </a:spcAft>
              <a:buClrTx/>
              <a:buSzTx/>
              <a:buFontTx/>
              <a:buNone/>
              <a:tabLst>
                <a:tab pos="801688" algn="l"/>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180975" marR="0" lvl="0" indent="-180975" algn="l" defTabSz="914400" rtl="0" eaLnBrk="1" fontAlgn="auto" latinLnBrk="0" hangingPunct="1">
              <a:lnSpc>
                <a:spcPts val="1500"/>
              </a:lnSpc>
              <a:spcBef>
                <a:spcPts val="0"/>
              </a:spcBef>
              <a:spcAft>
                <a:spcPts val="0"/>
              </a:spcAft>
              <a:buClrTx/>
              <a:buSzTx/>
              <a:buFont typeface="Arial" panose="020B0604020202020204" pitchFamily="34" charset="0"/>
              <a:buChar char="•"/>
              <a:tabLst>
                <a:tab pos="180975" algn="l"/>
              </a:tabLst>
              <a:defRPr/>
            </a:pP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a:t>
            </a:r>
            <a:r>
              <a:rPr kumimoji="0" lang="th-TH" sz="14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ษต</a:t>
            </a: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รอ</a:t>
            </a:r>
            <a:r>
              <a:rPr kumimoji="0" lang="th-TH" sz="14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 </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หมายถึง การนำทรัพยากรที่</a:t>
            </a:r>
            <a:r>
              <a:rPr kumimoji="0" lang="th-TH" sz="1400" b="0"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เป็</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นอ</a:t>
            </a:r>
            <a:r>
              <a:rPr kumimoji="0" lang="th-TH" sz="1400" b="0"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 ภูมิปัญญาท้องถิ่น และความโดดเด่นเฉพาะพื้นที่มาสร้างให้เกิดเป็นผลผลิตสินค้าเกษตรและผลิตภัณฑ์ทางการเกษตรที่มีคุณลักษณะพิเศษ เป็นเอกลักษณ์ของประเทศไทย เป็นที่รู้จักของต่างชาติ รวมทั้งสินค้าเกษตรที่ได้รับการรับรองสิ่งบ่งชี้ทางภูมิศาสตร์ (</a:t>
            </a:r>
            <a:r>
              <a:rPr kumimoji="0" 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Geographical Indication: GI)</a:t>
            </a:r>
          </a:p>
          <a:p>
            <a:pPr marL="180975" marR="0" lvl="0" indent="-180975" algn="l" defTabSz="914400" rtl="0" eaLnBrk="1" fontAlgn="auto" latinLnBrk="0" hangingPunct="1">
              <a:lnSpc>
                <a:spcPts val="1500"/>
              </a:lnSpc>
              <a:spcBef>
                <a:spcPts val="0"/>
              </a:spcBef>
              <a:spcAft>
                <a:spcPts val="0"/>
              </a:spcAft>
              <a:buClrTx/>
              <a:buSzTx/>
              <a:buFont typeface="Arial" panose="020B0604020202020204" pitchFamily="34" charset="0"/>
              <a:buChar char="•"/>
              <a:tabLst>
                <a:tab pos="173038" algn="l"/>
              </a:tabLst>
              <a:defRPr/>
            </a:pP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a:t>
            </a:r>
            <a:r>
              <a:rPr kumimoji="0" lang="th-TH" sz="14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ษต</a:t>
            </a: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รอ</a:t>
            </a:r>
            <a:r>
              <a:rPr kumimoji="0" lang="th-TH" sz="14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 </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ประกอบด้วย ผลไม้เมืองร้อน (ทุเรียน มังคุด เงาะ ลำไย ลองกอง) ข้าวหอมมะลิ ผ้าไหมไทยตรานกยูงพระราชทาน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ปลา</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สวยงาม (ปลากัด) กุ้งก้ามกราม ปลาสลิด โคเนื้อ (โคขุนโพนยางคำ) ไข่เค็มไชยา ไก่พื้นเมือง</a:t>
            </a:r>
            <a:r>
              <a:rPr kumimoji="0" 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ไก่เบตง</a:t>
            </a:r>
            <a:r>
              <a:rPr kumimoji="0" 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สินค้า</a:t>
            </a:r>
            <a:r>
              <a:rPr kumimoji="0" lang="th-TH" sz="1400" b="0" i="0" u="none" strike="noStrike" kern="1200" cap="none" spc="0" normalizeH="0" baseline="0" noProof="0" dirty="0" err="1">
                <a:ln>
                  <a:noFill/>
                </a:ln>
                <a:solidFill>
                  <a:prstClr val="black"/>
                </a:solidFill>
                <a:effectLst/>
                <a:uLnTx/>
                <a:uFillTx/>
                <a:latin typeface="TH SarabunPSK" panose="020B0500040200020003" pitchFamily="34" charset="-34"/>
                <a:ea typeface="+mn-ea"/>
                <a:cs typeface="TH SarabunPSK" panose="020B0500040200020003" pitchFamily="34" charset="-34"/>
              </a:rPr>
              <a:t>พืชอัต</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ลักษณ์ </a:t>
            </a:r>
            <a:endPar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a:p>
            <a:pPr marL="180975" marR="0" lvl="0" indent="-180975" algn="l" defTabSz="914400" rtl="0" eaLnBrk="1" fontAlgn="auto" latinLnBrk="0" hangingPunct="1">
              <a:lnSpc>
                <a:spcPts val="1500"/>
              </a:lnSpc>
              <a:spcBef>
                <a:spcPts val="0"/>
              </a:spcBef>
              <a:spcAft>
                <a:spcPts val="0"/>
              </a:spcAft>
              <a:buClrTx/>
              <a:buSzTx/>
              <a:buFont typeface="Arial" panose="020B0604020202020204" pitchFamily="34" charset="0"/>
              <a:buChar char="•"/>
              <a:tabLst>
                <a:tab pos="173038" algn="l"/>
              </a:tabLst>
              <a:defRPr/>
            </a:pPr>
            <a:r>
              <a:rPr kumimoji="0" lang="th-TH" sz="1400" b="1"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แหล่งอ้างอิง </a:t>
            </a:r>
            <a:r>
              <a:rPr kumimoji="0" lang="en-US" sz="1400" b="0"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สำนักงานเศรษฐกิจการเกษตรรวบรวมและตรวจสอบข้อมูลจากหน่วยงานที่รับผิดชอบแต่ละสินค้า</a:t>
            </a:r>
            <a:endPar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0371" name="Rectangle 2">
            <a:extLst>
              <a:ext uri="{FF2B5EF4-FFF2-40B4-BE49-F238E27FC236}">
                <a16:creationId xmlns:a16="http://schemas.microsoft.com/office/drawing/2014/main" id="{C1FD5B32-1208-F841-74D3-1C5C29F5734F}"/>
              </a:ext>
            </a:extLst>
          </p:cNvPr>
          <p:cNvSpPr>
            <a:spLocks noChangeArrowheads="1"/>
          </p:cNvSpPr>
          <p:nvPr/>
        </p:nvSpPr>
        <p:spPr bwMode="auto">
          <a:xfrm>
            <a:off x="14014450" y="43465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br>
              <a:rPr kumimoji="0" lang="th-TH" altLang="th-TH" sz="2800" b="0" i="0" u="none" strike="noStrike" kern="1200" cap="none" spc="0" normalizeH="0" baseline="0" noProof="0">
                <a:ln>
                  <a:noFill/>
                </a:ln>
                <a:solidFill>
                  <a:srgbClr val="000000"/>
                </a:solidFill>
                <a:effectLst/>
                <a:uLnTx/>
                <a:uFillTx/>
                <a:latin typeface="Arial" panose="020B0604020202020204" pitchFamily="34" charset="0"/>
                <a:ea typeface="+mn-ea"/>
                <a:cs typeface="Cordia New" panose="020B0304020202020204" pitchFamily="34" charset="-34"/>
              </a:rPr>
            </a:br>
            <a:endParaRPr kumimoji="0" lang="th-TH" altLang="th-TH" sz="2800" b="0" i="0" u="none" strike="noStrike" kern="1200" cap="none" spc="0" normalizeH="0" baseline="0" noProof="0">
              <a:ln>
                <a:noFill/>
              </a:ln>
              <a:solidFill>
                <a:srgbClr val="000000"/>
              </a:solidFill>
              <a:effectLst/>
              <a:uLnTx/>
              <a:uFillTx/>
              <a:latin typeface="Arial" panose="020B0604020202020204" pitchFamily="34" charset="0"/>
              <a:ea typeface="+mn-ea"/>
              <a:cs typeface="Cordia New" panose="020B0304020202020204" pitchFamily="34" charset="-34"/>
            </a:endParaRPr>
          </a:p>
        </p:txBody>
      </p:sp>
      <p:graphicFrame>
        <p:nvGraphicFramePr>
          <p:cNvPr id="5" name="Table 11">
            <a:extLst>
              <a:ext uri="{FF2B5EF4-FFF2-40B4-BE49-F238E27FC236}">
                <a16:creationId xmlns:a16="http://schemas.microsoft.com/office/drawing/2014/main" id="{38B701D4-671D-85A5-1744-FDD60B1AD866}"/>
              </a:ext>
            </a:extLst>
          </p:cNvPr>
          <p:cNvGraphicFramePr>
            <a:graphicFrameLocks noGrp="1"/>
          </p:cNvGraphicFramePr>
          <p:nvPr/>
        </p:nvGraphicFramePr>
        <p:xfrm>
          <a:off x="125899" y="4542734"/>
          <a:ext cx="3452189" cy="1730659"/>
        </p:xfrm>
        <a:graphic>
          <a:graphicData uri="http://schemas.openxmlformats.org/drawingml/2006/table">
            <a:tbl>
              <a:tblPr firstRow="1" bandRow="1"/>
              <a:tblGrid>
                <a:gridCol w="1150730">
                  <a:extLst>
                    <a:ext uri="{9D8B030D-6E8A-4147-A177-3AD203B41FA5}">
                      <a16:colId xmlns:a16="http://schemas.microsoft.com/office/drawing/2014/main" val="20000"/>
                    </a:ext>
                  </a:extLst>
                </a:gridCol>
                <a:gridCol w="1287414">
                  <a:extLst>
                    <a:ext uri="{9D8B030D-6E8A-4147-A177-3AD203B41FA5}">
                      <a16:colId xmlns:a16="http://schemas.microsoft.com/office/drawing/2014/main" val="20001"/>
                    </a:ext>
                  </a:extLst>
                </a:gridCol>
                <a:gridCol w="1014045">
                  <a:extLst>
                    <a:ext uri="{9D8B030D-6E8A-4147-A177-3AD203B41FA5}">
                      <a16:colId xmlns:a16="http://schemas.microsoft.com/office/drawing/2014/main" val="20002"/>
                    </a:ext>
                  </a:extLst>
                </a:gridCol>
              </a:tblGrid>
              <a:tr h="227429">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4758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913364">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จัดทำแผนปฏิบัติงานขับเคลื่อนการเพิ่มมูลค่าสินค้าเก</a:t>
                      </a:r>
                      <a:r>
                        <a:rPr lang="th-TH" sz="1400" b="0" i="0" u="none" strike="noStrike" dirty="0" err="1">
                          <a:solidFill>
                            <a:srgbClr val="000000"/>
                          </a:solidFill>
                          <a:effectLst/>
                          <a:latin typeface="TH SarabunPSK" panose="020B0500040200020003" pitchFamily="34" charset="-34"/>
                          <a:cs typeface="TH SarabunPSK" panose="020B0500040200020003" pitchFamily="34" charset="-34"/>
                        </a:rPr>
                        <a:t>ษต</a:t>
                      </a: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รอ</a:t>
                      </a:r>
                      <a:r>
                        <a:rPr lang="th-TH" sz="1400" b="0" i="0" u="none" strike="noStrike" dirty="0" err="1">
                          <a:solidFill>
                            <a:srgbClr val="000000"/>
                          </a:solidFill>
                          <a:effectLst/>
                          <a:latin typeface="TH SarabunPSK" panose="020B0500040200020003" pitchFamily="34" charset="-34"/>
                          <a:cs typeface="TH SarabunPSK" panose="020B0500040200020003" pitchFamily="34" charset="-34"/>
                        </a:rPr>
                        <a:t>ัต</a:t>
                      </a:r>
                      <a:r>
                        <a:rPr lang="th-TH" sz="1400" b="0" i="0" u="none" strike="noStrike" dirty="0">
                          <a:solidFill>
                            <a:srgbClr val="000000"/>
                          </a:solidFill>
                          <a:effectLst/>
                          <a:latin typeface="TH SarabunPSK" panose="020B0500040200020003" pitchFamily="34" charset="-34"/>
                          <a:cs typeface="TH SarabunPSK" panose="020B0500040200020003" pitchFamily="34" charset="-34"/>
                        </a:rPr>
                        <a:t>ลักษณ์พื้นถิ่น</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ขับเคลื่อนงานตามแผนงานโครงการ /แผนปฏิบัติการ สินค้าเก</a:t>
                      </a:r>
                      <a:r>
                        <a:rPr lang="th-TH" sz="1400" b="0" i="0" u="none" strike="noStrike" dirty="0" err="1">
                          <a:solidFill>
                            <a:srgbClr val="000000"/>
                          </a:solidFill>
                          <a:effectLst/>
                          <a:latin typeface="TH SarabunPSK" panose="020B0500040200020003" pitchFamily="34" charset="-34"/>
                          <a:cs typeface="TH SarabunPSK" panose="020B0500040200020003" pitchFamily="34" charset="-34"/>
                        </a:rPr>
                        <a:t>ษต</a:t>
                      </a: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รอ</a:t>
                      </a:r>
                      <a:r>
                        <a:rPr lang="th-TH" sz="1400" b="0" i="0" u="none" strike="noStrike" dirty="0" err="1">
                          <a:solidFill>
                            <a:srgbClr val="000000"/>
                          </a:solidFill>
                          <a:effectLst/>
                          <a:latin typeface="TH SarabunPSK" panose="020B0500040200020003" pitchFamily="34" charset="-34"/>
                          <a:cs typeface="TH SarabunPSK" panose="020B0500040200020003" pitchFamily="34" charset="-34"/>
                        </a:rPr>
                        <a:t>ัต</a:t>
                      </a:r>
                      <a:r>
                        <a:rPr lang="th-TH" sz="1400" b="0" i="0" u="none" strike="noStrike" dirty="0">
                          <a:solidFill>
                            <a:srgbClr val="000000"/>
                          </a:solidFill>
                          <a:effectLst/>
                          <a:latin typeface="TH SarabunPSK" panose="020B0500040200020003" pitchFamily="34" charset="-34"/>
                          <a:cs typeface="TH SarabunPSK" panose="020B0500040200020003" pitchFamily="34" charset="-34"/>
                        </a:rPr>
                        <a:t>ลักษณ์พื้นถิ่น รอบ 6 เดือน</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a:t>
                      </a:r>
                      <a:br>
                        <a:rPr lang="th-TH" sz="1400" b="0" i="0" u="none" strike="noStrike" dirty="0">
                          <a:solidFill>
                            <a:srgbClr val="000000"/>
                          </a:solidFill>
                          <a:effectLst/>
                          <a:latin typeface="TH SarabunPSK" panose="020B0500040200020003" pitchFamily="34" charset="-34"/>
                          <a:cs typeface="TH SarabunPSK" panose="020B0500040200020003" pitchFamily="34" charset="-34"/>
                        </a:rPr>
                      </a:br>
                      <a:r>
                        <a:rPr lang="th-TH" sz="1400" b="0" i="0" u="none" strike="noStrike" dirty="0">
                          <a:solidFill>
                            <a:srgbClr val="000000"/>
                          </a:solidFill>
                          <a:effectLst/>
                          <a:latin typeface="TH SarabunPSK" panose="020B0500040200020003" pitchFamily="34" charset="-34"/>
                          <a:cs typeface="TH SarabunPSK" panose="020B0500040200020003" pitchFamily="34" charset="-34"/>
                        </a:rPr>
                        <a:t>การปฏิบัติงานตามแผน </a:t>
                      </a:r>
                      <a:br>
                        <a:rPr lang="th-TH" sz="1400" b="0" i="0" u="none" strike="noStrike" dirty="0">
                          <a:solidFill>
                            <a:srgbClr val="000000"/>
                          </a:solidFill>
                          <a:effectLst/>
                          <a:latin typeface="TH SarabunPSK" panose="020B0500040200020003" pitchFamily="34" charset="-34"/>
                          <a:cs typeface="TH SarabunPSK" panose="020B0500040200020003" pitchFamily="34" charset="-34"/>
                        </a:rPr>
                      </a:b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รอบ 6 เดือน</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2" name="ตาราง 11">
            <a:extLst>
              <a:ext uri="{FF2B5EF4-FFF2-40B4-BE49-F238E27FC236}">
                <a16:creationId xmlns:a16="http://schemas.microsoft.com/office/drawing/2014/main" id="{C0207067-9918-3441-955A-FE714D8BCBE1}"/>
              </a:ext>
            </a:extLst>
          </p:cNvPr>
          <p:cNvGraphicFramePr>
            <a:graphicFrameLocks noGrp="1"/>
          </p:cNvGraphicFramePr>
          <p:nvPr/>
        </p:nvGraphicFramePr>
        <p:xfrm>
          <a:off x="99061" y="2309168"/>
          <a:ext cx="8679815" cy="2159000"/>
        </p:xfrm>
        <a:graphic>
          <a:graphicData uri="http://schemas.openxmlformats.org/drawingml/2006/table">
            <a:tbl>
              <a:tblPr/>
              <a:tblGrid>
                <a:gridCol w="2711680">
                  <a:extLst>
                    <a:ext uri="{9D8B030D-6E8A-4147-A177-3AD203B41FA5}">
                      <a16:colId xmlns:a16="http://schemas.microsoft.com/office/drawing/2014/main" val="1578670482"/>
                    </a:ext>
                  </a:extLst>
                </a:gridCol>
                <a:gridCol w="401565">
                  <a:extLst>
                    <a:ext uri="{9D8B030D-6E8A-4147-A177-3AD203B41FA5}">
                      <a16:colId xmlns:a16="http://schemas.microsoft.com/office/drawing/2014/main" val="1101637949"/>
                    </a:ext>
                  </a:extLst>
                </a:gridCol>
                <a:gridCol w="643770">
                  <a:extLst>
                    <a:ext uri="{9D8B030D-6E8A-4147-A177-3AD203B41FA5}">
                      <a16:colId xmlns:a16="http://schemas.microsoft.com/office/drawing/2014/main" val="1508930426"/>
                    </a:ext>
                  </a:extLst>
                </a:gridCol>
                <a:gridCol w="699749">
                  <a:extLst>
                    <a:ext uri="{9D8B030D-6E8A-4147-A177-3AD203B41FA5}">
                      <a16:colId xmlns:a16="http://schemas.microsoft.com/office/drawing/2014/main" val="1441161336"/>
                    </a:ext>
                  </a:extLst>
                </a:gridCol>
                <a:gridCol w="690418">
                  <a:extLst>
                    <a:ext uri="{9D8B030D-6E8A-4147-A177-3AD203B41FA5}">
                      <a16:colId xmlns:a16="http://schemas.microsoft.com/office/drawing/2014/main" val="2490931332"/>
                    </a:ext>
                  </a:extLst>
                </a:gridCol>
                <a:gridCol w="625109">
                  <a:extLst>
                    <a:ext uri="{9D8B030D-6E8A-4147-A177-3AD203B41FA5}">
                      <a16:colId xmlns:a16="http://schemas.microsoft.com/office/drawing/2014/main" val="1149713334"/>
                    </a:ext>
                  </a:extLst>
                </a:gridCol>
                <a:gridCol w="715460">
                  <a:extLst>
                    <a:ext uri="{9D8B030D-6E8A-4147-A177-3AD203B41FA5}">
                      <a16:colId xmlns:a16="http://schemas.microsoft.com/office/drawing/2014/main" val="364195558"/>
                    </a:ext>
                  </a:extLst>
                </a:gridCol>
                <a:gridCol w="730688">
                  <a:extLst>
                    <a:ext uri="{9D8B030D-6E8A-4147-A177-3AD203B41FA5}">
                      <a16:colId xmlns:a16="http://schemas.microsoft.com/office/drawing/2014/main" val="506052557"/>
                    </a:ext>
                  </a:extLst>
                </a:gridCol>
                <a:gridCol w="730688">
                  <a:extLst>
                    <a:ext uri="{9D8B030D-6E8A-4147-A177-3AD203B41FA5}">
                      <a16:colId xmlns:a16="http://schemas.microsoft.com/office/drawing/2014/main" val="4233186001"/>
                    </a:ext>
                  </a:extLst>
                </a:gridCol>
                <a:gridCol w="730688">
                  <a:extLst>
                    <a:ext uri="{9D8B030D-6E8A-4147-A177-3AD203B41FA5}">
                      <a16:colId xmlns:a16="http://schemas.microsoft.com/office/drawing/2014/main" val="1918813931"/>
                    </a:ext>
                  </a:extLst>
                </a:gridCol>
              </a:tblGrid>
              <a:tr h="225586">
                <a:tc>
                  <a:txBody>
                    <a:bodyPr/>
                    <a:lstStyle/>
                    <a:p>
                      <a:pPr algn="ctr" fontAlgn="ct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ข้อมูลพื้นฐาน (</a:t>
                      </a:r>
                      <a:r>
                        <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Base</a:t>
                      </a: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Line</a:t>
                      </a: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กรม</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2562</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2563</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2564</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2565</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2566</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2567</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2568</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rgbClr val="FF0000"/>
                          </a:solidFill>
                          <a:effectLst/>
                          <a:latin typeface="TH SarabunPSK" panose="020B0500040200020003" pitchFamily="34" charset="-34"/>
                          <a:ea typeface="Tahoma" panose="020B0604030504040204" pitchFamily="34" charset="0"/>
                          <a:cs typeface="TH SarabunPSK" panose="020B0500040200020003" pitchFamily="34" charset="-34"/>
                        </a:rPr>
                        <a:t>2569</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extLst>
                  <a:ext uri="{0D108BD9-81ED-4DB2-BD59-A6C34878D82A}">
                    <a16:rowId xmlns:a16="http://schemas.microsoft.com/office/drawing/2014/main" val="278025220"/>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มูลค่ารวมของสินค้าเก</a:t>
                      </a:r>
                      <a:r>
                        <a:rPr lang="th-TH" sz="1400" b="0" i="0" u="none" strike="noStrike" dirty="0"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ษต</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a:t>
                      </a:r>
                      <a:r>
                        <a:rPr lang="th-TH" sz="1400" b="0" i="0" u="none" strike="noStrike" dirty="0"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ัต</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ลักษณ์พื้นถิ่น (ล้านบาท)</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264,587.32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264,018.59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289,232.26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311,115.07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337,479.06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369,581.22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414,370.18</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FF0000"/>
                          </a:solidFill>
                          <a:effectLst/>
                          <a:latin typeface="TH SarabunPSK" panose="020B0500040200020003" pitchFamily="34" charset="-34"/>
                          <a:cs typeface="TH SarabunPSK" panose="020B0500040200020003" pitchFamily="34" charset="-34"/>
                        </a:rPr>
                        <a:t>n/a</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554705074"/>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อัตราการขยายตัว</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endPar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-0.21</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9.55</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7.57</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8.47</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9.51</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12.12</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696937934"/>
                  </a:ext>
                </a:extLst>
              </a:tr>
              <a:tr h="372323">
                <a:tc>
                  <a:txBody>
                    <a:bodyPr/>
                    <a:lstStyle/>
                    <a:p>
                      <a:pPr algn="l" fontAlgn="ctr">
                        <a:lnSpc>
                          <a:spcPts val="1400"/>
                        </a:lnSpc>
                      </a:pP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 สินค้าผลไม้เมืองร้อนที่สำคัญ </a:t>
                      </a:r>
                      <a:endPar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p>
                      <a:pPr algn="l" fontAlgn="ctr">
                        <a:lnSpc>
                          <a:spcPts val="1400"/>
                        </a:lnSpc>
                      </a:pP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(ทุเรียน มังคุด เงาะ ลำไย ลองกอง)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th-TH" sz="1400" b="0" i="0" u="none" strike="noStrike" dirty="0"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สศ</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155,688.00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164,836.00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193,945.00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184,850.00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208,120.63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4" marR="9524" marT="953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231,796.53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269,771.18</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42049906"/>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 สินค้าข้าวหอมมะลิ</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th-TH" sz="1400" b="0" i="0" u="none" strike="noStrike"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สศ</a:t>
                      </a: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100,448.00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89,940.00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86,098.00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115,431.00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117,024.00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4" marR="9524" marT="953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127,437.53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132,569.71</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9949545"/>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 สินค้าผ้าไหมนกยูงพระราชทาน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มม.</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146.00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173.00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410.00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550.00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      587.03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4" marR="9524" marT="953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642.97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buNone/>
                      </a:pPr>
                      <a:r>
                        <a:rPr lang="th-TH" sz="1400" b="0" i="0" u="none" strike="noStrike">
                          <a:solidFill>
                            <a:srgbClr val="000000"/>
                          </a:solidFill>
                          <a:effectLst/>
                          <a:latin typeface="TH SarabunPSK" panose="020B0500040200020003" pitchFamily="34" charset="-34"/>
                          <a:cs typeface="TH SarabunPSK" panose="020B0500040200020003" pitchFamily="34" charset="-34"/>
                        </a:rPr>
                        <a:t>710.80</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78179919"/>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 </a:t>
                      </a:r>
                      <a:r>
                        <a:rPr lang="th-TH" sz="13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สินค้าประมง ปลาสวยงาม (ปลากัด) กุ้งก้ามกราม ปลาสลิด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th-TH" sz="1400" b="0" i="0" u="none" strike="noStrike" dirty="0"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กป</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7,633.32</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8,442.59</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8,158.26</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9,250.33</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  10,564.26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4" marR="9524" marT="953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8,714.53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9,990.40</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5904761"/>
                  </a:ext>
                </a:extLst>
              </a:tr>
              <a:tr h="223013">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5. สินค้าปศุสัตว์ (โคขุนโพนยางคำ ไข่เค็มไชยา ไก่เบตง)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ปศ.</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672.00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627.00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621.00</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713.56</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      642.21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4" marR="9524" marT="953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435.72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523.18</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54805692"/>
                  </a:ext>
                </a:extLst>
              </a:tr>
              <a:tr h="223013">
                <a:tc>
                  <a:txBody>
                    <a:bodyPr/>
                    <a:lstStyle/>
                    <a:p>
                      <a:pPr algn="l" fontAlgn="ctr"/>
                      <a:r>
                        <a:rPr lang="th-TH" sz="14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6. สินค้า</a:t>
                      </a:r>
                      <a:r>
                        <a:rPr lang="th-TH" sz="1400" b="0" i="0" u="none" strike="noStrike" dirty="0" err="1">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พืชอัต</a:t>
                      </a:r>
                      <a:r>
                        <a:rPr lang="th-TH" sz="14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ลักษณ์ </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กสก.</a:t>
                      </a:r>
                    </a:p>
                  </a:txBody>
                  <a:tcPr marL="7619" marR="7619" marT="7624"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  -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  -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  -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320.18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540.93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r>
                        <a:rPr lang="en-US" sz="1400" b="0" i="0" u="none" strike="noStrike" dirty="0">
                          <a:effectLst/>
                          <a:latin typeface="TH SarabunPSK" panose="020B0500040200020003" pitchFamily="34" charset="-34"/>
                          <a:cs typeface="TH SarabunPSK" panose="020B0500040200020003" pitchFamily="34" charset="-34"/>
                        </a:rPr>
                        <a:t>553.94 </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algn="ctr" rtl="0" fontAlgn="ctr">
                        <a:buNone/>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804.91</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0" marR="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11401006"/>
                  </a:ext>
                </a:extLst>
              </a:tr>
            </a:tbl>
          </a:graphicData>
        </a:graphic>
      </p:graphicFrame>
      <p:grpSp>
        <p:nvGrpSpPr>
          <p:cNvPr id="17" name="Group 12">
            <a:extLst>
              <a:ext uri="{FF2B5EF4-FFF2-40B4-BE49-F238E27FC236}">
                <a16:creationId xmlns:a16="http://schemas.microsoft.com/office/drawing/2014/main" id="{9989A2B2-2C2A-7AF2-E4D4-73FCF4D7B58B}"/>
              </a:ext>
            </a:extLst>
          </p:cNvPr>
          <p:cNvGrpSpPr/>
          <p:nvPr/>
        </p:nvGrpSpPr>
        <p:grpSpPr bwMode="ltGray">
          <a:xfrm>
            <a:off x="-13648" y="-56501"/>
            <a:ext cx="11627893" cy="461665"/>
            <a:chOff x="-13648" y="-56501"/>
            <a:chExt cx="11627893" cy="461665"/>
          </a:xfrm>
        </p:grpSpPr>
        <p:sp>
          <p:nvSpPr>
            <p:cNvPr id="18" name="Rectangle 19">
              <a:extLst>
                <a:ext uri="{FF2B5EF4-FFF2-40B4-BE49-F238E27FC236}">
                  <a16:creationId xmlns:a16="http://schemas.microsoft.com/office/drawing/2014/main" id="{98F84B84-958F-F865-9037-57A540E39715}"/>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TextBox 23">
              <a:extLst>
                <a:ext uri="{FF2B5EF4-FFF2-40B4-BE49-F238E27FC236}">
                  <a16:creationId xmlns:a16="http://schemas.microsoft.com/office/drawing/2014/main" id="{40988587-9139-2155-D047-9E7AE1CDF6CF}"/>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22" name="Google Shape;253;p8">
            <a:extLst>
              <a:ext uri="{FF2B5EF4-FFF2-40B4-BE49-F238E27FC236}">
                <a16:creationId xmlns:a16="http://schemas.microsoft.com/office/drawing/2014/main" id="{DA32B771-B335-1F64-C149-93C367811DB3}"/>
              </a:ext>
            </a:extLst>
          </p:cNvPr>
          <p:cNvSpPr/>
          <p:nvPr/>
        </p:nvSpPr>
        <p:spPr>
          <a:xfrm>
            <a:off x="11129" y="6481442"/>
            <a:ext cx="9965992"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เอกสารประกอบแผนแม่บทภายใต้ยุทธศาสตร์ชาติฯ (ฉบับแก้ไขเพิ่มเติม)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4"/>
              </a:rPr>
              <a:t>https://www.nesdc.go.th/download/document/NSCR/Masterplan2566-2580.pdf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5"/>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pSp>
        <p:nvGrpSpPr>
          <p:cNvPr id="7" name="Group 6">
            <a:extLst>
              <a:ext uri="{FF2B5EF4-FFF2-40B4-BE49-F238E27FC236}">
                <a16:creationId xmlns:a16="http://schemas.microsoft.com/office/drawing/2014/main" id="{75A1E4E7-82C2-9645-6DB8-A1525742E239}"/>
              </a:ext>
            </a:extLst>
          </p:cNvPr>
          <p:cNvGrpSpPr/>
          <p:nvPr/>
        </p:nvGrpSpPr>
        <p:grpSpPr>
          <a:xfrm>
            <a:off x="6231464" y="402191"/>
            <a:ext cx="911619" cy="338555"/>
            <a:chOff x="2960452" y="1170205"/>
            <a:chExt cx="601134" cy="209783"/>
          </a:xfrm>
        </p:grpSpPr>
        <p:sp>
          <p:nvSpPr>
            <p:cNvPr id="8" name="Rectangle: Rounded Corners 7">
              <a:extLst>
                <a:ext uri="{FF2B5EF4-FFF2-40B4-BE49-F238E27FC236}">
                  <a16:creationId xmlns:a16="http://schemas.microsoft.com/office/drawing/2014/main" id="{B6C8F710-D86A-584D-3E9C-5E3B8C94E81B}"/>
                </a:ext>
              </a:extLst>
            </p:cNvPr>
            <p:cNvSpPr/>
            <p:nvPr/>
          </p:nvSpPr>
          <p:spPr>
            <a:xfrm>
              <a:off x="3097901" y="1212837"/>
              <a:ext cx="326234" cy="132958"/>
            </a:xfrm>
            <a:prstGeom prst="roundRect">
              <a:avLst>
                <a:gd name="adj" fmla="val 50000"/>
              </a:avLst>
            </a:prstGeom>
            <a:solidFill>
              <a:srgbClr val="35548A"/>
            </a:solidFill>
            <a:ln>
              <a:solidFill>
                <a:srgbClr val="35548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TextBox 10">
              <a:extLst>
                <a:ext uri="{FF2B5EF4-FFF2-40B4-BE49-F238E27FC236}">
                  <a16:creationId xmlns:a16="http://schemas.microsoft.com/office/drawing/2014/main" id="{E41A826D-421A-1D7A-A8CD-96380DDE065E}"/>
                </a:ext>
              </a:extLst>
            </p:cNvPr>
            <p:cNvSpPr txBox="1"/>
            <p:nvPr/>
          </p:nvSpPr>
          <p:spPr>
            <a:xfrm>
              <a:off x="2960452" y="1170205"/>
              <a:ext cx="601134" cy="2097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แม่บท</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6" name="Rectangle 34">
            <a:extLst>
              <a:ext uri="{FF2B5EF4-FFF2-40B4-BE49-F238E27FC236}">
                <a16:creationId xmlns:a16="http://schemas.microsoft.com/office/drawing/2014/main" id="{275ABE71-4EE1-0ED7-8377-6ED95185FED8}"/>
              </a:ext>
            </a:extLst>
          </p:cNvPr>
          <p:cNvSpPr/>
          <p:nvPr/>
        </p:nvSpPr>
        <p:spPr>
          <a:xfrm>
            <a:off x="9287264" y="55843"/>
            <a:ext cx="2494441" cy="296043"/>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ทุกกรมในกระทรวงเกษตรและสหกรณ์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0" name="Rectangle 10">
            <a:extLst>
              <a:ext uri="{FF2B5EF4-FFF2-40B4-BE49-F238E27FC236}">
                <a16:creationId xmlns:a16="http://schemas.microsoft.com/office/drawing/2014/main" id="{92BA4F2F-B3C2-986D-382D-86B968833E49}"/>
              </a:ext>
            </a:extLst>
          </p:cNvPr>
          <p:cNvSpPr/>
          <p:nvPr/>
        </p:nvSpPr>
        <p:spPr>
          <a:xfrm>
            <a:off x="9975850" y="6400800"/>
            <a:ext cx="2230438" cy="47148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15" name="Slide Number Placeholder 3">
            <a:extLst>
              <a:ext uri="{FF2B5EF4-FFF2-40B4-BE49-F238E27FC236}">
                <a16:creationId xmlns:a16="http://schemas.microsoft.com/office/drawing/2014/main" id="{7FB513E4-A490-E79A-CC40-CF86C2974142}"/>
              </a:ext>
            </a:extLst>
          </p:cNvPr>
          <p:cNvSpPr>
            <a:spLocks noGrp="1" noChangeArrowheads="1"/>
          </p:cNvSpPr>
          <p:nvPr>
            <p:ph type="sldNum" sz="quarter" idx="12"/>
          </p:nvPr>
        </p:nvSpPr>
        <p:spPr bwMode="auto">
          <a:xfrm>
            <a:off x="11622108" y="648096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mn-ea"/>
              <a:cs typeface="Tahoma" panose="020B0604030504040204" pitchFamily="34" charset="0"/>
            </a:endParaRPr>
          </a:p>
        </p:txBody>
      </p:sp>
      <p:graphicFrame>
        <p:nvGraphicFramePr>
          <p:cNvPr id="25" name="ตาราง 13">
            <a:extLst>
              <a:ext uri="{FF2B5EF4-FFF2-40B4-BE49-F238E27FC236}">
                <a16:creationId xmlns:a16="http://schemas.microsoft.com/office/drawing/2014/main" id="{7C58D228-4642-3641-E01E-B957CE5C7F29}"/>
              </a:ext>
            </a:extLst>
          </p:cNvPr>
          <p:cNvGraphicFramePr>
            <a:graphicFrameLocks noGrp="1"/>
          </p:cNvGraphicFramePr>
          <p:nvPr/>
        </p:nvGraphicFramePr>
        <p:xfrm>
          <a:off x="7583557" y="4512365"/>
          <a:ext cx="4389782" cy="1835640"/>
        </p:xfrm>
        <a:graphic>
          <a:graphicData uri="http://schemas.openxmlformats.org/drawingml/2006/table">
            <a:tbl>
              <a:tblPr/>
              <a:tblGrid>
                <a:gridCol w="934278">
                  <a:extLst>
                    <a:ext uri="{9D8B030D-6E8A-4147-A177-3AD203B41FA5}">
                      <a16:colId xmlns:a16="http://schemas.microsoft.com/office/drawing/2014/main" val="1166679466"/>
                    </a:ext>
                  </a:extLst>
                </a:gridCol>
                <a:gridCol w="974035">
                  <a:extLst>
                    <a:ext uri="{9D8B030D-6E8A-4147-A177-3AD203B41FA5}">
                      <a16:colId xmlns:a16="http://schemas.microsoft.com/office/drawing/2014/main" val="2324328284"/>
                    </a:ext>
                  </a:extLst>
                </a:gridCol>
                <a:gridCol w="1101326">
                  <a:extLst>
                    <a:ext uri="{9D8B030D-6E8A-4147-A177-3AD203B41FA5}">
                      <a16:colId xmlns:a16="http://schemas.microsoft.com/office/drawing/2014/main" val="91341792"/>
                    </a:ext>
                  </a:extLst>
                </a:gridCol>
                <a:gridCol w="1380143">
                  <a:extLst>
                    <a:ext uri="{9D8B030D-6E8A-4147-A177-3AD203B41FA5}">
                      <a16:colId xmlns:a16="http://schemas.microsoft.com/office/drawing/2014/main" val="2331501721"/>
                    </a:ext>
                  </a:extLst>
                </a:gridCol>
              </a:tblGrid>
              <a:tr h="48674">
                <a:tc gridSpan="4">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63320071"/>
                  </a:ext>
                </a:extLst>
              </a:tr>
              <a:tr h="48674">
                <a:tc>
                  <a:txBody>
                    <a:bodyPr/>
                    <a:lstStyle/>
                    <a:p>
                      <a:pPr algn="ctr" rtl="0" fontAlgn="ctr"/>
                      <a:r>
                        <a:rPr lang="th-TH" sz="1200" b="1" i="0" u="none" strike="noStrike" dirty="0">
                          <a:solidFill>
                            <a:srgbClr val="000000"/>
                          </a:solidFill>
                          <a:effectLst/>
                          <a:latin typeface="THSarabunPSK" panose="020B0500040200020003" pitchFamily="34" charset="-34"/>
                          <a:cs typeface="THSarabunPSK" panose="020B0500040200020003" pitchFamily="34" charset="-34"/>
                        </a:rPr>
                        <a:t>เกณฑ์</a:t>
                      </a:r>
                      <a:r>
                        <a:rPr lang="en-US" sz="1200" b="1" i="0" u="none" strike="noStrike" dirty="0">
                          <a:solidFill>
                            <a:srgbClr val="000000"/>
                          </a:solidFill>
                          <a:effectLst/>
                          <a:latin typeface="THSarabunPSK" panose="020B0500040200020003" pitchFamily="34" charset="-34"/>
                          <a:cs typeface="THSarabunPSK" panose="020B0500040200020003" pitchFamily="34" charset="-34"/>
                        </a:rPr>
                        <a:t> 12 </a:t>
                      </a:r>
                      <a:r>
                        <a:rPr lang="th-TH" sz="1200" b="1" i="0" u="none" strike="noStrike" dirty="0">
                          <a:solidFill>
                            <a:srgbClr val="000000"/>
                          </a:solidFill>
                          <a:effectLst/>
                          <a:latin typeface="THSarabunPSK" panose="020B0500040200020003" pitchFamily="34" charset="-34"/>
                          <a:cs typeface="THSarabunPSK" panose="020B0500040200020003" pitchFamily="34" charset="-34"/>
                        </a:rPr>
                        <a:t>เดือน</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EBA56"/>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เป้าหมายขั้นต้น (50)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เป้าหมายมาตรฐาน (75)</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เป้าหมายขั้นสูง (100)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3231163724"/>
                  </a:ext>
                </a:extLst>
              </a:tr>
              <a:tr h="109850">
                <a:tc>
                  <a:txBody>
                    <a:body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ผลการดำเนินงานย้อนหลัง </a:t>
                      </a:r>
                      <a:b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b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ปีดีขึ้น</a:t>
                      </a:r>
                      <a:r>
                        <a:rPr lang="th-TH" sz="1200" kern="1200" noProof="0" dirty="0" err="1">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เรื่อยๆ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ปีย้อนหลัง) +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interval</a:t>
                      </a: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(0.5) </a:t>
                      </a: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63008540"/>
                  </a:ext>
                </a:extLst>
              </a:tr>
              <a:tr h="109850">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 </a:t>
                      </a: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ปีย้อนหลัง ขึ้นๆ ลงๆ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ผลการดำเนินงานที่ต่ำที่สุด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h-TH" sz="1200" dirty="0">
                          <a:effectLst/>
                          <a:latin typeface="THSarabunPSK" panose="020B0500040200020003" pitchFamily="34" charset="-34"/>
                          <a:cs typeface="THSarabunPSK" panose="020B0500040200020003" pitchFamily="34" charset="-34"/>
                        </a:rPr>
                        <a:t>ผลการดำเนินงานเฉลี่ย(3 ปีย้อนหลัง) + </a:t>
                      </a:r>
                      <a:r>
                        <a:rPr lang="en-US" sz="1200" dirty="0">
                          <a:effectLst/>
                          <a:latin typeface="THSarabunPSK" panose="020B0500040200020003" pitchFamily="34" charset="-34"/>
                          <a:cs typeface="THSarabunPSK" panose="020B0500040200020003" pitchFamily="34" charset="-34"/>
                        </a:rPr>
                        <a:t>interval (0.5)</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01965966"/>
                  </a:ext>
                </a:extLst>
              </a:tr>
            </a:tbl>
          </a:graphicData>
        </a:graphic>
      </p:graphicFrame>
      <p:graphicFrame>
        <p:nvGraphicFramePr>
          <p:cNvPr id="16" name="Table 11">
            <a:extLst>
              <a:ext uri="{FF2B5EF4-FFF2-40B4-BE49-F238E27FC236}">
                <a16:creationId xmlns:a16="http://schemas.microsoft.com/office/drawing/2014/main" id="{4F2A5E74-7651-BF6B-9304-394CB8B22C1A}"/>
              </a:ext>
            </a:extLst>
          </p:cNvPr>
          <p:cNvGraphicFramePr>
            <a:graphicFrameLocks noGrp="1"/>
          </p:cNvGraphicFramePr>
          <p:nvPr/>
        </p:nvGraphicFramePr>
        <p:xfrm>
          <a:off x="3756994" y="4532369"/>
          <a:ext cx="3588024" cy="1696198"/>
        </p:xfrm>
        <a:graphic>
          <a:graphicData uri="http://schemas.openxmlformats.org/drawingml/2006/table">
            <a:tbl>
              <a:tblPr firstRow="1" bandRow="1"/>
              <a:tblGrid>
                <a:gridCol w="1063485">
                  <a:extLst>
                    <a:ext uri="{9D8B030D-6E8A-4147-A177-3AD203B41FA5}">
                      <a16:colId xmlns:a16="http://schemas.microsoft.com/office/drawing/2014/main" val="20000"/>
                    </a:ext>
                  </a:extLst>
                </a:gridCol>
                <a:gridCol w="1242391">
                  <a:extLst>
                    <a:ext uri="{9D8B030D-6E8A-4147-A177-3AD203B41FA5}">
                      <a16:colId xmlns:a16="http://schemas.microsoft.com/office/drawing/2014/main" val="20001"/>
                    </a:ext>
                  </a:extLst>
                </a:gridCol>
                <a:gridCol w="1282148">
                  <a:extLst>
                    <a:ext uri="{9D8B030D-6E8A-4147-A177-3AD203B41FA5}">
                      <a16:colId xmlns:a16="http://schemas.microsoft.com/office/drawing/2014/main" val="20002"/>
                    </a:ext>
                  </a:extLst>
                </a:gridCol>
              </a:tblGrid>
              <a:tr h="250889">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621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757916">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endPar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endPar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ปีย้อนหลัง)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 </a:t>
                      </a:r>
                      <a:r>
                        <a:rPr lang="en-US"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interval</a:t>
                      </a:r>
                      <a:r>
                        <a:rPr lang="th-TH"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 </a:t>
                      </a:r>
                      <a:r>
                        <a:rPr lang="en-US" sz="14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(0.5) </a:t>
                      </a:r>
                      <a:endPar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58583">
                <a:tc>
                  <a:txBody>
                    <a:bodyPr/>
                    <a:lstStyle/>
                    <a:p>
                      <a:pPr marL="0" algn="ctr" defTabSz="914400" rtl="0" eaLnBrk="1" fontAlgn="ctr" latinLnBrk="0" hangingPunct="1">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10.03</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12.12</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algn="ctr" defTabSz="914400" rtl="0" eaLnBrk="1" fontAlgn="ctr" latinLnBrk="0" hangingPunct="1">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12.62</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84679493"/>
                  </a:ext>
                </a:extLst>
              </a:tr>
            </a:tbl>
          </a:graphicData>
        </a:graphic>
      </p:graphicFrame>
      <p:grpSp>
        <p:nvGrpSpPr>
          <p:cNvPr id="2" name="Group 2">
            <a:extLst>
              <a:ext uri="{FF2B5EF4-FFF2-40B4-BE49-F238E27FC236}">
                <a16:creationId xmlns:a16="http://schemas.microsoft.com/office/drawing/2014/main" id="{45A73116-649E-7CB7-5268-AE12B3DDED27}"/>
              </a:ext>
            </a:extLst>
          </p:cNvPr>
          <p:cNvGrpSpPr/>
          <p:nvPr/>
        </p:nvGrpSpPr>
        <p:grpSpPr>
          <a:xfrm>
            <a:off x="6846394" y="141797"/>
            <a:ext cx="724349" cy="427588"/>
            <a:chOff x="1562731" y="1899324"/>
            <a:chExt cx="545361" cy="289957"/>
          </a:xfrm>
        </p:grpSpPr>
        <p:pic>
          <p:nvPicPr>
            <p:cNvPr id="4" name="Picture 1" descr="C:\Users\dathpan\Downloads\056aac9a306aef891367aae43a86394b.jpg">
              <a:extLst>
                <a:ext uri="{FF2B5EF4-FFF2-40B4-BE49-F238E27FC236}">
                  <a16:creationId xmlns:a16="http://schemas.microsoft.com/office/drawing/2014/main" id="{EE9BB5A9-AA37-F154-960C-52D2F2BE90B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6">
              <a:extLst>
                <a:ext uri="{FF2B5EF4-FFF2-40B4-BE49-F238E27FC236}">
                  <a16:creationId xmlns:a16="http://schemas.microsoft.com/office/drawing/2014/main" id="{8368316C-D65D-F995-BC44-894694CE7700}"/>
                </a:ext>
              </a:extLst>
            </p:cNvPr>
            <p:cNvSpPr txBox="1"/>
            <p:nvPr/>
          </p:nvSpPr>
          <p:spPr>
            <a:xfrm>
              <a:off x="1562731" y="1968958"/>
              <a:ext cx="545361" cy="166229"/>
            </a:xfrm>
            <a:prstGeom prst="rect">
              <a:avLst/>
            </a:prstGeom>
            <a:noFill/>
          </p:spPr>
          <p:txBody>
            <a:bodyPr wrap="square" rtlCol="0">
              <a:spAutoFit/>
            </a:bodyPr>
            <a:lstStyle/>
            <a:p>
              <a:pPr algn="ctr">
                <a:lnSpc>
                  <a:spcPct val="80000"/>
                </a:lnSpc>
                <a:defRPr/>
              </a:pPr>
              <a:r>
                <a:rPr lang="th-TH" sz="1200" b="1" dirty="0">
                  <a:solidFill>
                    <a:prstClr val="black"/>
                  </a:solidFill>
                  <a:latin typeface="TH SarabunPSK" panose="020B0500040200020003" pitchFamily="34" charset="-34"/>
                  <a:cs typeface="TH SarabunPSK" panose="020B0500040200020003" pitchFamily="34" charset="-34"/>
                </a:rPr>
                <a:t>ต่อเนื่อง</a:t>
              </a:r>
              <a:r>
                <a:rPr lang="en-US" sz="1200" b="1" dirty="0">
                  <a:solidFill>
                    <a:prstClr val="black"/>
                  </a:solidFill>
                  <a:latin typeface="TH SarabunPSK" panose="020B0500040200020003" pitchFamily="34" charset="-34"/>
                  <a:cs typeface="TH SarabunPSK" panose="020B0500040200020003" pitchFamily="34" charset="-34"/>
                </a:rPr>
                <a:t> </a:t>
              </a:r>
              <a:endParaRPr lang="en-GB" sz="1200" b="1" dirty="0">
                <a:solidFill>
                  <a:srgbClr val="FF0000"/>
                </a:solidFill>
                <a:latin typeface="TH SarabunPSK" panose="020B0500040200020003" pitchFamily="34" charset="-34"/>
                <a:cs typeface="TH SarabunPSK" panose="020B0500040200020003" pitchFamily="34" charset="-34"/>
              </a:endParaRPr>
            </a:p>
          </p:txBody>
        </p:sp>
      </p:grpSp>
      <p:grpSp>
        <p:nvGrpSpPr>
          <p:cNvPr id="23" name="กลุ่ม 4">
            <a:extLst>
              <a:ext uri="{FF2B5EF4-FFF2-40B4-BE49-F238E27FC236}">
                <a16:creationId xmlns:a16="http://schemas.microsoft.com/office/drawing/2014/main" id="{C29CF718-3A74-006E-0AC2-0DF11506F0F7}"/>
              </a:ext>
            </a:extLst>
          </p:cNvPr>
          <p:cNvGrpSpPr>
            <a:grpSpLocks/>
          </p:cNvGrpSpPr>
          <p:nvPr/>
        </p:nvGrpSpPr>
        <p:grpSpPr bwMode="auto">
          <a:xfrm>
            <a:off x="7371667" y="148386"/>
            <a:ext cx="811325" cy="486601"/>
            <a:chOff x="7076055" y="1707729"/>
            <a:chExt cx="1164188" cy="628202"/>
          </a:xfrm>
        </p:grpSpPr>
        <p:pic>
          <p:nvPicPr>
            <p:cNvPr id="24" name="Picture 1" descr="C:\Users\dathpan\Downloads\056aac9a306aef891367aae43a86394b.jpg">
              <a:extLst>
                <a:ext uri="{FF2B5EF4-FFF2-40B4-BE49-F238E27FC236}">
                  <a16:creationId xmlns:a16="http://schemas.microsoft.com/office/drawing/2014/main" id="{F1FE6ACA-8DDA-19B3-2299-9444806FCB8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2">
              <a:extLst>
                <a:ext uri="{FF2B5EF4-FFF2-40B4-BE49-F238E27FC236}">
                  <a16:creationId xmlns:a16="http://schemas.microsoft.com/office/drawing/2014/main" id="{FF5A13F7-018D-2F7E-A20A-71A9E192F99A}"/>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en-US"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10</a:t>
              </a:r>
              <a:endPar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2598016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3">
            <a:extLst>
              <a:ext uri="{FF2B5EF4-FFF2-40B4-BE49-F238E27FC236}">
                <a16:creationId xmlns:a16="http://schemas.microsoft.com/office/drawing/2014/main" id="{EE130B8C-05A4-20CD-06D7-E42135226CBC}"/>
              </a:ext>
            </a:extLst>
          </p:cNvPr>
          <p:cNvSpPr>
            <a:spLocks noChangeArrowheads="1"/>
          </p:cNvSpPr>
          <p:nvPr/>
        </p:nvSpPr>
        <p:spPr bwMode="auto">
          <a:xfrm>
            <a:off x="149225" y="560388"/>
            <a:ext cx="6840538"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1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อัตราการขยายตัวของมูลค่าของสินค้าเก</a:t>
            </a:r>
            <a:r>
              <a:rPr kumimoji="0" lang="th-TH" altLang="en-US" sz="20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ษต</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รอ</a:t>
            </a:r>
            <a:r>
              <a:rPr kumimoji="0" lang="th-TH" altLang="en-US" sz="2000" b="1" i="0" u="none" strike="noStrike" kern="1200" cap="none" spc="0" normalizeH="0" baseline="0" noProof="0" dirty="0" err="1">
                <a:ln>
                  <a:noFill/>
                </a:ln>
                <a:solidFill>
                  <a:srgbClr val="000000"/>
                </a:solidFill>
                <a:effectLst/>
                <a:uLnTx/>
                <a:uFillTx/>
                <a:latin typeface="TH SarabunPSK" panose="020B0500040200020003" pitchFamily="34" charset="-34"/>
                <a:ea typeface="+mn-ea"/>
                <a:cs typeface="TH SarabunPSK" panose="020B0500040200020003" pitchFamily="34" charset="-34"/>
              </a:rPr>
              <a:t>ัต</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ลักษณ์พื้นถิ่น (ปีงบประมาณ)</a:t>
            </a:r>
          </a:p>
        </p:txBody>
      </p:sp>
      <p:sp>
        <p:nvSpPr>
          <p:cNvPr id="11267" name="Rectangle 4">
            <a:extLst>
              <a:ext uri="{FF2B5EF4-FFF2-40B4-BE49-F238E27FC236}">
                <a16:creationId xmlns:a16="http://schemas.microsoft.com/office/drawing/2014/main" id="{9B1E0134-722D-41FE-80F7-9639C9A5040B}"/>
              </a:ext>
            </a:extLst>
          </p:cNvPr>
          <p:cNvSpPr>
            <a:spLocks noChangeArrowheads="1"/>
          </p:cNvSpPr>
          <p:nvPr/>
        </p:nvSpPr>
        <p:spPr bwMode="auto">
          <a:xfrm>
            <a:off x="149225" y="879475"/>
            <a:ext cx="3897313"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 (ต.ค. 68 – ก.ย. 69)</a:t>
            </a:r>
          </a:p>
        </p:txBody>
      </p:sp>
      <p:graphicFrame>
        <p:nvGraphicFramePr>
          <p:cNvPr id="6" name="Table 12">
            <a:extLst>
              <a:ext uri="{FF2B5EF4-FFF2-40B4-BE49-F238E27FC236}">
                <a16:creationId xmlns:a16="http://schemas.microsoft.com/office/drawing/2014/main" id="{0CEE4FB7-C94A-D8B2-3367-126AB2F97A5D}"/>
              </a:ext>
            </a:extLst>
          </p:cNvPr>
          <p:cNvGraphicFramePr>
            <a:graphicFrameLocks noGrp="1"/>
          </p:cNvGraphicFramePr>
          <p:nvPr/>
        </p:nvGraphicFramePr>
        <p:xfrm>
          <a:off x="269875" y="1281113"/>
          <a:ext cx="11622089" cy="4327746"/>
        </p:xfrm>
        <a:graphic>
          <a:graphicData uri="http://schemas.openxmlformats.org/drawingml/2006/table">
            <a:tbl>
              <a:tblPr firstRow="1" bandRow="1"/>
              <a:tblGrid>
                <a:gridCol w="358220">
                  <a:extLst>
                    <a:ext uri="{9D8B030D-6E8A-4147-A177-3AD203B41FA5}">
                      <a16:colId xmlns:a16="http://schemas.microsoft.com/office/drawing/2014/main" val="20000"/>
                    </a:ext>
                  </a:extLst>
                </a:gridCol>
                <a:gridCol w="4577709">
                  <a:extLst>
                    <a:ext uri="{9D8B030D-6E8A-4147-A177-3AD203B41FA5}">
                      <a16:colId xmlns:a16="http://schemas.microsoft.com/office/drawing/2014/main" val="20001"/>
                    </a:ext>
                  </a:extLst>
                </a:gridCol>
                <a:gridCol w="557180">
                  <a:extLst>
                    <a:ext uri="{9D8B030D-6E8A-4147-A177-3AD203B41FA5}">
                      <a16:colId xmlns:a16="http://schemas.microsoft.com/office/drawing/2014/main" val="20002"/>
                    </a:ext>
                  </a:extLst>
                </a:gridCol>
                <a:gridCol w="557180">
                  <a:extLst>
                    <a:ext uri="{9D8B030D-6E8A-4147-A177-3AD203B41FA5}">
                      <a16:colId xmlns:a16="http://schemas.microsoft.com/office/drawing/2014/main" val="20003"/>
                    </a:ext>
                  </a:extLst>
                </a:gridCol>
                <a:gridCol w="557180">
                  <a:extLst>
                    <a:ext uri="{9D8B030D-6E8A-4147-A177-3AD203B41FA5}">
                      <a16:colId xmlns:a16="http://schemas.microsoft.com/office/drawing/2014/main" val="20004"/>
                    </a:ext>
                  </a:extLst>
                </a:gridCol>
                <a:gridCol w="557180">
                  <a:extLst>
                    <a:ext uri="{9D8B030D-6E8A-4147-A177-3AD203B41FA5}">
                      <a16:colId xmlns:a16="http://schemas.microsoft.com/office/drawing/2014/main" val="20005"/>
                    </a:ext>
                  </a:extLst>
                </a:gridCol>
                <a:gridCol w="557180">
                  <a:extLst>
                    <a:ext uri="{9D8B030D-6E8A-4147-A177-3AD203B41FA5}">
                      <a16:colId xmlns:a16="http://schemas.microsoft.com/office/drawing/2014/main" val="20006"/>
                    </a:ext>
                  </a:extLst>
                </a:gridCol>
                <a:gridCol w="557180">
                  <a:extLst>
                    <a:ext uri="{9D8B030D-6E8A-4147-A177-3AD203B41FA5}">
                      <a16:colId xmlns:a16="http://schemas.microsoft.com/office/drawing/2014/main" val="20007"/>
                    </a:ext>
                  </a:extLst>
                </a:gridCol>
                <a:gridCol w="557180">
                  <a:extLst>
                    <a:ext uri="{9D8B030D-6E8A-4147-A177-3AD203B41FA5}">
                      <a16:colId xmlns:a16="http://schemas.microsoft.com/office/drawing/2014/main" val="20008"/>
                    </a:ext>
                  </a:extLst>
                </a:gridCol>
                <a:gridCol w="557180">
                  <a:extLst>
                    <a:ext uri="{9D8B030D-6E8A-4147-A177-3AD203B41FA5}">
                      <a16:colId xmlns:a16="http://schemas.microsoft.com/office/drawing/2014/main" val="20009"/>
                    </a:ext>
                  </a:extLst>
                </a:gridCol>
                <a:gridCol w="557180">
                  <a:extLst>
                    <a:ext uri="{9D8B030D-6E8A-4147-A177-3AD203B41FA5}">
                      <a16:colId xmlns:a16="http://schemas.microsoft.com/office/drawing/2014/main" val="20010"/>
                    </a:ext>
                  </a:extLst>
                </a:gridCol>
                <a:gridCol w="557180">
                  <a:extLst>
                    <a:ext uri="{9D8B030D-6E8A-4147-A177-3AD203B41FA5}">
                      <a16:colId xmlns:a16="http://schemas.microsoft.com/office/drawing/2014/main" val="20011"/>
                    </a:ext>
                  </a:extLst>
                </a:gridCol>
                <a:gridCol w="557180">
                  <a:extLst>
                    <a:ext uri="{9D8B030D-6E8A-4147-A177-3AD203B41FA5}">
                      <a16:colId xmlns:a16="http://schemas.microsoft.com/office/drawing/2014/main" val="20012"/>
                    </a:ext>
                  </a:extLst>
                </a:gridCol>
                <a:gridCol w="557180">
                  <a:extLst>
                    <a:ext uri="{9D8B030D-6E8A-4147-A177-3AD203B41FA5}">
                      <a16:colId xmlns:a16="http://schemas.microsoft.com/office/drawing/2014/main" val="20013"/>
                    </a:ext>
                  </a:extLst>
                </a:gridCol>
              </a:tblGrid>
              <a:tr h="335219">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dirty="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600" b="0" dirty="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2568</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335219">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u="none" strike="noStrike" kern="1200" baseline="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rPr>
                        <a:t>1</a:t>
                      </a:r>
                      <a:endParaRPr lang="th-TH" sz="1600" b="0" i="0" u="none" strike="noStrike" kern="1200" baseline="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จัดทำแผนปฏิบัติงานขับเคลื่อนการเพิ่มมูลค่าสินค้า</a:t>
                      </a:r>
                      <a:r>
                        <a:rPr kumimoji="0" lang="th-TH" sz="18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เก</a:t>
                      </a:r>
                      <a:r>
                        <a:rPr kumimoji="0" lang="th-TH" sz="1800" b="0" i="0" u="none" strike="noStrike" kern="1200" cap="none" spc="0" normalizeH="0" baseline="0" noProof="0" dirty="0" err="1">
                          <a:ln>
                            <a:noFill/>
                          </a:ln>
                          <a:solidFill>
                            <a:schemeClr val="tx1"/>
                          </a:solidFill>
                          <a:effectLst/>
                          <a:uLnTx/>
                          <a:uFillTx/>
                          <a:latin typeface="TH SarabunPSK" panose="020B0500040200020003" pitchFamily="34" charset="-34"/>
                          <a:ea typeface="+mn-ea"/>
                          <a:cs typeface="TH SarabunPSK" panose="020B0500040200020003" pitchFamily="34" charset="-34"/>
                        </a:rPr>
                        <a:t>ษต</a:t>
                      </a:r>
                      <a:r>
                        <a:rPr kumimoji="0" lang="th-TH" sz="18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รอ</a:t>
                      </a:r>
                      <a:r>
                        <a:rPr kumimoji="0" lang="th-TH" sz="1800" b="0" i="0" u="none" strike="noStrike" kern="1200" cap="none" spc="0" normalizeH="0" baseline="0" noProof="0" dirty="0" err="1">
                          <a:ln>
                            <a:noFill/>
                          </a:ln>
                          <a:solidFill>
                            <a:schemeClr val="tx1"/>
                          </a:solidFill>
                          <a:effectLst/>
                          <a:uLnTx/>
                          <a:uFillTx/>
                          <a:latin typeface="TH SarabunPSK" panose="020B0500040200020003" pitchFamily="34" charset="-34"/>
                          <a:ea typeface="+mn-ea"/>
                          <a:cs typeface="TH SarabunPSK" panose="020B0500040200020003" pitchFamily="34" charset="-34"/>
                        </a:rPr>
                        <a:t>ัต</a:t>
                      </a:r>
                      <a:r>
                        <a:rPr kumimoji="0" lang="th-TH" sz="18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ลักษณ์พื้นถิ่น </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รายชนิดสินค้า </a:t>
                      </a:r>
                      <a:r>
                        <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พืช ประมง ปศุสัตว์</a:t>
                      </a:r>
                      <a:r>
                        <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 ตามที่ตัวชี้วัดกำหนด</a:t>
                      </a:r>
                      <a:endPar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a:t>
                      </a:r>
                      <a:r>
                        <a:rPr kumimoji="0" lang="th-TH" sz="1800" b="0" i="0" u="none" strike="noStrike" kern="1200" cap="none" spc="0" normalizeH="0" baseline="0" dirty="0" err="1">
                          <a:ln>
                            <a:noFill/>
                          </a:ln>
                          <a:solidFill>
                            <a:prstClr val="black"/>
                          </a:solidFill>
                          <a:effectLst/>
                          <a:uLnTx/>
                          <a:uFillTx/>
                          <a:latin typeface="TH SarabunPSK" panose="020B0500040200020003" pitchFamily="34" charset="-34"/>
                          <a:ea typeface="+mn-ea"/>
                          <a:cs typeface="TH SarabunPSK" panose="020B0500040200020003" pitchFamily="34" charset="-34"/>
                        </a:rPr>
                        <a:t>ษต</a:t>
                      </a:r>
                      <a:r>
                        <a:rPr kumimoji="0" lang="th-TH" sz="18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รอ</a:t>
                      </a:r>
                      <a:r>
                        <a:rPr kumimoji="0" lang="th-TH" sz="1800" b="0" i="0" u="none" strike="noStrike" kern="1200" cap="none" spc="0" normalizeH="0" baseline="0" dirty="0" err="1">
                          <a:ln>
                            <a:noFill/>
                          </a:ln>
                          <a:solidFill>
                            <a:prstClr val="black"/>
                          </a:solidFill>
                          <a:effectLst/>
                          <a:uLnTx/>
                          <a:uFillTx/>
                          <a:latin typeface="TH SarabunPSK" panose="020B0500040200020003" pitchFamily="34" charset="-34"/>
                          <a:ea typeface="+mn-ea"/>
                          <a:cs typeface="TH SarabunPSK" panose="020B0500040200020003" pitchFamily="34" charset="-34"/>
                        </a:rPr>
                        <a:t>ัต</a:t>
                      </a:r>
                      <a:r>
                        <a:rPr kumimoji="0" lang="th-TH" sz="18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ลักษณ์พื้นถิ่น รอบ 6 เดือน</a:t>
                      </a:r>
                      <a:endParaRPr kumimoji="0" lang="en-US" sz="18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3"/>
                  </a:ext>
                </a:extLst>
              </a:tr>
              <a:tr h="36569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3</a:t>
                      </a:r>
                      <a:endPar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8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รายงานการติดตามความก้าวหน้าการปฏิบัติงานตามแผน รอบ 6 เดือน</a:t>
                      </a:r>
                      <a:endParaRPr lang="th-TH" sz="2000" b="0" i="0" u="none" strike="noStrike" dirty="0">
                        <a:solidFill>
                          <a:srgbClr val="FF0000"/>
                        </a:solidFill>
                        <a:effectLst/>
                        <a:latin typeface="TH SarabunPSK" panose="020B0500040200020003" pitchFamily="34" charset="-34"/>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4</a:t>
                      </a:r>
                      <a:endPar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a:t>
                      </a:r>
                      <a:r>
                        <a:rPr kumimoji="0" lang="th-TH" sz="1800" b="0" i="0" u="none" strike="noStrike" kern="1200" cap="none" spc="0" normalizeH="0" baseline="0" err="1">
                          <a:ln>
                            <a:noFill/>
                          </a:ln>
                          <a:solidFill>
                            <a:prstClr val="black"/>
                          </a:solidFill>
                          <a:effectLst/>
                          <a:uLnTx/>
                          <a:uFillTx/>
                          <a:latin typeface="TH SarabunPSK" panose="020B0500040200020003" pitchFamily="34" charset="-34"/>
                          <a:ea typeface="+mn-ea"/>
                          <a:cs typeface="TH SarabunPSK" panose="020B0500040200020003" pitchFamily="34" charset="-34"/>
                        </a:rPr>
                        <a:t>ษต</a:t>
                      </a: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รอ</a:t>
                      </a:r>
                      <a:r>
                        <a:rPr kumimoji="0" lang="th-TH" sz="1800" b="0" i="0" u="none" strike="noStrike" kern="1200" cap="none" spc="0" normalizeH="0" baseline="0" err="1">
                          <a:ln>
                            <a:noFill/>
                          </a:ln>
                          <a:solidFill>
                            <a:prstClr val="black"/>
                          </a:solidFill>
                          <a:effectLst/>
                          <a:uLnTx/>
                          <a:uFillTx/>
                          <a:latin typeface="TH SarabunPSK" panose="020B0500040200020003" pitchFamily="34" charset="-34"/>
                          <a:ea typeface="+mn-ea"/>
                          <a:cs typeface="TH SarabunPSK" panose="020B0500040200020003" pitchFamily="34" charset="-34"/>
                        </a:rPr>
                        <a:t>ัต</a:t>
                      </a: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ลักษณ์พื้นถิ่น รอบ 9 เดือน</a:t>
                      </a:r>
                      <a:endParaRPr kumimoji="0" lang="en-US"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5"/>
                  </a:ext>
                </a:extLst>
              </a:tr>
              <a:tr h="36569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5</a:t>
                      </a:r>
                      <a:endPar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ติดตามความก้าวหน้าการปฏิบัติงานตามแผน รอบ </a:t>
                      </a:r>
                      <a:r>
                        <a:rPr kumimoji="0" lang="en-US"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9 </a:t>
                      </a: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เดือน</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639999">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6</a:t>
                      </a:r>
                      <a:endPar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a:t>
                      </a:r>
                      <a:r>
                        <a:rPr kumimoji="0" lang="th-TH" sz="1800" b="0" i="0" u="none" strike="noStrike" kern="1200" cap="none" spc="0" normalizeH="0" baseline="0" err="1">
                          <a:ln>
                            <a:noFill/>
                          </a:ln>
                          <a:solidFill>
                            <a:prstClr val="black"/>
                          </a:solidFill>
                          <a:effectLst/>
                          <a:uLnTx/>
                          <a:uFillTx/>
                          <a:latin typeface="TH SarabunPSK" panose="020B0500040200020003" pitchFamily="34" charset="-34"/>
                          <a:ea typeface="+mn-ea"/>
                          <a:cs typeface="TH SarabunPSK" panose="020B0500040200020003" pitchFamily="34" charset="-34"/>
                        </a:rPr>
                        <a:t>ษต</a:t>
                      </a: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รอ</a:t>
                      </a:r>
                      <a:r>
                        <a:rPr kumimoji="0" lang="th-TH" sz="1800" b="0" i="0" u="none" strike="noStrike" kern="1200" cap="none" spc="0" normalizeH="0" baseline="0" err="1">
                          <a:ln>
                            <a:noFill/>
                          </a:ln>
                          <a:solidFill>
                            <a:prstClr val="black"/>
                          </a:solidFill>
                          <a:effectLst/>
                          <a:uLnTx/>
                          <a:uFillTx/>
                          <a:latin typeface="TH SarabunPSK" panose="020B0500040200020003" pitchFamily="34" charset="-34"/>
                          <a:ea typeface="+mn-ea"/>
                          <a:cs typeface="TH SarabunPSK" panose="020B0500040200020003" pitchFamily="34" charset="-34"/>
                        </a:rPr>
                        <a:t>ัต</a:t>
                      </a: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ลักษณ์พื้นถิ่น รอบ 12 เดือน</a:t>
                      </a:r>
                      <a:endParaRPr kumimoji="0" lang="en-US"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7"/>
                  </a:ext>
                </a:extLst>
              </a:tr>
              <a:tr h="365697">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7</a:t>
                      </a:r>
                    </a:p>
                  </a:txBody>
                  <a:tcPr marL="91433" marR="91433"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ติดตามรายงานผลการปฏิบัติงานตามตัวชี้วัด รอบ 12 เดือน</a:t>
                      </a: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33" marR="91433"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8"/>
                  </a:ext>
                </a:extLst>
              </a:tr>
            </a:tbl>
          </a:graphicData>
        </a:graphic>
      </p:graphicFrame>
      <p:sp>
        <p:nvSpPr>
          <p:cNvPr id="7" name="สี่เหลี่ยมผืนผ้า 45">
            <a:extLst>
              <a:ext uri="{FF2B5EF4-FFF2-40B4-BE49-F238E27FC236}">
                <a16:creationId xmlns:a16="http://schemas.microsoft.com/office/drawing/2014/main" id="{F935A478-83D6-37F3-3D31-1B6F973BA14C}"/>
              </a:ext>
            </a:extLst>
          </p:cNvPr>
          <p:cNvSpPr/>
          <p:nvPr/>
        </p:nvSpPr>
        <p:spPr>
          <a:xfrm>
            <a:off x="0" y="1588"/>
            <a:ext cx="12192000" cy="46355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cxnSp>
        <p:nvCxnSpPr>
          <p:cNvPr id="2" name="ลูกศรเชื่อมต่อแบบตรง 4">
            <a:extLst>
              <a:ext uri="{FF2B5EF4-FFF2-40B4-BE49-F238E27FC236}">
                <a16:creationId xmlns:a16="http://schemas.microsoft.com/office/drawing/2014/main" id="{8638DEE9-5D87-96A2-D4BB-C61E4839B11B}"/>
              </a:ext>
            </a:extLst>
          </p:cNvPr>
          <p:cNvCxnSpPr>
            <a:cxnSpLocks/>
          </p:cNvCxnSpPr>
          <p:nvPr/>
        </p:nvCxnSpPr>
        <p:spPr>
          <a:xfrm>
            <a:off x="5254625" y="2462213"/>
            <a:ext cx="1071563"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3" name="ลูกศรเชื่อมต่อแบบตรง 8">
            <a:extLst>
              <a:ext uri="{FF2B5EF4-FFF2-40B4-BE49-F238E27FC236}">
                <a16:creationId xmlns:a16="http://schemas.microsoft.com/office/drawing/2014/main" id="{DF118FC7-7D68-4205-5840-7253C8874CEA}"/>
              </a:ext>
            </a:extLst>
          </p:cNvPr>
          <p:cNvCxnSpPr>
            <a:cxnSpLocks/>
          </p:cNvCxnSpPr>
          <p:nvPr/>
        </p:nvCxnSpPr>
        <p:spPr>
          <a:xfrm>
            <a:off x="8037513" y="3435350"/>
            <a:ext cx="541337"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9" name="ลูกศรเชื่อมต่อแบบตรง 9">
            <a:extLst>
              <a:ext uri="{FF2B5EF4-FFF2-40B4-BE49-F238E27FC236}">
                <a16:creationId xmlns:a16="http://schemas.microsoft.com/office/drawing/2014/main" id="{0959D1FB-2E02-0A58-AB73-815234145854}"/>
              </a:ext>
            </a:extLst>
          </p:cNvPr>
          <p:cNvCxnSpPr>
            <a:cxnSpLocks/>
          </p:cNvCxnSpPr>
          <p:nvPr/>
        </p:nvCxnSpPr>
        <p:spPr>
          <a:xfrm>
            <a:off x="9755188" y="4433888"/>
            <a:ext cx="5365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0" name="ลูกศรเชื่อมต่อแบบตรง 17">
            <a:extLst>
              <a:ext uri="{FF2B5EF4-FFF2-40B4-BE49-F238E27FC236}">
                <a16:creationId xmlns:a16="http://schemas.microsoft.com/office/drawing/2014/main" id="{A01E2525-4DAD-48D1-B30E-AA0A8B196406}"/>
              </a:ext>
            </a:extLst>
          </p:cNvPr>
          <p:cNvCxnSpPr>
            <a:cxnSpLocks/>
          </p:cNvCxnSpPr>
          <p:nvPr/>
        </p:nvCxnSpPr>
        <p:spPr>
          <a:xfrm>
            <a:off x="6426200" y="2925763"/>
            <a:ext cx="2152650" cy="1905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1" name="ลูกศรเชื่อมต่อแบบตรง 15">
            <a:extLst>
              <a:ext uri="{FF2B5EF4-FFF2-40B4-BE49-F238E27FC236}">
                <a16:creationId xmlns:a16="http://schemas.microsoft.com/office/drawing/2014/main" id="{1125A701-E570-AECE-5D86-2B8FEF7334C3}"/>
              </a:ext>
            </a:extLst>
          </p:cNvPr>
          <p:cNvCxnSpPr>
            <a:cxnSpLocks/>
          </p:cNvCxnSpPr>
          <p:nvPr/>
        </p:nvCxnSpPr>
        <p:spPr>
          <a:xfrm>
            <a:off x="11434763" y="5432425"/>
            <a:ext cx="482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2" name="ลูกศรเชื่อมต่อแบบตรง 19">
            <a:extLst>
              <a:ext uri="{FF2B5EF4-FFF2-40B4-BE49-F238E27FC236}">
                <a16:creationId xmlns:a16="http://schemas.microsoft.com/office/drawing/2014/main" id="{C4B8E1F6-9DA3-C0A6-A32E-AB60A39A5B5F}"/>
              </a:ext>
            </a:extLst>
          </p:cNvPr>
          <p:cNvCxnSpPr>
            <a:cxnSpLocks/>
          </p:cNvCxnSpPr>
          <p:nvPr/>
        </p:nvCxnSpPr>
        <p:spPr>
          <a:xfrm>
            <a:off x="8664575" y="4103688"/>
            <a:ext cx="15240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3" name="ลูกศรเชื่อมต่อแบบตรง 20">
            <a:extLst>
              <a:ext uri="{FF2B5EF4-FFF2-40B4-BE49-F238E27FC236}">
                <a16:creationId xmlns:a16="http://schemas.microsoft.com/office/drawing/2014/main" id="{AF50C232-5400-61EB-5086-1BC6F7D43A92}"/>
              </a:ext>
            </a:extLst>
          </p:cNvPr>
          <p:cNvCxnSpPr>
            <a:cxnSpLocks/>
          </p:cNvCxnSpPr>
          <p:nvPr/>
        </p:nvCxnSpPr>
        <p:spPr>
          <a:xfrm>
            <a:off x="10291763" y="4937125"/>
            <a:ext cx="1625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sp>
        <p:nvSpPr>
          <p:cNvPr id="14" name="Slide Number Placeholder 13">
            <a:extLst>
              <a:ext uri="{FF2B5EF4-FFF2-40B4-BE49-F238E27FC236}">
                <a16:creationId xmlns:a16="http://schemas.microsoft.com/office/drawing/2014/main" id="{8FD4ADF7-C86F-9D04-E5CF-763377D57C75}"/>
              </a:ext>
            </a:extLst>
          </p:cNvPr>
          <p:cNvSpPr>
            <a:spLocks noGrp="1"/>
          </p:cNvSpPr>
          <p:nvPr>
            <p:ph type="sldNum" sz="quarter" idx="12"/>
          </p:nvPr>
        </p:nvSpPr>
        <p:spPr>
          <a:xfrm>
            <a:off x="11353800" y="6464300"/>
            <a:ext cx="838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BD4BC9-6E7C-4352-9236-5E4E78D6A8B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06097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D823D-26CC-EF45-8F33-AA6D10C26994}"/>
            </a:ext>
          </a:extLst>
        </p:cNvPr>
        <p:cNvGrpSpPr/>
        <p:nvPr/>
      </p:nvGrpSpPr>
      <p:grpSpPr>
        <a:xfrm>
          <a:off x="0" y="0"/>
          <a:ext cx="0" cy="0"/>
          <a:chOff x="0" y="0"/>
          <a:chExt cx="0" cy="0"/>
        </a:xfrm>
      </p:grpSpPr>
      <p:sp>
        <p:nvSpPr>
          <p:cNvPr id="12290" name="Rectangle 1">
            <a:extLst>
              <a:ext uri="{FF2B5EF4-FFF2-40B4-BE49-F238E27FC236}">
                <a16:creationId xmlns:a16="http://schemas.microsoft.com/office/drawing/2014/main" id="{95149841-EBAC-0E1F-9C1B-3FEFE661D102}"/>
              </a:ext>
            </a:extLst>
          </p:cNvPr>
          <p:cNvSpPr>
            <a:spLocks noChangeArrowheads="1"/>
          </p:cNvSpPr>
          <p:nvPr/>
        </p:nvSpPr>
        <p:spPr bwMode="auto">
          <a:xfrm>
            <a:off x="80963" y="433070"/>
            <a:ext cx="7345362"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6450" indent="-806450" defTabSz="342900">
              <a:lnSpc>
                <a:spcPct val="90000"/>
              </a:lnSpc>
              <a:spcBef>
                <a:spcPts val="1000"/>
              </a:spcBef>
              <a:buFont typeface="Arial" panose="020B0604020202020204" pitchFamily="34" charset="0"/>
              <a:buChar char="•"/>
              <a:tabLst>
                <a:tab pos="806450" algn="l"/>
              </a:tabLst>
              <a:defRPr sz="2800">
                <a:solidFill>
                  <a:schemeClr val="tx1"/>
                </a:solidFill>
                <a:latin typeface="Calibri" panose="020F0502020204030204" pitchFamily="34" charset="0"/>
                <a:cs typeface="Cordia New" panose="020B0304020202020204" pitchFamily="34" charset="-34"/>
              </a:defRPr>
            </a:lvl1pPr>
            <a:lvl2pPr marL="742950" indent="-285750" defTabSz="342900">
              <a:lnSpc>
                <a:spcPct val="90000"/>
              </a:lnSpc>
              <a:spcBef>
                <a:spcPts val="500"/>
              </a:spcBef>
              <a:buFont typeface="Arial" panose="020B0604020202020204" pitchFamily="34" charset="0"/>
              <a:buChar char="•"/>
              <a:tabLst>
                <a:tab pos="806450" algn="l"/>
              </a:tabLst>
              <a:defRPr sz="2400">
                <a:solidFill>
                  <a:schemeClr val="tx1"/>
                </a:solidFill>
                <a:latin typeface="Calibri" panose="020F0502020204030204" pitchFamily="34" charset="0"/>
                <a:cs typeface="Cordia New" panose="020B0304020202020204" pitchFamily="34" charset="-34"/>
              </a:defRPr>
            </a:lvl2pPr>
            <a:lvl3pPr marL="1143000" indent="-228600" defTabSz="342900">
              <a:lnSpc>
                <a:spcPct val="90000"/>
              </a:lnSpc>
              <a:spcBef>
                <a:spcPts val="500"/>
              </a:spcBef>
              <a:buFont typeface="Arial" panose="020B0604020202020204" pitchFamily="34" charset="0"/>
              <a:buChar char="•"/>
              <a:tabLst>
                <a:tab pos="806450" algn="l"/>
              </a:tabLst>
              <a:defRPr sz="2000">
                <a:solidFill>
                  <a:schemeClr val="tx1"/>
                </a:solidFill>
                <a:latin typeface="Calibri" panose="020F0502020204030204" pitchFamily="34" charset="0"/>
                <a:cs typeface="Cordia New" panose="020B0304020202020204" pitchFamily="34" charset="-34"/>
              </a:defRPr>
            </a:lvl3pPr>
            <a:lvl4pPr marL="1600200" indent="-228600" defTabSz="342900">
              <a:lnSpc>
                <a:spcPct val="90000"/>
              </a:lnSpc>
              <a:spcBef>
                <a:spcPts val="500"/>
              </a:spcBef>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4pPr>
            <a:lvl5pPr marL="2057400" indent="-228600" defTabSz="342900">
              <a:lnSpc>
                <a:spcPct val="90000"/>
              </a:lnSpc>
              <a:spcBef>
                <a:spcPts val="500"/>
              </a:spcBef>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5pPr>
            <a:lvl6pPr marL="2514600" indent="-228600" defTabSz="342900" eaLnBrk="0" fontAlgn="base" hangingPunct="0">
              <a:lnSpc>
                <a:spcPct val="90000"/>
              </a:lnSpc>
              <a:spcBef>
                <a:spcPts val="500"/>
              </a:spcBef>
              <a:spcAft>
                <a:spcPct val="0"/>
              </a:spcAft>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6pPr>
            <a:lvl7pPr marL="2971800" indent="-228600" defTabSz="342900" eaLnBrk="0" fontAlgn="base" hangingPunct="0">
              <a:lnSpc>
                <a:spcPct val="90000"/>
              </a:lnSpc>
              <a:spcBef>
                <a:spcPts val="500"/>
              </a:spcBef>
              <a:spcAft>
                <a:spcPct val="0"/>
              </a:spcAft>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7pPr>
            <a:lvl8pPr marL="3429000" indent="-228600" defTabSz="342900" eaLnBrk="0" fontAlgn="base" hangingPunct="0">
              <a:lnSpc>
                <a:spcPct val="90000"/>
              </a:lnSpc>
              <a:spcBef>
                <a:spcPts val="500"/>
              </a:spcBef>
              <a:spcAft>
                <a:spcPct val="0"/>
              </a:spcAft>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8pPr>
            <a:lvl9pPr marL="3886200" indent="-228600" defTabSz="342900" eaLnBrk="0" fontAlgn="base" hangingPunct="0">
              <a:lnSpc>
                <a:spcPct val="90000"/>
              </a:lnSpc>
              <a:spcBef>
                <a:spcPts val="500"/>
              </a:spcBef>
              <a:spcAft>
                <a:spcPct val="0"/>
              </a:spcAft>
              <a:buFont typeface="Arial" panose="020B0604020202020204" pitchFamily="34" charset="0"/>
              <a:buChar char="•"/>
              <a:tabLst>
                <a:tab pos="806450" algn="l"/>
              </a:tabLst>
              <a:defRPr>
                <a:solidFill>
                  <a:schemeClr val="tx1"/>
                </a:solidFill>
                <a:latin typeface="Calibri" panose="020F0502020204030204" pitchFamily="34" charset="0"/>
                <a:cs typeface="Cordia New" panose="020B0304020202020204" pitchFamily="34" charset="-34"/>
              </a:defRPr>
            </a:lvl9pPr>
          </a:lstStyle>
          <a:p>
            <a:pPr marL="806450" marR="0" lvl="0" indent="-806450" algn="l" defTabSz="342900" rtl="0" eaLnBrk="1" fontAlgn="t" latinLnBrk="0" hangingPunct="1">
              <a:lnSpc>
                <a:spcPct val="80000"/>
              </a:lnSpc>
              <a:spcBef>
                <a:spcPct val="0"/>
              </a:spcBef>
              <a:spcAft>
                <a:spcPts val="0"/>
              </a:spcAft>
              <a:buClrTx/>
              <a:buSzTx/>
              <a:buFontTx/>
              <a:buNone/>
              <a:tabLst>
                <a:tab pos="806450" algn="l"/>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2</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อัตราการขยายตัวของมูลค่าสินค้าเกษตรที่ผ่านการตรวจรับรองมาตรฐาน</a:t>
            </a:r>
            <a:b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b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 การปฏิบัติทางการเกษตรที่ดี</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(ปีงบประมาณ)</a:t>
            </a:r>
            <a:endPar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endParaRPr>
          </a:p>
        </p:txBody>
      </p:sp>
      <p:pic>
        <p:nvPicPr>
          <p:cNvPr id="12292" name="Picture 2" descr="สำนักงานคณะกรรมการการพัฒนาระบบราชการ">
            <a:extLst>
              <a:ext uri="{FF2B5EF4-FFF2-40B4-BE49-F238E27FC236}">
                <a16:creationId xmlns:a16="http://schemas.microsoft.com/office/drawing/2014/main" id="{D0EE5910-541F-E6AB-2483-174751593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7013" y="3175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Google Shape;266;p8">
            <a:extLst>
              <a:ext uri="{FF2B5EF4-FFF2-40B4-BE49-F238E27FC236}">
                <a16:creationId xmlns:a16="http://schemas.microsoft.com/office/drawing/2014/main" id="{97176F98-5759-1E90-9621-8D8FC37A05D5}"/>
              </a:ext>
            </a:extLst>
          </p:cNvPr>
          <p:cNvSpPr/>
          <p:nvPr/>
        </p:nvSpPr>
        <p:spPr>
          <a:xfrm>
            <a:off x="92103" y="1965055"/>
            <a:ext cx="7646987" cy="288925"/>
          </a:xfrm>
          <a:prstGeom prst="rect">
            <a:avLst/>
          </a:prstGeom>
          <a:noFill/>
          <a:ln>
            <a:noFill/>
          </a:ln>
        </p:spPr>
        <p:txBody>
          <a:bodyPr spcFirstLastPara="1" lIns="91425" tIns="45700" rIns="91425" bIns="45700">
            <a:spAutoFit/>
          </a:bodyPr>
          <a:lstStyle/>
          <a:p>
            <a:pPr marL="0" marR="0" lvl="0" indent="0" algn="l" defTabSz="914400" rtl="0" eaLnBrk="1" fontAlgn="auto" latinLnBrk="0" hangingPunct="1">
              <a:lnSpc>
                <a:spcPct val="80000"/>
              </a:lnSpc>
              <a:spcBef>
                <a:spcPts val="0"/>
              </a:spcBef>
              <a:spcAft>
                <a:spcPts val="0"/>
              </a:spcAft>
              <a:buClr>
                <a:srgbClr val="000000"/>
              </a:buClr>
              <a:buSzPts val="1800"/>
              <a:buFont typeface="Sarabun"/>
              <a:buNone/>
              <a:tabLst/>
              <a:defRPr/>
            </a:pP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2569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2568</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และ</a:t>
            </a: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เป้าหมายปี 2570 </a:t>
            </a:r>
            <a:r>
              <a:rPr kumimoji="0" lang="en-US"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9)</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endParaRPr kumimoji="0" sz="16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16" name="Rectangle 15">
            <a:extLst>
              <a:ext uri="{FF2B5EF4-FFF2-40B4-BE49-F238E27FC236}">
                <a16:creationId xmlns:a16="http://schemas.microsoft.com/office/drawing/2014/main" id="{948743AE-EEDB-C07E-E5A5-931679E4076D}"/>
              </a:ext>
            </a:extLst>
          </p:cNvPr>
          <p:cNvSpPr/>
          <p:nvPr/>
        </p:nvSpPr>
        <p:spPr>
          <a:xfrm>
            <a:off x="8732838" y="1300318"/>
            <a:ext cx="3459162" cy="268527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FD39A790-0C90-8FBA-8042-1B84EAC73090}"/>
              </a:ext>
            </a:extLst>
          </p:cNvPr>
          <p:cNvSpPr/>
          <p:nvPr/>
        </p:nvSpPr>
        <p:spPr>
          <a:xfrm>
            <a:off x="7194550" y="501650"/>
            <a:ext cx="1220788" cy="400050"/>
          </a:xfrm>
          <a:prstGeom prst="rect">
            <a:avLst/>
          </a:prstGeom>
          <a:solidFill>
            <a:schemeClr val="bg1">
              <a:lumMod val="95000"/>
            </a:schemeClr>
          </a:solidFill>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รหัส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030201</a:t>
            </a:r>
          </a:p>
        </p:txBody>
      </p:sp>
      <p:sp>
        <p:nvSpPr>
          <p:cNvPr id="24" name="Rectangle 23">
            <a:extLst>
              <a:ext uri="{FF2B5EF4-FFF2-40B4-BE49-F238E27FC236}">
                <a16:creationId xmlns:a16="http://schemas.microsoft.com/office/drawing/2014/main" id="{0E32CAE3-5B73-115D-C541-9B79101F1A0F}"/>
              </a:ext>
            </a:extLst>
          </p:cNvPr>
          <p:cNvSpPr/>
          <p:nvPr/>
        </p:nvSpPr>
        <p:spPr>
          <a:xfrm>
            <a:off x="9242439" y="1414724"/>
            <a:ext cx="3459162" cy="296043"/>
          </a:xfrm>
          <a:prstGeom prst="rect">
            <a:avLst/>
          </a:prstGeom>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600" b="1" i="0" u="none" strike="noStrike" kern="1200" cap="none" spc="-3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ยุทธศาสตร์ชาติ</a:t>
            </a:r>
            <a:r>
              <a:rPr kumimoji="0" lang="en-US" sz="1600" b="1" i="0" u="none" strike="noStrike" kern="1200" cap="none" spc="-3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600" b="0" i="0" u="none" strike="noStrike" kern="1200" cap="none" spc="-3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3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การสร้างความสามารถในการแข่งขัน</a:t>
            </a:r>
            <a:endParaRPr kumimoji="0" lang="en-US" sz="1600" b="0" i="0" u="none" strike="noStrike" kern="1200" cap="none" spc="-3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2297" name="Rectangle 26">
            <a:extLst>
              <a:ext uri="{FF2B5EF4-FFF2-40B4-BE49-F238E27FC236}">
                <a16:creationId xmlns:a16="http://schemas.microsoft.com/office/drawing/2014/main" id="{E436F80D-0E58-2116-AF60-CEE8CFC70BDE}"/>
              </a:ext>
            </a:extLst>
          </p:cNvPr>
          <p:cNvSpPr>
            <a:spLocks noChangeArrowheads="1"/>
          </p:cNvSpPr>
          <p:nvPr/>
        </p:nvSpPr>
        <p:spPr bwMode="auto">
          <a:xfrm>
            <a:off x="9393545" y="1812498"/>
            <a:ext cx="2164375" cy="25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60000"/>
              </a:lnSpc>
              <a:spcBef>
                <a:spcPct val="0"/>
              </a:spcBef>
              <a:spcAft>
                <a:spcPts val="0"/>
              </a:spcAft>
              <a:buClrTx/>
              <a:buSzTx/>
              <a:buFontTx/>
              <a:buNone/>
              <a:tabLst/>
              <a:defRPr/>
            </a:pPr>
            <a:r>
              <a:rPr kumimoji="0" lang="th-TH"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แผนแม่บท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ประเด็นที่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3 </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การเกษตร</a:t>
            </a:r>
            <a:endPar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cxnSp>
        <p:nvCxnSpPr>
          <p:cNvPr id="30" name="Elbow Connector 23">
            <a:extLst>
              <a:ext uri="{FF2B5EF4-FFF2-40B4-BE49-F238E27FC236}">
                <a16:creationId xmlns:a16="http://schemas.microsoft.com/office/drawing/2014/main" id="{438E88CE-DCA5-6CB9-16AA-9566FDB34EBE}"/>
              </a:ext>
            </a:extLst>
          </p:cNvPr>
          <p:cNvCxnSpPr>
            <a:cxnSpLocks/>
          </p:cNvCxnSpPr>
          <p:nvPr/>
        </p:nvCxnSpPr>
        <p:spPr>
          <a:xfrm rot="16200000" flipH="1">
            <a:off x="8180524" y="916877"/>
            <a:ext cx="974965" cy="461529"/>
          </a:xfrm>
          <a:prstGeom prst="bentConnector3">
            <a:avLst>
              <a:gd name="adj1" fmla="val -91"/>
            </a:avLst>
          </a:prstGeom>
          <a:ln>
            <a:solidFill>
              <a:srgbClr val="3B9B3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31" name="Table 30">
            <a:extLst>
              <a:ext uri="{FF2B5EF4-FFF2-40B4-BE49-F238E27FC236}">
                <a16:creationId xmlns:a16="http://schemas.microsoft.com/office/drawing/2014/main" id="{8FB2EBE5-3D42-8C06-F3C9-6EB27DC8508F}"/>
              </a:ext>
            </a:extLst>
          </p:cNvPr>
          <p:cNvGraphicFramePr>
            <a:graphicFrameLocks noGrp="1"/>
          </p:cNvGraphicFramePr>
          <p:nvPr/>
        </p:nvGraphicFramePr>
        <p:xfrm>
          <a:off x="8804416" y="2432254"/>
          <a:ext cx="3271628" cy="1414104"/>
        </p:xfrm>
        <a:graphic>
          <a:graphicData uri="http://schemas.openxmlformats.org/drawingml/2006/table">
            <a:tbl>
              <a:tblPr firstRow="1" bandRow="1">
                <a:tableStyleId>{5C22544A-7EE6-4342-B048-85BDC9FD1C3A}</a:tableStyleId>
              </a:tblPr>
              <a:tblGrid>
                <a:gridCol w="817907">
                  <a:extLst>
                    <a:ext uri="{9D8B030D-6E8A-4147-A177-3AD203B41FA5}">
                      <a16:colId xmlns:a16="http://schemas.microsoft.com/office/drawing/2014/main" val="20000"/>
                    </a:ext>
                  </a:extLst>
                </a:gridCol>
                <a:gridCol w="817907">
                  <a:extLst>
                    <a:ext uri="{9D8B030D-6E8A-4147-A177-3AD203B41FA5}">
                      <a16:colId xmlns:a16="http://schemas.microsoft.com/office/drawing/2014/main" val="20001"/>
                    </a:ext>
                  </a:extLst>
                </a:gridCol>
                <a:gridCol w="817907">
                  <a:extLst>
                    <a:ext uri="{9D8B030D-6E8A-4147-A177-3AD203B41FA5}">
                      <a16:colId xmlns:a16="http://schemas.microsoft.com/office/drawing/2014/main" val="20002"/>
                    </a:ext>
                  </a:extLst>
                </a:gridCol>
                <a:gridCol w="817907">
                  <a:extLst>
                    <a:ext uri="{9D8B030D-6E8A-4147-A177-3AD203B41FA5}">
                      <a16:colId xmlns:a16="http://schemas.microsoft.com/office/drawing/2014/main" val="20003"/>
                    </a:ext>
                  </a:extLst>
                </a:gridCol>
              </a:tblGrid>
              <a:tr h="199947">
                <a:tc gridSpan="4">
                  <a:txBody>
                    <a:bodyPr/>
                    <a:lstStyle/>
                    <a:p>
                      <a:pPr algn="ctr">
                        <a:lnSpc>
                          <a:spcPts val="1500"/>
                        </a:lnSpc>
                      </a:pPr>
                      <a:r>
                        <a:rPr lang="th-TH" sz="1300" dirty="0">
                          <a:solidFill>
                            <a:schemeClr val="tx1"/>
                          </a:solidFill>
                          <a:latin typeface="TH SarabunPSK" panose="020B0500040200020003" pitchFamily="34" charset="-34"/>
                          <a:cs typeface="TH SarabunPSK" panose="020B0500040200020003" pitchFamily="34" charset="-34"/>
                        </a:rPr>
                        <a:t>ค่าเป้าหมาย</a:t>
                      </a:r>
                      <a:endParaRPr lang="en-US" sz="1300" baseline="0" dirty="0">
                        <a:solidFill>
                          <a:schemeClr val="tx1"/>
                        </a:solidFill>
                        <a:latin typeface="TH SarabunPSK" panose="020B0500040200020003" pitchFamily="34" charset="-34"/>
                        <a:cs typeface="TH SarabunPSK" panose="020B0500040200020003" pitchFamily="34" charset="-34"/>
                      </a:endParaRP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0"/>
                  </a:ext>
                </a:extLst>
              </a:tr>
              <a:tr h="199947">
                <a:tc>
                  <a:txBody>
                    <a:bodyPr/>
                    <a:lstStyle/>
                    <a:p>
                      <a:pPr algn="ctr">
                        <a:lnSpc>
                          <a:spcPts val="1500"/>
                        </a:lnSpc>
                      </a:pPr>
                      <a:r>
                        <a:rPr lang="en-US" sz="1300" dirty="0">
                          <a:solidFill>
                            <a:schemeClr val="tx1"/>
                          </a:solidFill>
                          <a:latin typeface="TH SarabunPSK" panose="020B0500040200020003" pitchFamily="34" charset="-34"/>
                          <a:cs typeface="TH SarabunPSK" panose="020B0500040200020003" pitchFamily="34" charset="-34"/>
                        </a:rPr>
                        <a:t>2561-2565</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a:lnSpc>
                          <a:spcPts val="1500"/>
                        </a:lnSpc>
                      </a:pPr>
                      <a:r>
                        <a:rPr lang="en-US" sz="1300" dirty="0">
                          <a:solidFill>
                            <a:srgbClr val="008000"/>
                          </a:solidFill>
                          <a:latin typeface="TH SarabunPSK" panose="020B0500040200020003" pitchFamily="34" charset="-34"/>
                          <a:cs typeface="TH SarabunPSK" panose="020B0500040200020003" pitchFamily="34" charset="-34"/>
                        </a:rPr>
                        <a:t>2566-2570</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a:lnSpc>
                          <a:spcPts val="1500"/>
                        </a:lnSpc>
                      </a:pPr>
                      <a:r>
                        <a:rPr lang="en-US" sz="1300">
                          <a:solidFill>
                            <a:schemeClr val="tx1"/>
                          </a:solidFill>
                          <a:latin typeface="TH SarabunPSK" panose="020B0500040200020003" pitchFamily="34" charset="-34"/>
                          <a:cs typeface="TH SarabunPSK" panose="020B0500040200020003" pitchFamily="34" charset="-34"/>
                        </a:rPr>
                        <a:t>2571-2575</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a:lnSpc>
                          <a:spcPts val="1500"/>
                        </a:lnSpc>
                      </a:pPr>
                      <a:r>
                        <a:rPr lang="en-US" sz="1300" dirty="0">
                          <a:solidFill>
                            <a:schemeClr val="tx1"/>
                          </a:solidFill>
                          <a:latin typeface="TH SarabunPSK" panose="020B0500040200020003" pitchFamily="34" charset="-34"/>
                          <a:cs typeface="TH SarabunPSK" panose="020B0500040200020003" pitchFamily="34" charset="-34"/>
                        </a:rPr>
                        <a:t>2576-2580</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06792">
                <a:tc>
                  <a:txBody>
                    <a:bodyPr/>
                    <a:lstStyle/>
                    <a:p>
                      <a:pPr lvl="0" algn="ctr">
                        <a:lnSpc>
                          <a:spcPts val="1500"/>
                        </a:lnSpc>
                        <a:defRPr/>
                      </a:pPr>
                      <a:r>
                        <a:rPr lang="th-TH" sz="1300" dirty="0">
                          <a:solidFill>
                            <a:schemeClr val="tx1"/>
                          </a:solidFill>
                          <a:latin typeface="TH SarabunPSK" panose="020B0500040200020003" pitchFamily="34" charset="-34"/>
                          <a:cs typeface="TH SarabunPSK" panose="020B0500040200020003" pitchFamily="34" charset="-34"/>
                        </a:rPr>
                        <a:t>ขยายตัว</a:t>
                      </a:r>
                    </a:p>
                    <a:p>
                      <a:pPr lvl="0" algn="ctr">
                        <a:lnSpc>
                          <a:spcPts val="1500"/>
                        </a:lnSpc>
                        <a:defRPr/>
                      </a:pPr>
                      <a:r>
                        <a:rPr lang="th-TH" sz="1300" dirty="0">
                          <a:solidFill>
                            <a:schemeClr val="tx1"/>
                          </a:solidFill>
                          <a:latin typeface="TH SarabunPSK" panose="020B0500040200020003" pitchFamily="34" charset="-34"/>
                          <a:cs typeface="TH SarabunPSK" panose="020B0500040200020003" pitchFamily="34" charset="-34"/>
                        </a:rPr>
                        <a:t>ร้อยละ </a:t>
                      </a:r>
                      <a:r>
                        <a:rPr lang="en-US" sz="1300" dirty="0">
                          <a:solidFill>
                            <a:schemeClr val="tx1"/>
                          </a:solidFill>
                          <a:latin typeface="TH SarabunPSK" panose="020B0500040200020003" pitchFamily="34" charset="-34"/>
                          <a:cs typeface="TH SarabunPSK" panose="020B0500040200020003" pitchFamily="34" charset="-34"/>
                        </a:rPr>
                        <a:t>3</a:t>
                      </a:r>
                      <a:endParaRPr lang="th-TH" sz="1300" dirty="0">
                        <a:solidFill>
                          <a:schemeClr val="tx1"/>
                        </a:solidFill>
                        <a:latin typeface="TH SarabunPSK" panose="020B0500040200020003" pitchFamily="34" charset="-34"/>
                        <a:cs typeface="TH SarabunPSK" panose="020B0500040200020003" pitchFamily="34" charset="-34"/>
                      </a:endParaRP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2D050"/>
                    </a:solidFill>
                  </a:tcPr>
                </a:tc>
                <a:tc>
                  <a:txBody>
                    <a:bodyPr/>
                    <a:lstStyle/>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rgbClr val="008000"/>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rgbClr val="008000"/>
                          </a:solidFill>
                          <a:latin typeface="TH SarabunPSK" panose="020B0500040200020003" pitchFamily="34" charset="-34"/>
                          <a:cs typeface="TH SarabunPSK" panose="020B0500040200020003" pitchFamily="34" charset="-34"/>
                        </a:rPr>
                        <a:t>(2) ไม่น้อยกว่า ร้อยละ 5</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chemeClr val="tx1"/>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chemeClr val="tx1"/>
                          </a:solidFill>
                          <a:latin typeface="TH SarabunPSK" panose="020B0500040200020003" pitchFamily="34" charset="-34"/>
                          <a:cs typeface="TH SarabunPSK" panose="020B0500040200020003" pitchFamily="34" charset="-34"/>
                        </a:rPr>
                        <a:t>(2) ไม่น้อยกว่า ร้อยละ 5</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chemeClr val="tx1"/>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ts val="1500"/>
                        </a:lnSpc>
                        <a:spcBef>
                          <a:spcPts val="0"/>
                        </a:spcBef>
                        <a:spcAft>
                          <a:spcPts val="0"/>
                        </a:spcAft>
                        <a:buClrTx/>
                        <a:buSzTx/>
                        <a:buFontTx/>
                        <a:buNone/>
                        <a:tabLst/>
                        <a:defRPr/>
                      </a:pPr>
                      <a:r>
                        <a:rPr lang="th-TH" sz="1300" baseline="0" dirty="0">
                          <a:solidFill>
                            <a:schemeClr val="tx1"/>
                          </a:solidFill>
                          <a:latin typeface="TH SarabunPSK" panose="020B0500040200020003" pitchFamily="34" charset="-34"/>
                          <a:cs typeface="TH SarabunPSK" panose="020B0500040200020003" pitchFamily="34" charset="-34"/>
                        </a:rPr>
                        <a:t>(2) ไม่น้อยกว่า ร้อยละ 5</a:t>
                      </a:r>
                    </a:p>
                  </a:txBody>
                  <a:tcPr marL="91405" marR="91405" marT="45184" marB="45184">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pic>
        <p:nvPicPr>
          <p:cNvPr id="12318" name="Picture 32">
            <a:extLst>
              <a:ext uri="{FF2B5EF4-FFF2-40B4-BE49-F238E27FC236}">
                <a16:creationId xmlns:a16="http://schemas.microsoft.com/office/drawing/2014/main" id="{0F423C87-5E76-AA0D-09BD-3AE4F154FA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4047" y="1357164"/>
            <a:ext cx="392113" cy="40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19" name="Picture 42" descr="3) แผนแม่บทประเด็น การเกษตร – NSCR">
            <a:extLst>
              <a:ext uri="{FF2B5EF4-FFF2-40B4-BE49-F238E27FC236}">
                <a16:creationId xmlns:a16="http://schemas.microsoft.com/office/drawing/2014/main" id="{2FD8F605-7538-ACBE-929F-07AEA5B976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45092" y="1762486"/>
            <a:ext cx="444501" cy="444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20" name="Rectangle 37">
            <a:extLst>
              <a:ext uri="{FF2B5EF4-FFF2-40B4-BE49-F238E27FC236}">
                <a16:creationId xmlns:a16="http://schemas.microsoft.com/office/drawing/2014/main" id="{A9363BB0-995A-FBA6-75D1-A5C3E8986CFF}"/>
              </a:ext>
            </a:extLst>
          </p:cNvPr>
          <p:cNvSpPr>
            <a:spLocks noChangeArrowheads="1"/>
          </p:cNvSpPr>
          <p:nvPr/>
        </p:nvSpPr>
        <p:spPr bwMode="auto">
          <a:xfrm>
            <a:off x="8827261" y="2173674"/>
            <a:ext cx="4032250" cy="27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524000" indent="-15240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1524000" marR="0" lvl="0" indent="-1524000" algn="l"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เป้าหมายระดับแผนแม่บทย่อย </a:t>
            </a:r>
            <a:r>
              <a:rPr kumimoji="0" lang="en-US"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สินค้าเกษตรปลอดภัยมีมูลค่าเพิ่มขึ้น</a:t>
            </a:r>
          </a:p>
        </p:txBody>
      </p:sp>
      <p:sp>
        <p:nvSpPr>
          <p:cNvPr id="39" name="Rectangle 38">
            <a:extLst>
              <a:ext uri="{FF2B5EF4-FFF2-40B4-BE49-F238E27FC236}">
                <a16:creationId xmlns:a16="http://schemas.microsoft.com/office/drawing/2014/main" id="{997730FA-A99D-E625-D5E4-856475E7AA13}"/>
              </a:ext>
            </a:extLst>
          </p:cNvPr>
          <p:cNvSpPr/>
          <p:nvPr/>
        </p:nvSpPr>
        <p:spPr>
          <a:xfrm>
            <a:off x="9429959" y="1954598"/>
            <a:ext cx="3716338" cy="269875"/>
          </a:xfrm>
          <a:prstGeom prst="rect">
            <a:avLst/>
          </a:prstGeom>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เกษตรปลอดภัย</a:t>
            </a:r>
            <a:endParaRPr kumimoji="0" lang="en-US" sz="1400" b="0"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40" name="TextBox 39">
            <a:extLst>
              <a:ext uri="{FF2B5EF4-FFF2-40B4-BE49-F238E27FC236}">
                <a16:creationId xmlns:a16="http://schemas.microsoft.com/office/drawing/2014/main" id="{39D1603C-D2E2-651C-7EF1-A136CD26C0D6}"/>
              </a:ext>
            </a:extLst>
          </p:cNvPr>
          <p:cNvSpPr txBox="1"/>
          <p:nvPr/>
        </p:nvSpPr>
        <p:spPr>
          <a:xfrm>
            <a:off x="9020175" y="426486"/>
            <a:ext cx="3171825" cy="959622"/>
          </a:xfrm>
          <a:prstGeom prst="rect">
            <a:avLst/>
          </a:prstGeom>
          <a:noFill/>
          <a:ln>
            <a:noFill/>
          </a:ln>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ปี66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อัตราการขยายตัวของมูลค่าของสินค้าเกษตรปลอดภัยที่ได้รับการรับรอง ได้แก่ </a:t>
            </a:r>
            <a:b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b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(1) สินค้าเกษตรที่ผ่านการตรวจรับรองมาตรฐานการปฏิบัติทางการเกษตรที่ดี และ </a:t>
            </a:r>
            <a:b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b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(2) สินค้าอินทรีย์ (เฉลี่ยร้อยละ)</a:t>
            </a: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A366304C-F679-7804-FAC4-8AECA2D60FFC}"/>
              </a:ext>
            </a:extLst>
          </p:cNvPr>
          <p:cNvSpPr/>
          <p:nvPr/>
        </p:nvSpPr>
        <p:spPr>
          <a:xfrm>
            <a:off x="122997" y="713221"/>
            <a:ext cx="8653255" cy="1340367"/>
          </a:xfrm>
          <a:prstGeom prst="rect">
            <a:avLst/>
          </a:prstGeom>
          <a:noFill/>
        </p:spPr>
        <p:txBody>
          <a:bodyPr wrap="square">
            <a:spAutoFit/>
          </a:bodyPr>
          <a:lstStyle/>
          <a:p>
            <a:pPr marL="801688" marR="0" lvl="0" indent="-801688" algn="l" defTabSz="914400" rtl="0" eaLnBrk="1" fontAlgn="auto" latinLnBrk="0" hangingPunct="1">
              <a:lnSpc>
                <a:spcPts val="1600"/>
              </a:lnSpc>
              <a:spcBef>
                <a:spcPts val="0"/>
              </a:spcBef>
              <a:spcAft>
                <a:spcPts val="0"/>
              </a:spcAft>
              <a:buClrTx/>
              <a:buSzTx/>
              <a:buFontTx/>
              <a:buNone/>
              <a:tabLst>
                <a:tab pos="801688"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สินค้าเกษตรปลอดภัย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หมายถึง </a:t>
            </a:r>
            <a:r>
              <a:rPr kumimoji="0" lang="th-TH" sz="1400" b="0" i="0" u="none" strike="noStrike" kern="1200" cap="none" spc="0" normalizeH="0" baseline="0" noProof="0" dirty="0" err="1">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การทำ</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การเกษตรที่เป็นมิตรต่อสิ่งแวดล้อม ได้ผลผลิตสินค้าเกษตรที่มีความปลอดภัยจากสารพิษหรือสารปนเปื้อนที่ส่งผลกระทบต่อสุขภาพของผู้ผลิตและผู้บริโภค และสิ่งแวดล้อม รวมทั้งสินค้าเกษตรที่ได้รับการรับรองมาตรฐานต่างประกอบด้วยมาตรฐาน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และมาตรฐานเกษตรอินทรีย์ (ระดับชุมชน ระดับประเทศ และระดับสากล) </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สินค้าเกษตร GAP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ประกอบด้วย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ข้าว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รวม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SEED</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พืช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ลำไย ทุเรียน มังคุด มะม่วง มะพร้าวอ่อน ลองกอง เงาะ สับปะรด กล้วย ส้มโอ) ปศุสัตว์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โคเนื้อโคนม สุกร ไก่เนื้อ ไก่ไข่) ประมง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กุ้งทะเล ปลานิล)</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แหล่งอ้างอิง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สำนักงานเศรษฐกิจการเกษตรรวบรวมและตรวจสอบข้อมูลจากหน่วยงานที่รับผิดชอบแต่ละสินค้า</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p:txBody>
      </p:sp>
      <p:graphicFrame>
        <p:nvGraphicFramePr>
          <p:cNvPr id="12" name="Table 11">
            <a:extLst>
              <a:ext uri="{FF2B5EF4-FFF2-40B4-BE49-F238E27FC236}">
                <a16:creationId xmlns:a16="http://schemas.microsoft.com/office/drawing/2014/main" id="{48C21C86-3B23-BD0C-E33A-2FDE7DF7F56C}"/>
              </a:ext>
            </a:extLst>
          </p:cNvPr>
          <p:cNvGraphicFramePr>
            <a:graphicFrameLocks noGrp="1"/>
          </p:cNvGraphicFramePr>
          <p:nvPr/>
        </p:nvGraphicFramePr>
        <p:xfrm>
          <a:off x="131347" y="2236013"/>
          <a:ext cx="8581854" cy="1770019"/>
        </p:xfrm>
        <a:graphic>
          <a:graphicData uri="http://schemas.openxmlformats.org/drawingml/2006/table">
            <a:tbl>
              <a:tblPr/>
              <a:tblGrid>
                <a:gridCol w="2852873">
                  <a:extLst>
                    <a:ext uri="{9D8B030D-6E8A-4147-A177-3AD203B41FA5}">
                      <a16:colId xmlns:a16="http://schemas.microsoft.com/office/drawing/2014/main" val="20000"/>
                    </a:ext>
                  </a:extLst>
                </a:gridCol>
                <a:gridCol w="431144">
                  <a:extLst>
                    <a:ext uri="{9D8B030D-6E8A-4147-A177-3AD203B41FA5}">
                      <a16:colId xmlns:a16="http://schemas.microsoft.com/office/drawing/2014/main" val="20001"/>
                    </a:ext>
                  </a:extLst>
                </a:gridCol>
                <a:gridCol w="641457">
                  <a:extLst>
                    <a:ext uri="{9D8B030D-6E8A-4147-A177-3AD203B41FA5}">
                      <a16:colId xmlns:a16="http://schemas.microsoft.com/office/drawing/2014/main" val="20002"/>
                    </a:ext>
                  </a:extLst>
                </a:gridCol>
                <a:gridCol w="704552">
                  <a:extLst>
                    <a:ext uri="{9D8B030D-6E8A-4147-A177-3AD203B41FA5}">
                      <a16:colId xmlns:a16="http://schemas.microsoft.com/office/drawing/2014/main" val="20003"/>
                    </a:ext>
                  </a:extLst>
                </a:gridCol>
                <a:gridCol w="694037">
                  <a:extLst>
                    <a:ext uri="{9D8B030D-6E8A-4147-A177-3AD203B41FA5}">
                      <a16:colId xmlns:a16="http://schemas.microsoft.com/office/drawing/2014/main" val="20004"/>
                    </a:ext>
                  </a:extLst>
                </a:gridCol>
                <a:gridCol w="667509">
                  <a:extLst>
                    <a:ext uri="{9D8B030D-6E8A-4147-A177-3AD203B41FA5}">
                      <a16:colId xmlns:a16="http://schemas.microsoft.com/office/drawing/2014/main" val="20005"/>
                    </a:ext>
                  </a:extLst>
                </a:gridCol>
                <a:gridCol w="650527">
                  <a:extLst>
                    <a:ext uri="{9D8B030D-6E8A-4147-A177-3AD203B41FA5}">
                      <a16:colId xmlns:a16="http://schemas.microsoft.com/office/drawing/2014/main" val="20006"/>
                    </a:ext>
                  </a:extLst>
                </a:gridCol>
                <a:gridCol w="646585">
                  <a:extLst>
                    <a:ext uri="{9D8B030D-6E8A-4147-A177-3AD203B41FA5}">
                      <a16:colId xmlns:a16="http://schemas.microsoft.com/office/drawing/2014/main" val="20007"/>
                    </a:ext>
                  </a:extLst>
                </a:gridCol>
                <a:gridCol w="771469">
                  <a:extLst>
                    <a:ext uri="{9D8B030D-6E8A-4147-A177-3AD203B41FA5}">
                      <a16:colId xmlns:a16="http://schemas.microsoft.com/office/drawing/2014/main" val="2965821956"/>
                    </a:ext>
                  </a:extLst>
                </a:gridCol>
                <a:gridCol w="521701">
                  <a:extLst>
                    <a:ext uri="{9D8B030D-6E8A-4147-A177-3AD203B41FA5}">
                      <a16:colId xmlns:a16="http://schemas.microsoft.com/office/drawing/2014/main" val="3646770372"/>
                    </a:ext>
                  </a:extLst>
                </a:gridCol>
              </a:tblGrid>
              <a:tr h="221025">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ข้อมูลพื้นฐาน (</a:t>
                      </a:r>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Base</a:t>
                      </a: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Line</a:t>
                      </a: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574" marR="7574" marT="757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กรม</a:t>
                      </a:r>
                    </a:p>
                  </a:txBody>
                  <a:tcPr marL="7574" marR="7574" marT="757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2562</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2563</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2564</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2565</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2566</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2567</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2568</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i="0" u="none" strike="noStrike" dirty="0">
                          <a:solidFill>
                            <a:srgbClr val="FF0000"/>
                          </a:solidFill>
                          <a:effectLst/>
                          <a:latin typeface="TH SarabunPSK" panose="020B0500040200020003" pitchFamily="34" charset="-34"/>
                          <a:ea typeface="Tahoma" panose="020B0604030504040204" pitchFamily="34" charset="0"/>
                          <a:cs typeface="TH SarabunPSK" panose="020B0500040200020003" pitchFamily="34" charset="-34"/>
                        </a:rPr>
                        <a:t>2569</a:t>
                      </a:r>
                    </a:p>
                  </a:txBody>
                  <a:tcPr marL="7620" marR="7620" marT="7622"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8CBAD"/>
                    </a:solidFill>
                  </a:tcPr>
                </a:tc>
                <a:extLst>
                  <a:ext uri="{0D108BD9-81ED-4DB2-BD59-A6C34878D82A}">
                    <a16:rowId xmlns:a16="http://schemas.microsoft.com/office/drawing/2014/main" val="10000"/>
                  </a:ext>
                </a:extLst>
              </a:tr>
              <a:tr h="120837">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มูลค่าสินค้าเกษตรที่ผ่านการตรวจรับรอง </a:t>
                      </a: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ล้านบาท)</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405,232.63</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566,770.86</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634,049.18</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818,868.53</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762,322.27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799,589.58</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buNone/>
                      </a:pPr>
                      <a:r>
                        <a:rPr lang="th-TH" sz="1000" b="0" i="0" u="none" strike="noStrike" dirty="0">
                          <a:solidFill>
                            <a:srgbClr val="000000"/>
                          </a:solidFill>
                          <a:effectLst/>
                          <a:latin typeface="TH SarabunPSK" panose="020B0500040200020003" pitchFamily="34" charset="-34"/>
                          <a:cs typeface="TH SarabunPSK" panose="020B0500040200020003" pitchFamily="34" charset="-34"/>
                        </a:rPr>
                        <a:t>      </a:t>
                      </a: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849,034.32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r>
                        <a:rPr lang="en-US" sz="1400" u="none" strike="noStrike" kern="1200" dirty="0">
                          <a:solidFill>
                            <a:srgbClr val="FF0000"/>
                          </a:solidFill>
                          <a:effectLst/>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222931">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อัตราการขยายตัว </a:t>
                      </a: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ร้อยละ)</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8.29</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39.86</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11.87</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29.15</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-6.91</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4.89</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l" fontAlgn="ctr">
                        <a:buNone/>
                      </a:pPr>
                      <a:r>
                        <a:rPr lang="th-TH" sz="1000" b="0" i="0" u="none" strike="noStrike" dirty="0">
                          <a:solidFill>
                            <a:srgbClr val="000000"/>
                          </a:solidFill>
                          <a:effectLst/>
                          <a:latin typeface="TH SarabunPSK" panose="020B0500040200020003" pitchFamily="34" charset="-34"/>
                          <a:cs typeface="TH SarabunPSK" panose="020B0500040200020003" pitchFamily="34" charset="-34"/>
                        </a:rPr>
                        <a:t>               </a:t>
                      </a: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6.18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r h="222931">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 สินค้าข้าว </a:t>
                      </a: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รวม </a:t>
                      </a: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SEED</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กข.</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2,624.00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1,746.00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1,015.00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1,581.00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1,595.29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    1,715.22 </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buNone/>
                      </a:pP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 1,844.12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34383">
                <a:tc>
                  <a:txBody>
                    <a:bodyPr/>
                    <a:lstStyle/>
                    <a:p>
                      <a:pPr algn="l" fontAlgn="ct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 สินค้าพืช </a:t>
                      </a: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a:t>
                      </a: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ลำไย ทุเรียน มังคุด มะม่วง มะพร้าวอ่อน   </a:t>
                      </a:r>
                      <a:b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b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ลองกอง เงาะ สับปะรด กล้วย ส้มโอ ) </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กวก.</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94,604.37</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146,509.20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139,011.27</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124,772.27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152,549.16 </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buNone/>
                      </a:pP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167,577.82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22931">
                <a:tc>
                  <a:txBody>
                    <a:bodyPr/>
                    <a:lstStyle/>
                    <a:p>
                      <a:pPr algn="l" fontAlgn="ct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 สินค้าปศุสัตว์ </a:t>
                      </a: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a:t>
                      </a: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โคเนื้อ โคนม สุกร ไก่เนื้อ ไก่ไข่)</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ปศ.</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361,091.00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430,900.00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445,800.00</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635,820.38</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596,280.60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 607,691.77 </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buNone/>
                      </a:pP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    639,494.42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222931">
                <a:tc>
                  <a:txBody>
                    <a:bodyPr/>
                    <a:lstStyle/>
                    <a:p>
                      <a:pPr algn="l" fontAlgn="ct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 สินค้าประมง </a:t>
                      </a: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GAP (</a:t>
                      </a:r>
                      <a:r>
                        <a:rPr lang="th-TH"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กุ้งทะเล ปลานิล)</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th-TH" sz="1400" b="0" i="0" u="none" strike="noStrike"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กป</a:t>
                      </a:r>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41,517.63</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39,520.49</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40,724.98</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42,455.88</a:t>
                      </a:r>
                    </a:p>
                  </a:txBody>
                  <a:tcPr marL="7574" marR="7574" marT="7576"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u="none" strike="noStrike" dirty="0">
                          <a:effectLst/>
                          <a:latin typeface="TH SarabunPSK" panose="020B0500040200020003" pitchFamily="34" charset="-34"/>
                          <a:cs typeface="TH SarabunPSK" panose="020B0500040200020003" pitchFamily="34" charset="-34"/>
                        </a:rPr>
                        <a:t>39,674.11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7"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algn="ctr" defTabSz="914400" rtl="0" eaLnBrk="1" fontAlgn="ctr" latinLnBrk="0" hangingPunct="1"/>
                      <a:r>
                        <a:rPr lang="en-US" sz="1400" u="none" strike="noStrike" kern="1200" dirty="0">
                          <a:solidFill>
                            <a:schemeClr val="tx1"/>
                          </a:solidFill>
                          <a:effectLst/>
                          <a:latin typeface="TH SarabunPSK" panose="020B0500040200020003" pitchFamily="34" charset="-34"/>
                          <a:ea typeface="+mn-ea"/>
                          <a:cs typeface="TH SarabunPSK" panose="020B0500040200020003" pitchFamily="34" charset="-34"/>
                        </a:rPr>
                        <a:t>   37,633.36 </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buNone/>
                      </a:pPr>
                      <a:r>
                        <a:rPr lang="th-TH" sz="1400" u="none" strike="noStrike" kern="1200" dirty="0">
                          <a:solidFill>
                            <a:schemeClr val="tx1"/>
                          </a:solidFill>
                          <a:effectLst/>
                          <a:latin typeface="TH SarabunPSK" panose="020B0500040200020003" pitchFamily="34" charset="-34"/>
                          <a:ea typeface="+mn-ea"/>
                          <a:cs typeface="TH SarabunPSK" panose="020B0500040200020003" pitchFamily="34" charset="-34"/>
                        </a:rPr>
                        <a:t>      40,117.97 </a:t>
                      </a:r>
                    </a:p>
                  </a:txBody>
                  <a:tcPr marL="9525" marR="9525" marT="9525"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2"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
        <p:nvSpPr>
          <p:cNvPr id="4" name="Rectangle 3">
            <a:extLst>
              <a:ext uri="{FF2B5EF4-FFF2-40B4-BE49-F238E27FC236}">
                <a16:creationId xmlns:a16="http://schemas.microsoft.com/office/drawing/2014/main" id="{81228BD9-0A24-0808-BBF7-AAF974611B05}"/>
              </a:ext>
            </a:extLst>
          </p:cNvPr>
          <p:cNvSpPr/>
          <p:nvPr/>
        </p:nvSpPr>
        <p:spPr>
          <a:xfrm>
            <a:off x="0" y="6229313"/>
            <a:ext cx="6701742"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Sarabun"/>
              </a:rPr>
              <a:t>สำนักงานปลัด</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กระทรวงเกษตรและสหกรณ์ </a:t>
            </a: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ทุกปีงบประมาณ</a:t>
            </a:r>
            <a:endParaRPr kumimoji="0" lang="en-US" altLang="en-US" sz="12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endParaRPr>
          </a:p>
        </p:txBody>
      </p:sp>
      <p:grpSp>
        <p:nvGrpSpPr>
          <p:cNvPr id="5" name="Group 12">
            <a:extLst>
              <a:ext uri="{FF2B5EF4-FFF2-40B4-BE49-F238E27FC236}">
                <a16:creationId xmlns:a16="http://schemas.microsoft.com/office/drawing/2014/main" id="{EFF0BEB4-9221-7864-A330-6D58C488DAD4}"/>
              </a:ext>
            </a:extLst>
          </p:cNvPr>
          <p:cNvGrpSpPr/>
          <p:nvPr/>
        </p:nvGrpSpPr>
        <p:grpSpPr bwMode="ltGray">
          <a:xfrm>
            <a:off x="-13648" y="-56501"/>
            <a:ext cx="11627893" cy="461665"/>
            <a:chOff x="-13648" y="-56501"/>
            <a:chExt cx="11627893" cy="461665"/>
          </a:xfrm>
        </p:grpSpPr>
        <p:sp>
          <p:nvSpPr>
            <p:cNvPr id="7" name="Rectangle 19">
              <a:extLst>
                <a:ext uri="{FF2B5EF4-FFF2-40B4-BE49-F238E27FC236}">
                  <a16:creationId xmlns:a16="http://schemas.microsoft.com/office/drawing/2014/main" id="{53791B77-B801-A945-03B2-854F8983CBB1}"/>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23">
              <a:extLst>
                <a:ext uri="{FF2B5EF4-FFF2-40B4-BE49-F238E27FC236}">
                  <a16:creationId xmlns:a16="http://schemas.microsoft.com/office/drawing/2014/main" id="{23246D1E-2195-AF82-B251-68BC341F04AD}"/>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10" name="Google Shape;253;p8">
            <a:extLst>
              <a:ext uri="{FF2B5EF4-FFF2-40B4-BE49-F238E27FC236}">
                <a16:creationId xmlns:a16="http://schemas.microsoft.com/office/drawing/2014/main" id="{6602C2C3-0132-9B04-9E2A-F09895BAAD7D}"/>
              </a:ext>
            </a:extLst>
          </p:cNvPr>
          <p:cNvSpPr/>
          <p:nvPr/>
        </p:nvSpPr>
        <p:spPr>
          <a:xfrm>
            <a:off x="11129" y="6481442"/>
            <a:ext cx="9964722"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เอกสารประกอบแผนแม่บทภายใต้ยุทธศาสตร์ชาติฯ (ฉบับแก้ไขเพิ่มเติม)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6"/>
              </a:rPr>
              <a:t>https://www.nesdc.go.th/download/document/NSCR/Masterplan2566-2580.pdf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7"/>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pSp>
        <p:nvGrpSpPr>
          <p:cNvPr id="22" name="Group 6">
            <a:extLst>
              <a:ext uri="{FF2B5EF4-FFF2-40B4-BE49-F238E27FC236}">
                <a16:creationId xmlns:a16="http://schemas.microsoft.com/office/drawing/2014/main" id="{58953EAC-1EB4-8393-21C2-075545EA58BA}"/>
              </a:ext>
            </a:extLst>
          </p:cNvPr>
          <p:cNvGrpSpPr/>
          <p:nvPr/>
        </p:nvGrpSpPr>
        <p:grpSpPr>
          <a:xfrm>
            <a:off x="5904350" y="433206"/>
            <a:ext cx="911619" cy="338555"/>
            <a:chOff x="2960452" y="1170205"/>
            <a:chExt cx="601134" cy="209783"/>
          </a:xfrm>
        </p:grpSpPr>
        <p:sp>
          <p:nvSpPr>
            <p:cNvPr id="26" name="Rectangle: Rounded Corners 7">
              <a:extLst>
                <a:ext uri="{FF2B5EF4-FFF2-40B4-BE49-F238E27FC236}">
                  <a16:creationId xmlns:a16="http://schemas.microsoft.com/office/drawing/2014/main" id="{C0B07450-6996-440C-5FBC-273BBDA7000D}"/>
                </a:ext>
              </a:extLst>
            </p:cNvPr>
            <p:cNvSpPr/>
            <p:nvPr/>
          </p:nvSpPr>
          <p:spPr>
            <a:xfrm>
              <a:off x="3097901" y="1212837"/>
              <a:ext cx="326234" cy="132958"/>
            </a:xfrm>
            <a:prstGeom prst="roundRect">
              <a:avLst>
                <a:gd name="adj" fmla="val 50000"/>
              </a:avLst>
            </a:prstGeom>
            <a:solidFill>
              <a:srgbClr val="35548A"/>
            </a:solidFill>
            <a:ln>
              <a:solidFill>
                <a:srgbClr val="35548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TextBox 10">
              <a:extLst>
                <a:ext uri="{FF2B5EF4-FFF2-40B4-BE49-F238E27FC236}">
                  <a16:creationId xmlns:a16="http://schemas.microsoft.com/office/drawing/2014/main" id="{FB2B86A0-230F-DDBC-E8CD-C57A1F4A2D3E}"/>
                </a:ext>
              </a:extLst>
            </p:cNvPr>
            <p:cNvSpPr txBox="1"/>
            <p:nvPr/>
          </p:nvSpPr>
          <p:spPr>
            <a:xfrm>
              <a:off x="2960452" y="1170205"/>
              <a:ext cx="601134" cy="2097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แม่บท</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18" name="กล่องข้อความ 17">
            <a:extLst>
              <a:ext uri="{FF2B5EF4-FFF2-40B4-BE49-F238E27FC236}">
                <a16:creationId xmlns:a16="http://schemas.microsoft.com/office/drawing/2014/main" id="{57A99128-4B93-2786-4EC2-679B50DCB40B}"/>
              </a:ext>
            </a:extLst>
          </p:cNvPr>
          <p:cNvSpPr txBox="1"/>
          <p:nvPr/>
        </p:nvSpPr>
        <p:spPr>
          <a:xfrm>
            <a:off x="9312479" y="50801"/>
            <a:ext cx="2235502" cy="296043"/>
          </a:xfrm>
          <a:prstGeom prst="rect">
            <a:avLst/>
          </a:prstGeom>
          <a:noFill/>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ทุกกรมในกระทรวงเกษตรและสหกรณ์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1" name="Rectangle 10">
            <a:extLst>
              <a:ext uri="{FF2B5EF4-FFF2-40B4-BE49-F238E27FC236}">
                <a16:creationId xmlns:a16="http://schemas.microsoft.com/office/drawing/2014/main" id="{5FCDC1AD-E174-DB10-4912-43FAFEBDC722}"/>
              </a:ext>
            </a:extLst>
          </p:cNvPr>
          <p:cNvSpPr/>
          <p:nvPr/>
        </p:nvSpPr>
        <p:spPr>
          <a:xfrm>
            <a:off x="9975850" y="6400800"/>
            <a:ext cx="2230438" cy="47148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13" name="Slide Number Placeholder 3">
            <a:extLst>
              <a:ext uri="{FF2B5EF4-FFF2-40B4-BE49-F238E27FC236}">
                <a16:creationId xmlns:a16="http://schemas.microsoft.com/office/drawing/2014/main" id="{9AB87AA6-CF21-A1E7-7D93-16008C9BCD07}"/>
              </a:ext>
            </a:extLst>
          </p:cNvPr>
          <p:cNvSpPr>
            <a:spLocks noGrp="1" noChangeArrowheads="1"/>
          </p:cNvSpPr>
          <p:nvPr>
            <p:ph type="sldNum" sz="quarter" idx="12"/>
          </p:nvPr>
        </p:nvSpPr>
        <p:spPr bwMode="auto">
          <a:xfrm>
            <a:off x="11622108" y="648096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mn-ea"/>
              <a:cs typeface="Tahoma" panose="020B0604030504040204" pitchFamily="34" charset="0"/>
            </a:endParaRPr>
          </a:p>
        </p:txBody>
      </p:sp>
      <p:graphicFrame>
        <p:nvGraphicFramePr>
          <p:cNvPr id="8" name="Table 11">
            <a:extLst>
              <a:ext uri="{FF2B5EF4-FFF2-40B4-BE49-F238E27FC236}">
                <a16:creationId xmlns:a16="http://schemas.microsoft.com/office/drawing/2014/main" id="{5B46D06B-ADBD-C03D-9570-456EC9D24E67}"/>
              </a:ext>
            </a:extLst>
          </p:cNvPr>
          <p:cNvGraphicFramePr>
            <a:graphicFrameLocks noGrp="1"/>
          </p:cNvGraphicFramePr>
          <p:nvPr/>
        </p:nvGraphicFramePr>
        <p:xfrm>
          <a:off x="130513" y="4229296"/>
          <a:ext cx="3568479" cy="1888511"/>
        </p:xfrm>
        <a:graphic>
          <a:graphicData uri="http://schemas.openxmlformats.org/drawingml/2006/table">
            <a:tbl>
              <a:tblPr firstRow="1" bandRow="1"/>
              <a:tblGrid>
                <a:gridCol w="1189493">
                  <a:extLst>
                    <a:ext uri="{9D8B030D-6E8A-4147-A177-3AD203B41FA5}">
                      <a16:colId xmlns:a16="http://schemas.microsoft.com/office/drawing/2014/main" val="20000"/>
                    </a:ext>
                  </a:extLst>
                </a:gridCol>
                <a:gridCol w="1189493">
                  <a:extLst>
                    <a:ext uri="{9D8B030D-6E8A-4147-A177-3AD203B41FA5}">
                      <a16:colId xmlns:a16="http://schemas.microsoft.com/office/drawing/2014/main" val="20001"/>
                    </a:ext>
                  </a:extLst>
                </a:gridCol>
                <a:gridCol w="1189493">
                  <a:extLst>
                    <a:ext uri="{9D8B030D-6E8A-4147-A177-3AD203B41FA5}">
                      <a16:colId xmlns:a16="http://schemas.microsoft.com/office/drawing/2014/main" val="20002"/>
                    </a:ext>
                  </a:extLst>
                </a:gridCol>
              </a:tblGrid>
              <a:tr h="258091">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31071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endPar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endPar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1201610">
                <a:tc>
                  <a:txBody>
                    <a:bodyPr/>
                    <a:lstStyle/>
                    <a:p>
                      <a:pPr algn="ctr" rtl="0" fontAlgn="ctr"/>
                      <a:r>
                        <a:rPr lang="th-TH" sz="1300" b="0" i="0" u="none" strike="noStrike" dirty="0">
                          <a:solidFill>
                            <a:srgbClr val="000000"/>
                          </a:solidFill>
                          <a:effectLst/>
                          <a:latin typeface="TH SarabunPSK" panose="020B0500040200020003" pitchFamily="34" charset="-34"/>
                          <a:cs typeface="TH SarabunPSK" panose="020B0500040200020003" pitchFamily="34" charset="-34"/>
                        </a:rPr>
                        <a:t>จัดทำแผนปฏิบัติงานขับเคลื่อนการเพิ่มมูลค่าสินค้าเกษตร </a:t>
                      </a:r>
                      <a:r>
                        <a:rPr kumimoji="0" lang="th-TH" sz="13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ที่ผ่านการตรวจรับรองมาตรฐานการปฏิบัติทางการเกษตรที่ดี</a:t>
                      </a:r>
                      <a:endParaRPr lang="th-TH" sz="1300" b="0" i="0" u="none" strike="noStrike" dirty="0">
                        <a:solidFill>
                          <a:srgbClr val="000000"/>
                        </a:solidFill>
                        <a:effectLst/>
                        <a:latin typeface="TH SarabunPSK" panose="020B0500040200020003" pitchFamily="34" charset="-34"/>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300" b="0" i="0" u="none" strike="noStrike" dirty="0">
                          <a:solidFill>
                            <a:srgbClr val="000000"/>
                          </a:solidFill>
                          <a:effectLst/>
                          <a:latin typeface="TH SarabunPSK" panose="020B0500040200020003" pitchFamily="34" charset="-34"/>
                          <a:cs typeface="TH SarabunPSK" panose="020B0500040200020003" pitchFamily="34" charset="-34"/>
                        </a:rPr>
                        <a:t>ขับเคลื่อนงานตามแผนงานโครงการ /แผนปฏิบัติการ </a:t>
                      </a:r>
                      <a:r>
                        <a:rPr kumimoji="0" lang="th-TH" sz="13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ที่ผ่านการตรวจรับรองมาตรฐานการปฏิบัติทางการเกษตรที่ดี </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300" b="0" i="0" u="none" strike="noStrike" dirty="0">
                          <a:solidFill>
                            <a:srgbClr val="000000"/>
                          </a:solidFill>
                          <a:effectLst/>
                          <a:latin typeface="TH SarabunPSK" panose="020B0500040200020003" pitchFamily="34" charset="-34"/>
                          <a:cs typeface="TH SarabunPSK" panose="020B0500040200020003" pitchFamily="34" charset="-34"/>
                        </a:rPr>
                        <a:t>รอบ 6 เดือน</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th-TH" sz="13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a:t>
                      </a:r>
                    </a:p>
                    <a:p>
                      <a:pPr algn="ctr" rtl="0" fontAlgn="ctr"/>
                      <a:r>
                        <a:rPr lang="th-TH" sz="1300" b="0" i="0" u="none" strike="noStrike" dirty="0">
                          <a:solidFill>
                            <a:srgbClr val="000000"/>
                          </a:solidFill>
                          <a:effectLst/>
                          <a:latin typeface="TH SarabunPSK" panose="020B0500040200020003" pitchFamily="34" charset="-34"/>
                          <a:cs typeface="TH SarabunPSK" panose="020B0500040200020003" pitchFamily="34" charset="-34"/>
                        </a:rPr>
                        <a:t>การปฏิบัติงานตามแผน รอบ 6 เดือน</a:t>
                      </a:r>
                      <a:endParaRPr lang="en-US" sz="1300" b="0" i="0" u="none" strike="noStrike" dirty="0">
                        <a:solidFill>
                          <a:srgbClr val="000000"/>
                        </a:solidFill>
                        <a:effectLst/>
                        <a:latin typeface="TH SarabunPSK" panose="020B0500040200020003" pitchFamily="34" charset="-34"/>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4" name="ตาราง 13">
            <a:extLst>
              <a:ext uri="{FF2B5EF4-FFF2-40B4-BE49-F238E27FC236}">
                <a16:creationId xmlns:a16="http://schemas.microsoft.com/office/drawing/2014/main" id="{612A4C58-31E2-4731-75BC-B1E3450DC013}"/>
              </a:ext>
            </a:extLst>
          </p:cNvPr>
          <p:cNvGraphicFramePr>
            <a:graphicFrameLocks noGrp="1"/>
          </p:cNvGraphicFramePr>
          <p:nvPr/>
        </p:nvGraphicFramePr>
        <p:xfrm>
          <a:off x="7583808" y="4254200"/>
          <a:ext cx="4389782" cy="1835640"/>
        </p:xfrm>
        <a:graphic>
          <a:graphicData uri="http://schemas.openxmlformats.org/drawingml/2006/table">
            <a:tbl>
              <a:tblPr/>
              <a:tblGrid>
                <a:gridCol w="934278">
                  <a:extLst>
                    <a:ext uri="{9D8B030D-6E8A-4147-A177-3AD203B41FA5}">
                      <a16:colId xmlns:a16="http://schemas.microsoft.com/office/drawing/2014/main" val="1166679466"/>
                    </a:ext>
                  </a:extLst>
                </a:gridCol>
                <a:gridCol w="974035">
                  <a:extLst>
                    <a:ext uri="{9D8B030D-6E8A-4147-A177-3AD203B41FA5}">
                      <a16:colId xmlns:a16="http://schemas.microsoft.com/office/drawing/2014/main" val="2324328284"/>
                    </a:ext>
                  </a:extLst>
                </a:gridCol>
                <a:gridCol w="1101326">
                  <a:extLst>
                    <a:ext uri="{9D8B030D-6E8A-4147-A177-3AD203B41FA5}">
                      <a16:colId xmlns:a16="http://schemas.microsoft.com/office/drawing/2014/main" val="91341792"/>
                    </a:ext>
                  </a:extLst>
                </a:gridCol>
                <a:gridCol w="1380143">
                  <a:extLst>
                    <a:ext uri="{9D8B030D-6E8A-4147-A177-3AD203B41FA5}">
                      <a16:colId xmlns:a16="http://schemas.microsoft.com/office/drawing/2014/main" val="2331501721"/>
                    </a:ext>
                  </a:extLst>
                </a:gridCol>
              </a:tblGrid>
              <a:tr h="48674">
                <a:tc gridSpan="4">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63320071"/>
                  </a:ext>
                </a:extLst>
              </a:tr>
              <a:tr h="48674">
                <a:tc>
                  <a:txBody>
                    <a:bodyPr/>
                    <a:lstStyle/>
                    <a:p>
                      <a:pPr algn="ctr" rtl="0" fontAlgn="ctr"/>
                      <a:r>
                        <a:rPr lang="th-TH" sz="1200" b="1" i="0" u="none" strike="noStrike" dirty="0">
                          <a:solidFill>
                            <a:srgbClr val="000000"/>
                          </a:solidFill>
                          <a:effectLst/>
                          <a:latin typeface="THSarabunPSK" panose="020B0500040200020003" pitchFamily="34" charset="-34"/>
                          <a:cs typeface="THSarabunPSK" panose="020B0500040200020003" pitchFamily="34" charset="-34"/>
                        </a:rPr>
                        <a:t>เกณฑ์</a:t>
                      </a:r>
                      <a:r>
                        <a:rPr lang="en-US" sz="1200" b="1" i="0" u="none" strike="noStrike" dirty="0">
                          <a:solidFill>
                            <a:srgbClr val="000000"/>
                          </a:solidFill>
                          <a:effectLst/>
                          <a:latin typeface="THSarabunPSK" panose="020B0500040200020003" pitchFamily="34" charset="-34"/>
                          <a:cs typeface="THSarabunPSK" panose="020B0500040200020003" pitchFamily="34" charset="-34"/>
                        </a:rPr>
                        <a:t> 12 </a:t>
                      </a:r>
                      <a:r>
                        <a:rPr lang="th-TH" sz="1200" b="1" i="0" u="none" strike="noStrike" dirty="0">
                          <a:solidFill>
                            <a:srgbClr val="000000"/>
                          </a:solidFill>
                          <a:effectLst/>
                          <a:latin typeface="THSarabunPSK" panose="020B0500040200020003" pitchFamily="34" charset="-34"/>
                          <a:cs typeface="THSarabunPSK" panose="020B0500040200020003" pitchFamily="34" charset="-34"/>
                        </a:rPr>
                        <a:t>เดือน</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EBA56"/>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เป้าหมายขั้นต้น (50)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เป้าหมายมาตรฐาน (75)</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เป้าหมายขั้นสูง (100)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3231163724"/>
                  </a:ext>
                </a:extLst>
              </a:tr>
              <a:tr h="109850">
                <a:tc>
                  <a:txBody>
                    <a:body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ผลการดำเนินงานย้อนหลัง </a:t>
                      </a:r>
                      <a:b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b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ปีดีขึ้น</a:t>
                      </a:r>
                      <a:r>
                        <a:rPr lang="th-TH" sz="1200" kern="1200" noProof="0" dirty="0" err="1">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เรื่อยๆ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ปีย้อนหลัง) +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interval</a:t>
                      </a: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(0.5) </a:t>
                      </a: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63008540"/>
                  </a:ext>
                </a:extLst>
              </a:tr>
              <a:tr h="109850">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 </a:t>
                      </a: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ปีย้อนหลัง ขึ้นๆ ลงๆ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ผลการดำเนินงานที่ต่ำที่สุด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h-TH" sz="1200" dirty="0">
                          <a:effectLst/>
                          <a:latin typeface="THSarabunPSK" panose="020B0500040200020003" pitchFamily="34" charset="-34"/>
                          <a:cs typeface="THSarabunPSK" panose="020B0500040200020003" pitchFamily="34" charset="-34"/>
                        </a:rPr>
                        <a:t>ผลการดำเนินงานเฉลี่ย(3 ปีย้อนหลัง) + </a:t>
                      </a:r>
                      <a:r>
                        <a:rPr lang="en-US" sz="1200" dirty="0">
                          <a:effectLst/>
                          <a:latin typeface="THSarabunPSK" panose="020B0500040200020003" pitchFamily="34" charset="-34"/>
                          <a:cs typeface="THSarabunPSK" panose="020B0500040200020003" pitchFamily="34" charset="-34"/>
                        </a:rPr>
                        <a:t>interval (0.5)</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01965966"/>
                  </a:ext>
                </a:extLst>
              </a:tr>
            </a:tbl>
          </a:graphicData>
        </a:graphic>
      </p:graphicFrame>
      <p:graphicFrame>
        <p:nvGraphicFramePr>
          <p:cNvPr id="15" name="Table 11">
            <a:extLst>
              <a:ext uri="{FF2B5EF4-FFF2-40B4-BE49-F238E27FC236}">
                <a16:creationId xmlns:a16="http://schemas.microsoft.com/office/drawing/2014/main" id="{325AE4F9-BD3E-5AA4-69A1-0033FF21BD33}"/>
              </a:ext>
            </a:extLst>
          </p:cNvPr>
          <p:cNvGraphicFramePr>
            <a:graphicFrameLocks noGrp="1"/>
          </p:cNvGraphicFramePr>
          <p:nvPr/>
        </p:nvGraphicFramePr>
        <p:xfrm>
          <a:off x="3851353" y="4238850"/>
          <a:ext cx="3588024" cy="1890239"/>
        </p:xfrm>
        <a:graphic>
          <a:graphicData uri="http://schemas.openxmlformats.org/drawingml/2006/table">
            <a:tbl>
              <a:tblPr firstRow="1" bandRow="1"/>
              <a:tblGrid>
                <a:gridCol w="1063485">
                  <a:extLst>
                    <a:ext uri="{9D8B030D-6E8A-4147-A177-3AD203B41FA5}">
                      <a16:colId xmlns:a16="http://schemas.microsoft.com/office/drawing/2014/main" val="20000"/>
                    </a:ext>
                  </a:extLst>
                </a:gridCol>
                <a:gridCol w="1242391">
                  <a:extLst>
                    <a:ext uri="{9D8B030D-6E8A-4147-A177-3AD203B41FA5}">
                      <a16:colId xmlns:a16="http://schemas.microsoft.com/office/drawing/2014/main" val="20001"/>
                    </a:ext>
                  </a:extLst>
                </a:gridCol>
                <a:gridCol w="1282148">
                  <a:extLst>
                    <a:ext uri="{9D8B030D-6E8A-4147-A177-3AD203B41FA5}">
                      <a16:colId xmlns:a16="http://schemas.microsoft.com/office/drawing/2014/main" val="20002"/>
                    </a:ext>
                  </a:extLst>
                </a:gridCol>
              </a:tblGrid>
              <a:tr h="232715">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42272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887274">
                <a:tc>
                  <a:txBody>
                    <a:bodyPr/>
                    <a:lstStyle/>
                    <a:p>
                      <a:pPr algn="ctr" rtl="0"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ผลการดำเนินงานเฉลี่ย</a:t>
                      </a:r>
                      <a:b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(2 ปี ย้อนหลัง)</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ผลการดำเนินงานดีที่สุด</a:t>
                      </a:r>
                      <a:b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(2 ปี ย้อนหลัง)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ผลการดำเนินงานที่ดีที่สุด</a:t>
                      </a:r>
                      <a:b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(2 ปีย้อนหลัง) +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interval (0.5)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41440">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5.54</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6.18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6.68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84679493"/>
                  </a:ext>
                </a:extLst>
              </a:tr>
            </a:tbl>
          </a:graphicData>
        </a:graphic>
      </p:graphicFrame>
      <p:grpSp>
        <p:nvGrpSpPr>
          <p:cNvPr id="2" name="Group 2">
            <a:extLst>
              <a:ext uri="{FF2B5EF4-FFF2-40B4-BE49-F238E27FC236}">
                <a16:creationId xmlns:a16="http://schemas.microsoft.com/office/drawing/2014/main" id="{989E0E8C-F9BA-A50A-473B-03383CA2B5EE}"/>
              </a:ext>
            </a:extLst>
          </p:cNvPr>
          <p:cNvGrpSpPr/>
          <p:nvPr/>
        </p:nvGrpSpPr>
        <p:grpSpPr>
          <a:xfrm>
            <a:off x="6443573" y="141819"/>
            <a:ext cx="724349" cy="427588"/>
            <a:chOff x="1562731" y="1899324"/>
            <a:chExt cx="545361" cy="289957"/>
          </a:xfrm>
        </p:grpSpPr>
        <p:pic>
          <p:nvPicPr>
            <p:cNvPr id="17" name="Picture 1" descr="C:\Users\dathpan\Downloads\056aac9a306aef891367aae43a86394b.jpg">
              <a:extLst>
                <a:ext uri="{FF2B5EF4-FFF2-40B4-BE49-F238E27FC236}">
                  <a16:creationId xmlns:a16="http://schemas.microsoft.com/office/drawing/2014/main" id="{00092296-BDA0-DF94-4B4D-4768408920E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6">
              <a:extLst>
                <a:ext uri="{FF2B5EF4-FFF2-40B4-BE49-F238E27FC236}">
                  <a16:creationId xmlns:a16="http://schemas.microsoft.com/office/drawing/2014/main" id="{A5779E05-0B32-0853-2C8E-E06A39FEF74E}"/>
                </a:ext>
              </a:extLst>
            </p:cNvPr>
            <p:cNvSpPr txBox="1"/>
            <p:nvPr/>
          </p:nvSpPr>
          <p:spPr>
            <a:xfrm>
              <a:off x="1562731" y="1968958"/>
              <a:ext cx="545361" cy="166229"/>
            </a:xfrm>
            <a:prstGeom prst="rect">
              <a:avLst/>
            </a:prstGeom>
            <a:noFill/>
          </p:spPr>
          <p:txBody>
            <a:bodyPr wrap="square" rtlCol="0">
              <a:spAutoFit/>
            </a:bodyPr>
            <a:lstStyle/>
            <a:p>
              <a:pPr algn="ctr">
                <a:lnSpc>
                  <a:spcPct val="80000"/>
                </a:lnSpc>
                <a:defRPr/>
              </a:pPr>
              <a:r>
                <a:rPr lang="th-TH" sz="1200" b="1" dirty="0">
                  <a:solidFill>
                    <a:prstClr val="black"/>
                  </a:solidFill>
                  <a:latin typeface="TH SarabunPSK" panose="020B0500040200020003" pitchFamily="34" charset="-34"/>
                  <a:cs typeface="TH SarabunPSK" panose="020B0500040200020003" pitchFamily="34" charset="-34"/>
                </a:rPr>
                <a:t>ต่อเนื่อง</a:t>
              </a:r>
              <a:r>
                <a:rPr lang="en-US" sz="1200" b="1" dirty="0">
                  <a:solidFill>
                    <a:prstClr val="black"/>
                  </a:solidFill>
                  <a:latin typeface="TH SarabunPSK" panose="020B0500040200020003" pitchFamily="34" charset="-34"/>
                  <a:cs typeface="TH SarabunPSK" panose="020B0500040200020003" pitchFamily="34" charset="-34"/>
                </a:rPr>
                <a:t> </a:t>
              </a:r>
              <a:endParaRPr lang="en-GB" sz="1200" b="1" dirty="0">
                <a:solidFill>
                  <a:srgbClr val="FF0000"/>
                </a:solidFill>
                <a:latin typeface="TH SarabunPSK" panose="020B0500040200020003" pitchFamily="34" charset="-34"/>
                <a:cs typeface="TH SarabunPSK" panose="020B0500040200020003" pitchFamily="34" charset="-34"/>
              </a:endParaRPr>
            </a:p>
          </p:txBody>
        </p:sp>
      </p:grpSp>
      <p:grpSp>
        <p:nvGrpSpPr>
          <p:cNvPr id="21" name="กลุ่ม 4">
            <a:extLst>
              <a:ext uri="{FF2B5EF4-FFF2-40B4-BE49-F238E27FC236}">
                <a16:creationId xmlns:a16="http://schemas.microsoft.com/office/drawing/2014/main" id="{6B2335B5-1490-EA32-65AD-A3C4A45C7866}"/>
              </a:ext>
            </a:extLst>
          </p:cNvPr>
          <p:cNvGrpSpPr>
            <a:grpSpLocks/>
          </p:cNvGrpSpPr>
          <p:nvPr/>
        </p:nvGrpSpPr>
        <p:grpSpPr bwMode="auto">
          <a:xfrm>
            <a:off x="6968846" y="148408"/>
            <a:ext cx="811325" cy="486601"/>
            <a:chOff x="7076055" y="1707729"/>
            <a:chExt cx="1164188" cy="628202"/>
          </a:xfrm>
        </p:grpSpPr>
        <p:pic>
          <p:nvPicPr>
            <p:cNvPr id="23" name="Picture 1" descr="C:\Users\dathpan\Downloads\056aac9a306aef891367aae43a86394b.jpg">
              <a:extLst>
                <a:ext uri="{FF2B5EF4-FFF2-40B4-BE49-F238E27FC236}">
                  <a16:creationId xmlns:a16="http://schemas.microsoft.com/office/drawing/2014/main" id="{AF259403-9876-F037-CE14-800FE9AF7D9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extLst>
                <a:ext uri="{FF2B5EF4-FFF2-40B4-BE49-F238E27FC236}">
                  <a16:creationId xmlns:a16="http://schemas.microsoft.com/office/drawing/2014/main" id="{36EA65EC-416B-8F62-6FC3-C45BB00117E8}"/>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7</a:t>
              </a:r>
            </a:p>
          </p:txBody>
        </p:sp>
      </p:grpSp>
    </p:spTree>
    <p:extLst>
      <p:ext uri="{BB962C8B-B14F-4D97-AF65-F5344CB8AC3E}">
        <p14:creationId xmlns:p14="http://schemas.microsoft.com/office/powerpoint/2010/main" val="1339944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F1E863-9310-8B90-CD8A-BD904166810F}"/>
            </a:ext>
          </a:extLst>
        </p:cNvPr>
        <p:cNvGrpSpPr/>
        <p:nvPr/>
      </p:nvGrpSpPr>
      <p:grpSpPr>
        <a:xfrm>
          <a:off x="0" y="0"/>
          <a:ext cx="0" cy="0"/>
          <a:chOff x="0" y="0"/>
          <a:chExt cx="0" cy="0"/>
        </a:xfrm>
      </p:grpSpPr>
      <p:sp>
        <p:nvSpPr>
          <p:cNvPr id="14338" name="Rectangle 3">
            <a:extLst>
              <a:ext uri="{FF2B5EF4-FFF2-40B4-BE49-F238E27FC236}">
                <a16:creationId xmlns:a16="http://schemas.microsoft.com/office/drawing/2014/main" id="{50F0B300-E8E6-4A19-602B-8DB60F0B38EC}"/>
              </a:ext>
            </a:extLst>
          </p:cNvPr>
          <p:cNvSpPr>
            <a:spLocks noChangeArrowheads="1"/>
          </p:cNvSpPr>
          <p:nvPr/>
        </p:nvSpPr>
        <p:spPr bwMode="auto">
          <a:xfrm>
            <a:off x="233363" y="584200"/>
            <a:ext cx="9212262"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2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อัตราการขยายตัวของมูลค่าสินค้าเกษตรที่ผ่านการตรวจรับรองมาตรฐานการปฏิบัติทางการเกษตรที่ดี</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(ปีงบประมาณ)</a:t>
            </a:r>
          </a:p>
        </p:txBody>
      </p:sp>
      <p:sp>
        <p:nvSpPr>
          <p:cNvPr id="14339" name="Rectangle 4">
            <a:extLst>
              <a:ext uri="{FF2B5EF4-FFF2-40B4-BE49-F238E27FC236}">
                <a16:creationId xmlns:a16="http://schemas.microsoft.com/office/drawing/2014/main" id="{87F09663-EDCA-2657-F53F-F36DED9F2CBF}"/>
              </a:ext>
            </a:extLst>
          </p:cNvPr>
          <p:cNvSpPr>
            <a:spLocks noChangeArrowheads="1"/>
          </p:cNvSpPr>
          <p:nvPr/>
        </p:nvSpPr>
        <p:spPr bwMode="auto">
          <a:xfrm>
            <a:off x="149225" y="838200"/>
            <a:ext cx="3897313"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 (ต.ค. 68 – ก.ย. 69)</a:t>
            </a:r>
          </a:p>
        </p:txBody>
      </p:sp>
      <p:sp>
        <p:nvSpPr>
          <p:cNvPr id="7" name="สี่เหลี่ยมผืนผ้า 45">
            <a:extLst>
              <a:ext uri="{FF2B5EF4-FFF2-40B4-BE49-F238E27FC236}">
                <a16:creationId xmlns:a16="http://schemas.microsoft.com/office/drawing/2014/main" id="{9B08E027-A4BD-D509-3488-C80BB3738FC6}"/>
              </a:ext>
            </a:extLst>
          </p:cNvPr>
          <p:cNvSpPr/>
          <p:nvPr/>
        </p:nvSpPr>
        <p:spPr>
          <a:xfrm>
            <a:off x="0" y="1588"/>
            <a:ext cx="12192000" cy="463550"/>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graphicFrame>
        <p:nvGraphicFramePr>
          <p:cNvPr id="3" name="Table 12">
            <a:extLst>
              <a:ext uri="{FF2B5EF4-FFF2-40B4-BE49-F238E27FC236}">
                <a16:creationId xmlns:a16="http://schemas.microsoft.com/office/drawing/2014/main" id="{294B6F69-2998-1451-74A6-472B839088AE}"/>
              </a:ext>
            </a:extLst>
          </p:cNvPr>
          <p:cNvGraphicFramePr>
            <a:graphicFrameLocks noGrp="1"/>
          </p:cNvGraphicFramePr>
          <p:nvPr/>
        </p:nvGraphicFramePr>
        <p:xfrm>
          <a:off x="284163" y="1152525"/>
          <a:ext cx="11623676" cy="3840186"/>
        </p:xfrm>
        <a:graphic>
          <a:graphicData uri="http://schemas.openxmlformats.org/drawingml/2006/table">
            <a:tbl>
              <a:tblPr firstRow="1" bandRow="1"/>
              <a:tblGrid>
                <a:gridCol w="358269">
                  <a:extLst>
                    <a:ext uri="{9D8B030D-6E8A-4147-A177-3AD203B41FA5}">
                      <a16:colId xmlns:a16="http://schemas.microsoft.com/office/drawing/2014/main" val="20000"/>
                    </a:ext>
                  </a:extLst>
                </a:gridCol>
                <a:gridCol w="4578335">
                  <a:extLst>
                    <a:ext uri="{9D8B030D-6E8A-4147-A177-3AD203B41FA5}">
                      <a16:colId xmlns:a16="http://schemas.microsoft.com/office/drawing/2014/main" val="20001"/>
                    </a:ext>
                  </a:extLst>
                </a:gridCol>
                <a:gridCol w="557256">
                  <a:extLst>
                    <a:ext uri="{9D8B030D-6E8A-4147-A177-3AD203B41FA5}">
                      <a16:colId xmlns:a16="http://schemas.microsoft.com/office/drawing/2014/main" val="20002"/>
                    </a:ext>
                  </a:extLst>
                </a:gridCol>
                <a:gridCol w="557256">
                  <a:extLst>
                    <a:ext uri="{9D8B030D-6E8A-4147-A177-3AD203B41FA5}">
                      <a16:colId xmlns:a16="http://schemas.microsoft.com/office/drawing/2014/main" val="20003"/>
                    </a:ext>
                  </a:extLst>
                </a:gridCol>
                <a:gridCol w="557256">
                  <a:extLst>
                    <a:ext uri="{9D8B030D-6E8A-4147-A177-3AD203B41FA5}">
                      <a16:colId xmlns:a16="http://schemas.microsoft.com/office/drawing/2014/main" val="20004"/>
                    </a:ext>
                  </a:extLst>
                </a:gridCol>
                <a:gridCol w="557256">
                  <a:extLst>
                    <a:ext uri="{9D8B030D-6E8A-4147-A177-3AD203B41FA5}">
                      <a16:colId xmlns:a16="http://schemas.microsoft.com/office/drawing/2014/main" val="20005"/>
                    </a:ext>
                  </a:extLst>
                </a:gridCol>
                <a:gridCol w="557256">
                  <a:extLst>
                    <a:ext uri="{9D8B030D-6E8A-4147-A177-3AD203B41FA5}">
                      <a16:colId xmlns:a16="http://schemas.microsoft.com/office/drawing/2014/main" val="20006"/>
                    </a:ext>
                  </a:extLst>
                </a:gridCol>
                <a:gridCol w="557256">
                  <a:extLst>
                    <a:ext uri="{9D8B030D-6E8A-4147-A177-3AD203B41FA5}">
                      <a16:colId xmlns:a16="http://schemas.microsoft.com/office/drawing/2014/main" val="20007"/>
                    </a:ext>
                  </a:extLst>
                </a:gridCol>
                <a:gridCol w="557256">
                  <a:extLst>
                    <a:ext uri="{9D8B030D-6E8A-4147-A177-3AD203B41FA5}">
                      <a16:colId xmlns:a16="http://schemas.microsoft.com/office/drawing/2014/main" val="20008"/>
                    </a:ext>
                  </a:extLst>
                </a:gridCol>
                <a:gridCol w="557256">
                  <a:extLst>
                    <a:ext uri="{9D8B030D-6E8A-4147-A177-3AD203B41FA5}">
                      <a16:colId xmlns:a16="http://schemas.microsoft.com/office/drawing/2014/main" val="20009"/>
                    </a:ext>
                  </a:extLst>
                </a:gridCol>
                <a:gridCol w="557256">
                  <a:extLst>
                    <a:ext uri="{9D8B030D-6E8A-4147-A177-3AD203B41FA5}">
                      <a16:colId xmlns:a16="http://schemas.microsoft.com/office/drawing/2014/main" val="20010"/>
                    </a:ext>
                  </a:extLst>
                </a:gridCol>
                <a:gridCol w="557256">
                  <a:extLst>
                    <a:ext uri="{9D8B030D-6E8A-4147-A177-3AD203B41FA5}">
                      <a16:colId xmlns:a16="http://schemas.microsoft.com/office/drawing/2014/main" val="20011"/>
                    </a:ext>
                  </a:extLst>
                </a:gridCol>
                <a:gridCol w="557256">
                  <a:extLst>
                    <a:ext uri="{9D8B030D-6E8A-4147-A177-3AD203B41FA5}">
                      <a16:colId xmlns:a16="http://schemas.microsoft.com/office/drawing/2014/main" val="20012"/>
                    </a:ext>
                  </a:extLst>
                </a:gridCol>
                <a:gridCol w="557256">
                  <a:extLst>
                    <a:ext uri="{9D8B030D-6E8A-4147-A177-3AD203B41FA5}">
                      <a16:colId xmlns:a16="http://schemas.microsoft.com/office/drawing/2014/main" val="20013"/>
                    </a:ext>
                  </a:extLst>
                </a:gridCol>
              </a:tblGrid>
              <a:tr h="335261">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600" b="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2568</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335261">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5181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u="none" strike="noStrike" kern="1200" baseline="0">
                          <a:solidFill>
                            <a:schemeClr val="tx1"/>
                          </a:solidFill>
                          <a:uFillTx/>
                          <a:latin typeface="TH SarabunPSK" panose="020B0500040200020003" pitchFamily="34" charset="-34"/>
                          <a:ea typeface="Tahoma" panose="020B0604030504040204" pitchFamily="34" charset="0"/>
                          <a:cs typeface="TH SarabunPSK" panose="020B0500040200020003" pitchFamily="34" charset="-34"/>
                        </a:rPr>
                        <a:t>1</a:t>
                      </a:r>
                      <a:endParaRPr lang="th-TH" sz="1400" b="0" i="0" u="none" strike="noStrike" kern="1200" baseline="0">
                        <a:solidFill>
                          <a:schemeClr val="tx1"/>
                        </a:solidFill>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จัดทำแผนปฏิบัติงานขับเคลื่อนการเพิ่มมูลค่าสินค้าเกษตร </a:t>
                      </a:r>
                      <a:r>
                        <a:rPr kumimoji="0" lang="en-US"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GAP</a:t>
                      </a:r>
                      <a:r>
                        <a:rPr kumimoji="0" lang="th-TH"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 รายชนิดสินค้า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พืช ประมง ปศุสัตว์</a:t>
                      </a:r>
                      <a:r>
                        <a:rPr kumimoji="0" lang="en-US"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 ตามที่ตัวชี้วัดกำหนด</a:t>
                      </a:r>
                      <a:endParaRPr kumimoji="0" lang="en-US" sz="14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5181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สินค้าเกษตร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GAP</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รอบ 6 เดือน</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3"/>
                  </a:ext>
                </a:extLst>
              </a:tr>
              <a:tr h="36569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3</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algn="l"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รายงานการติดตามความก้าวหน้าการปฏิบัติงานตามแผน รอบ 6 เดือน </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r h="5181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4</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สินค้าเกษตร </a:t>
                      </a:r>
                      <a:r>
                        <a:rPr kumimoji="0" lang="en-US" sz="14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GAP</a:t>
                      </a:r>
                      <a:r>
                        <a:rPr kumimoji="0" lang="th-TH" sz="14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rPr>
                        <a:t>  รอบ 9 เดือน</a:t>
                      </a:r>
                      <a:endParaRPr kumimoji="0" lang="en-US" sz="1400" b="0" i="0" u="none" strike="noStrike" kern="1200" cap="none" spc="0" normalizeH="0" baseline="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5"/>
                  </a:ext>
                </a:extLst>
              </a:tr>
              <a:tr h="36569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5</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ติดตามความก้าวหน้าการปฏิบัติงานตามแผน รอบ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9 </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เดือน</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518140">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6</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สินค้าเกษตร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GAP</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รอบ 12 เดือน</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7"/>
                  </a:ext>
                </a:extLst>
              </a:tr>
              <a:tr h="365694">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7</a:t>
                      </a:r>
                    </a:p>
                  </a:txBody>
                  <a:tcPr marL="91445" marR="91445" marT="45712" marB="45712">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ติดตามรายงานผลการปฏิบัติงานตามตัวชี้วัด รอบ 12 เดือน</a:t>
                      </a: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712" marB="45712"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8"/>
                  </a:ext>
                </a:extLst>
              </a:tr>
            </a:tbl>
          </a:graphicData>
        </a:graphic>
      </p:graphicFrame>
      <p:cxnSp>
        <p:nvCxnSpPr>
          <p:cNvPr id="8" name="ลูกศรเชื่อมต่อแบบตรง 4">
            <a:extLst>
              <a:ext uri="{FF2B5EF4-FFF2-40B4-BE49-F238E27FC236}">
                <a16:creationId xmlns:a16="http://schemas.microsoft.com/office/drawing/2014/main" id="{EF0ECF1C-B3B3-62B2-C2BE-7710EACD728C}"/>
              </a:ext>
            </a:extLst>
          </p:cNvPr>
          <p:cNvCxnSpPr>
            <a:cxnSpLocks/>
          </p:cNvCxnSpPr>
          <p:nvPr/>
        </p:nvCxnSpPr>
        <p:spPr>
          <a:xfrm>
            <a:off x="5245100" y="2090738"/>
            <a:ext cx="10699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9" name="ลูกศรเชื่อมต่อแบบตรง 8">
            <a:extLst>
              <a:ext uri="{FF2B5EF4-FFF2-40B4-BE49-F238E27FC236}">
                <a16:creationId xmlns:a16="http://schemas.microsoft.com/office/drawing/2014/main" id="{B3E82026-69CC-98BB-6A3B-83193688B0B4}"/>
              </a:ext>
            </a:extLst>
          </p:cNvPr>
          <p:cNvCxnSpPr>
            <a:cxnSpLocks/>
          </p:cNvCxnSpPr>
          <p:nvPr/>
        </p:nvCxnSpPr>
        <p:spPr>
          <a:xfrm>
            <a:off x="8026400" y="3067050"/>
            <a:ext cx="541338"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0" name="ลูกศรเชื่อมต่อแบบตรง 9">
            <a:extLst>
              <a:ext uri="{FF2B5EF4-FFF2-40B4-BE49-F238E27FC236}">
                <a16:creationId xmlns:a16="http://schemas.microsoft.com/office/drawing/2014/main" id="{85CA41B7-3016-8513-5C80-7313BF6E4EA3}"/>
              </a:ext>
            </a:extLst>
          </p:cNvPr>
          <p:cNvCxnSpPr>
            <a:cxnSpLocks/>
          </p:cNvCxnSpPr>
          <p:nvPr/>
        </p:nvCxnSpPr>
        <p:spPr>
          <a:xfrm>
            <a:off x="9715500" y="3900488"/>
            <a:ext cx="5365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1" name="ลูกศรเชื่อมต่อแบบตรง 17">
            <a:extLst>
              <a:ext uri="{FF2B5EF4-FFF2-40B4-BE49-F238E27FC236}">
                <a16:creationId xmlns:a16="http://schemas.microsoft.com/office/drawing/2014/main" id="{7FFC8CCA-ADBA-17BE-7EFE-BAF95A280AB1}"/>
              </a:ext>
            </a:extLst>
          </p:cNvPr>
          <p:cNvCxnSpPr>
            <a:cxnSpLocks/>
          </p:cNvCxnSpPr>
          <p:nvPr/>
        </p:nvCxnSpPr>
        <p:spPr>
          <a:xfrm>
            <a:off x="6416675" y="2627313"/>
            <a:ext cx="2151063" cy="1905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2" name="ลูกศรเชื่อมต่อแบบตรง 15">
            <a:extLst>
              <a:ext uri="{FF2B5EF4-FFF2-40B4-BE49-F238E27FC236}">
                <a16:creationId xmlns:a16="http://schemas.microsoft.com/office/drawing/2014/main" id="{9ED0A6E8-11FD-03AC-A4DB-124B5AAAE20E}"/>
              </a:ext>
            </a:extLst>
          </p:cNvPr>
          <p:cNvCxnSpPr>
            <a:cxnSpLocks/>
          </p:cNvCxnSpPr>
          <p:nvPr/>
        </p:nvCxnSpPr>
        <p:spPr>
          <a:xfrm>
            <a:off x="11425238" y="4811713"/>
            <a:ext cx="482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3" name="ลูกศรเชื่อมต่อแบบตรง 19">
            <a:extLst>
              <a:ext uri="{FF2B5EF4-FFF2-40B4-BE49-F238E27FC236}">
                <a16:creationId xmlns:a16="http://schemas.microsoft.com/office/drawing/2014/main" id="{6EF57FB0-5A38-25D5-F637-FFCE341488C0}"/>
              </a:ext>
            </a:extLst>
          </p:cNvPr>
          <p:cNvCxnSpPr>
            <a:cxnSpLocks/>
          </p:cNvCxnSpPr>
          <p:nvPr/>
        </p:nvCxnSpPr>
        <p:spPr>
          <a:xfrm>
            <a:off x="8620125" y="3514725"/>
            <a:ext cx="15240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4" name="ลูกศรเชื่อมต่อแบบตรง 20">
            <a:extLst>
              <a:ext uri="{FF2B5EF4-FFF2-40B4-BE49-F238E27FC236}">
                <a16:creationId xmlns:a16="http://schemas.microsoft.com/office/drawing/2014/main" id="{BEC9F902-BB11-4BF0-E33B-7205586C858B}"/>
              </a:ext>
            </a:extLst>
          </p:cNvPr>
          <p:cNvCxnSpPr>
            <a:cxnSpLocks/>
          </p:cNvCxnSpPr>
          <p:nvPr/>
        </p:nvCxnSpPr>
        <p:spPr>
          <a:xfrm>
            <a:off x="10282238" y="4365625"/>
            <a:ext cx="1625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DE4117F6-1431-9E3F-25EF-CA7D04BE6C21}"/>
              </a:ext>
            </a:extLst>
          </p:cNvPr>
          <p:cNvSpPr>
            <a:spLocks noGrp="1"/>
          </p:cNvSpPr>
          <p:nvPr>
            <p:ph type="sldNum" sz="quarter" idx="12"/>
          </p:nvPr>
        </p:nvSpPr>
        <p:spPr>
          <a:xfrm>
            <a:off x="11353800" y="6492875"/>
            <a:ext cx="838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0636FCA-67A5-47D0-B843-D945E1DD3255}"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4575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สำนักงานคณะกรรมการการพัฒนาระบบราชการ">
            <a:extLst>
              <a:ext uri="{FF2B5EF4-FFF2-40B4-BE49-F238E27FC236}">
                <a16:creationId xmlns:a16="http://schemas.microsoft.com/office/drawing/2014/main" id="{1B7229D0-FB17-42DE-6C07-110B6A0172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7013" y="3175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Google Shape;266;p8">
            <a:extLst>
              <a:ext uri="{FF2B5EF4-FFF2-40B4-BE49-F238E27FC236}">
                <a16:creationId xmlns:a16="http://schemas.microsoft.com/office/drawing/2014/main" id="{85B3CAE8-F895-A508-3654-1EFDFE24B097}"/>
              </a:ext>
            </a:extLst>
          </p:cNvPr>
          <p:cNvSpPr/>
          <p:nvPr/>
        </p:nvSpPr>
        <p:spPr>
          <a:xfrm>
            <a:off x="58738" y="1879745"/>
            <a:ext cx="7648575" cy="290512"/>
          </a:xfrm>
          <a:prstGeom prst="rect">
            <a:avLst/>
          </a:prstGeom>
          <a:noFill/>
          <a:ln>
            <a:noFill/>
          </a:ln>
        </p:spPr>
        <p:txBody>
          <a:bodyPr spcFirstLastPara="1" lIns="91425" tIns="45700" rIns="91425" bIns="45700">
            <a:spAutoFit/>
          </a:bodyPr>
          <a:lstStyle/>
          <a:p>
            <a:pPr marL="0" marR="0" lvl="0" indent="0" algn="l" defTabSz="914400" rtl="0" eaLnBrk="1" fontAlgn="auto" latinLnBrk="0" hangingPunct="1">
              <a:lnSpc>
                <a:spcPct val="80000"/>
              </a:lnSpc>
              <a:spcBef>
                <a:spcPts val="0"/>
              </a:spcBef>
              <a:spcAft>
                <a:spcPts val="0"/>
              </a:spcAft>
              <a:buClr>
                <a:srgbClr val="000000"/>
              </a:buClr>
              <a:buSzPts val="1800"/>
              <a:buFont typeface="Sarabun"/>
              <a:buNone/>
              <a:tabLst/>
              <a:defRPr/>
            </a:pP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2569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2568</a:t>
            </a:r>
            <a:r>
              <a:rPr kumimoji="0" lang="en-US"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และ</a:t>
            </a: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เป้าหมายปี 2570 </a:t>
            </a:r>
            <a:r>
              <a:rPr kumimoji="0" lang="en-US"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ไม่น้อยกว่าผลการดำเนินงานปี 2569</a:t>
            </a:r>
            <a:r>
              <a:rPr kumimoji="0" lang="en-US"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endParaRPr kumimoji="0" sz="1600" b="0" i="0" u="none" strike="noStrike" kern="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11" name="Rectangle 10">
            <a:extLst>
              <a:ext uri="{FF2B5EF4-FFF2-40B4-BE49-F238E27FC236}">
                <a16:creationId xmlns:a16="http://schemas.microsoft.com/office/drawing/2014/main" id="{1E40F09C-97E2-7A9A-F2CC-6DF69AB6E7D2}"/>
              </a:ext>
            </a:extLst>
          </p:cNvPr>
          <p:cNvSpPr/>
          <p:nvPr/>
        </p:nvSpPr>
        <p:spPr>
          <a:xfrm>
            <a:off x="8730780" y="1355323"/>
            <a:ext cx="3461220" cy="262993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3998AE67-9077-4A90-AF2D-61473237F129}"/>
              </a:ext>
            </a:extLst>
          </p:cNvPr>
          <p:cNvSpPr/>
          <p:nvPr/>
        </p:nvSpPr>
        <p:spPr>
          <a:xfrm>
            <a:off x="7464506" y="419061"/>
            <a:ext cx="1220787" cy="400050"/>
          </a:xfrm>
          <a:prstGeom prst="rect">
            <a:avLst/>
          </a:prstGeom>
          <a:solidFill>
            <a:schemeClr val="bg1">
              <a:lumMod val="95000"/>
            </a:schemeClr>
          </a:solidFill>
        </p:spPr>
        <p:txBody>
          <a:bodyPr wrap="non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รหัส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030201</a:t>
            </a:r>
          </a:p>
        </p:txBody>
      </p:sp>
      <p:sp>
        <p:nvSpPr>
          <p:cNvPr id="15366" name="Rectangle 16">
            <a:extLst>
              <a:ext uri="{FF2B5EF4-FFF2-40B4-BE49-F238E27FC236}">
                <a16:creationId xmlns:a16="http://schemas.microsoft.com/office/drawing/2014/main" id="{69F005EB-A764-175A-FE99-83FE1379F9E6}"/>
              </a:ext>
            </a:extLst>
          </p:cNvPr>
          <p:cNvSpPr>
            <a:spLocks noChangeArrowheads="1"/>
          </p:cNvSpPr>
          <p:nvPr/>
        </p:nvSpPr>
        <p:spPr bwMode="auto">
          <a:xfrm>
            <a:off x="9135587" y="1439275"/>
            <a:ext cx="3459162" cy="296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ยุทธศาสตร์ชาติ</a:t>
            </a:r>
            <a:r>
              <a:rPr kumimoji="0" lang="en-US"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การสร้างความสามารถในการแข่งขัน</a:t>
            </a:r>
            <a:endPar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sp>
        <p:nvSpPr>
          <p:cNvPr id="15367" name="Rectangle 17">
            <a:extLst>
              <a:ext uri="{FF2B5EF4-FFF2-40B4-BE49-F238E27FC236}">
                <a16:creationId xmlns:a16="http://schemas.microsoft.com/office/drawing/2014/main" id="{7AF4ED0B-622B-3DBC-43FF-C37F506DBF74}"/>
              </a:ext>
            </a:extLst>
          </p:cNvPr>
          <p:cNvSpPr>
            <a:spLocks noChangeArrowheads="1"/>
          </p:cNvSpPr>
          <p:nvPr/>
        </p:nvSpPr>
        <p:spPr bwMode="auto">
          <a:xfrm>
            <a:off x="9236560" y="1921837"/>
            <a:ext cx="2164375" cy="25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60000"/>
              </a:lnSpc>
              <a:spcBef>
                <a:spcPct val="0"/>
              </a:spcBef>
              <a:spcAft>
                <a:spcPts val="0"/>
              </a:spcAft>
              <a:buClrTx/>
              <a:buSzTx/>
              <a:buFontTx/>
              <a:buNone/>
              <a:tabLst/>
              <a:defRPr/>
            </a:pPr>
            <a:r>
              <a:rPr kumimoji="0" lang="th-TH" alt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แผนแม่บท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ประเด็นที่ </a:t>
            </a:r>
            <a:r>
              <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3 </a:t>
            </a:r>
            <a:r>
              <a:rPr kumimoji="0" lang="th-TH"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การเกษตร</a:t>
            </a:r>
            <a:endParaRPr kumimoji="0" lang="en-US" alt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cxnSp>
        <p:nvCxnSpPr>
          <p:cNvPr id="19" name="Elbow Connector 23">
            <a:extLst>
              <a:ext uri="{FF2B5EF4-FFF2-40B4-BE49-F238E27FC236}">
                <a16:creationId xmlns:a16="http://schemas.microsoft.com/office/drawing/2014/main" id="{A432293E-2F7B-10FD-1F9A-4CB8E1CC9477}"/>
              </a:ext>
            </a:extLst>
          </p:cNvPr>
          <p:cNvCxnSpPr>
            <a:cxnSpLocks/>
          </p:cNvCxnSpPr>
          <p:nvPr/>
        </p:nvCxnSpPr>
        <p:spPr>
          <a:xfrm rot="16200000" flipH="1">
            <a:off x="8313366" y="1024858"/>
            <a:ext cx="983500" cy="239647"/>
          </a:xfrm>
          <a:prstGeom prst="bentConnector3">
            <a:avLst>
              <a:gd name="adj1" fmla="val 343"/>
            </a:avLst>
          </a:prstGeom>
          <a:ln>
            <a:solidFill>
              <a:srgbClr val="3B9B3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21" name="Table 20">
            <a:extLst>
              <a:ext uri="{FF2B5EF4-FFF2-40B4-BE49-F238E27FC236}">
                <a16:creationId xmlns:a16="http://schemas.microsoft.com/office/drawing/2014/main" id="{0B06D918-2DC4-1C30-5A72-F73E040F8F39}"/>
              </a:ext>
            </a:extLst>
          </p:cNvPr>
          <p:cNvGraphicFramePr>
            <a:graphicFrameLocks noGrp="1"/>
          </p:cNvGraphicFramePr>
          <p:nvPr/>
        </p:nvGraphicFramePr>
        <p:xfrm>
          <a:off x="8817664" y="2578121"/>
          <a:ext cx="3318044" cy="1297807"/>
        </p:xfrm>
        <a:graphic>
          <a:graphicData uri="http://schemas.openxmlformats.org/drawingml/2006/table">
            <a:tbl>
              <a:tblPr firstRow="1" bandRow="1">
                <a:tableStyleId>{5C22544A-7EE6-4342-B048-85BDC9FD1C3A}</a:tableStyleId>
              </a:tblPr>
              <a:tblGrid>
                <a:gridCol w="829511">
                  <a:extLst>
                    <a:ext uri="{9D8B030D-6E8A-4147-A177-3AD203B41FA5}">
                      <a16:colId xmlns:a16="http://schemas.microsoft.com/office/drawing/2014/main" val="20000"/>
                    </a:ext>
                  </a:extLst>
                </a:gridCol>
                <a:gridCol w="829511">
                  <a:extLst>
                    <a:ext uri="{9D8B030D-6E8A-4147-A177-3AD203B41FA5}">
                      <a16:colId xmlns:a16="http://schemas.microsoft.com/office/drawing/2014/main" val="20001"/>
                    </a:ext>
                  </a:extLst>
                </a:gridCol>
                <a:gridCol w="829511">
                  <a:extLst>
                    <a:ext uri="{9D8B030D-6E8A-4147-A177-3AD203B41FA5}">
                      <a16:colId xmlns:a16="http://schemas.microsoft.com/office/drawing/2014/main" val="20002"/>
                    </a:ext>
                  </a:extLst>
                </a:gridCol>
                <a:gridCol w="829511">
                  <a:extLst>
                    <a:ext uri="{9D8B030D-6E8A-4147-A177-3AD203B41FA5}">
                      <a16:colId xmlns:a16="http://schemas.microsoft.com/office/drawing/2014/main" val="20003"/>
                    </a:ext>
                  </a:extLst>
                </a:gridCol>
              </a:tblGrid>
              <a:tr h="0">
                <a:tc gridSpan="4">
                  <a:txBody>
                    <a:bodyPr/>
                    <a:lstStyle/>
                    <a:p>
                      <a:pPr algn="ctr"/>
                      <a:r>
                        <a:rPr lang="th-TH" sz="1200" dirty="0">
                          <a:solidFill>
                            <a:schemeClr val="tx1"/>
                          </a:solidFill>
                          <a:latin typeface="TH SarabunPSK" panose="020B0500040200020003" pitchFamily="34" charset="-34"/>
                          <a:cs typeface="TH SarabunPSK" panose="020B0500040200020003" pitchFamily="34" charset="-34"/>
                        </a:rPr>
                        <a:t>ค่าเป้าหมาย</a:t>
                      </a:r>
                      <a:endParaRPr lang="en-US" sz="1200" baseline="0" dirty="0">
                        <a:solidFill>
                          <a:schemeClr val="tx1"/>
                        </a:solidFill>
                        <a:latin typeface="TH SarabunPSK" panose="020B0500040200020003" pitchFamily="34" charset="-34"/>
                        <a:cs typeface="TH SarabunPSK" panose="020B0500040200020003" pitchFamily="34" charset="-34"/>
                      </a:endParaRP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0"/>
                  </a:ext>
                </a:extLst>
              </a:tr>
              <a:tr h="0">
                <a:tc>
                  <a:txBody>
                    <a:bodyPr/>
                    <a:lstStyle/>
                    <a:p>
                      <a:pPr algn="ctr"/>
                      <a:r>
                        <a:rPr lang="en-US" sz="1200" dirty="0">
                          <a:solidFill>
                            <a:schemeClr val="tx1"/>
                          </a:solidFill>
                          <a:latin typeface="TH SarabunPSK" panose="020B0500040200020003" pitchFamily="34" charset="-34"/>
                          <a:cs typeface="TH SarabunPSK" panose="020B0500040200020003" pitchFamily="34" charset="-34"/>
                        </a:rPr>
                        <a:t>2561-2565</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200">
                          <a:solidFill>
                            <a:srgbClr val="008000"/>
                          </a:solidFill>
                          <a:latin typeface="TH SarabunPSK" panose="020B0500040200020003" pitchFamily="34" charset="-34"/>
                          <a:cs typeface="TH SarabunPSK" panose="020B0500040200020003" pitchFamily="34" charset="-34"/>
                        </a:rPr>
                        <a:t>2566-2570</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200">
                          <a:solidFill>
                            <a:schemeClr val="tx1"/>
                          </a:solidFill>
                          <a:latin typeface="TH SarabunPSK" panose="020B0500040200020003" pitchFamily="34" charset="-34"/>
                          <a:cs typeface="TH SarabunPSK" panose="020B0500040200020003" pitchFamily="34" charset="-34"/>
                        </a:rPr>
                        <a:t>2571-2575</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US" sz="1200">
                          <a:solidFill>
                            <a:schemeClr val="tx1"/>
                          </a:solidFill>
                          <a:latin typeface="TH SarabunPSK" panose="020B0500040200020003" pitchFamily="34" charset="-34"/>
                          <a:cs typeface="TH SarabunPSK" panose="020B0500040200020003" pitchFamily="34" charset="-34"/>
                        </a:rPr>
                        <a:t>2576-2580</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51221">
                <a:tc>
                  <a:txBody>
                    <a:bodyPr/>
                    <a:lstStyle/>
                    <a:p>
                      <a:pPr lvl="0" algn="ctr">
                        <a:lnSpc>
                          <a:spcPct val="80000"/>
                        </a:lnSpc>
                        <a:defRPr/>
                      </a:pPr>
                      <a:r>
                        <a:rPr lang="th-TH" sz="1200" dirty="0">
                          <a:solidFill>
                            <a:schemeClr val="tx1"/>
                          </a:solidFill>
                          <a:latin typeface="TH SarabunPSK" panose="020B0500040200020003" pitchFamily="34" charset="-34"/>
                          <a:cs typeface="TH SarabunPSK" panose="020B0500040200020003" pitchFamily="34" charset="-34"/>
                        </a:rPr>
                        <a:t>ขยายตัว</a:t>
                      </a:r>
                    </a:p>
                    <a:p>
                      <a:pPr lvl="0" algn="ctr">
                        <a:lnSpc>
                          <a:spcPct val="80000"/>
                        </a:lnSpc>
                        <a:defRPr/>
                      </a:pPr>
                      <a:r>
                        <a:rPr lang="th-TH" sz="1200" dirty="0">
                          <a:solidFill>
                            <a:schemeClr val="tx1"/>
                          </a:solidFill>
                          <a:latin typeface="TH SarabunPSK" panose="020B0500040200020003" pitchFamily="34" charset="-34"/>
                          <a:cs typeface="TH SarabunPSK" panose="020B0500040200020003" pitchFamily="34" charset="-34"/>
                        </a:rPr>
                        <a:t>ร้อยละ </a:t>
                      </a:r>
                      <a:r>
                        <a:rPr lang="en-US" sz="1200" dirty="0">
                          <a:solidFill>
                            <a:schemeClr val="tx1"/>
                          </a:solidFill>
                          <a:latin typeface="TH SarabunPSK" panose="020B0500040200020003" pitchFamily="34" charset="-34"/>
                          <a:cs typeface="TH SarabunPSK" panose="020B0500040200020003" pitchFamily="34" charset="-34"/>
                        </a:rPr>
                        <a:t>3</a:t>
                      </a:r>
                      <a:endParaRPr lang="th-TH" sz="1200" dirty="0">
                        <a:solidFill>
                          <a:schemeClr val="tx1"/>
                        </a:solidFill>
                        <a:latin typeface="TH SarabunPSK" panose="020B0500040200020003" pitchFamily="34" charset="-34"/>
                        <a:cs typeface="TH SarabunPSK" panose="020B0500040200020003" pitchFamily="34" charset="-34"/>
                      </a:endParaRP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92D050"/>
                    </a:solid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rgbClr val="008000"/>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rgbClr val="008000"/>
                          </a:solidFill>
                          <a:latin typeface="TH SarabunPSK" panose="020B0500040200020003" pitchFamily="34" charset="-34"/>
                          <a:cs typeface="TH SarabunPSK" panose="020B0500040200020003" pitchFamily="34" charset="-34"/>
                        </a:rPr>
                        <a:t>(2) ไม่น้อยกว่า ร้อยละ 5</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chemeClr val="tx1"/>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chemeClr val="tx1"/>
                          </a:solidFill>
                          <a:latin typeface="TH SarabunPSK" panose="020B0500040200020003" pitchFamily="34" charset="-34"/>
                          <a:cs typeface="TH SarabunPSK" panose="020B0500040200020003" pitchFamily="34" charset="-34"/>
                        </a:rPr>
                        <a:t>(2) ไม่น้อยกว่า ร้อยละ 5</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chemeClr val="tx1"/>
                          </a:solidFill>
                          <a:latin typeface="TH SarabunPSK" panose="020B0500040200020003" pitchFamily="34" charset="-34"/>
                          <a:cs typeface="TH SarabunPSK" panose="020B0500040200020003" pitchFamily="34" charset="-34"/>
                        </a:rPr>
                        <a:t>(1) ไม่น้อยกว่า ร้อยละ 5</a:t>
                      </a:r>
                    </a:p>
                    <a:p>
                      <a:pPr marL="0" marR="0" indent="0" algn="ctr" defTabSz="914400" rtl="0" eaLnBrk="1" fontAlgn="auto" latinLnBrk="0" hangingPunct="1">
                        <a:lnSpc>
                          <a:spcPct val="90000"/>
                        </a:lnSpc>
                        <a:spcBef>
                          <a:spcPts val="0"/>
                        </a:spcBef>
                        <a:spcAft>
                          <a:spcPts val="0"/>
                        </a:spcAft>
                        <a:buClrTx/>
                        <a:buSzTx/>
                        <a:buFontTx/>
                        <a:buNone/>
                        <a:tabLst/>
                        <a:defRPr/>
                      </a:pPr>
                      <a:r>
                        <a:rPr lang="th-TH" sz="1200" baseline="0" dirty="0">
                          <a:solidFill>
                            <a:schemeClr val="tx1"/>
                          </a:solidFill>
                          <a:latin typeface="TH SarabunPSK" panose="020B0500040200020003" pitchFamily="34" charset="-34"/>
                          <a:cs typeface="TH SarabunPSK" panose="020B0500040200020003" pitchFamily="34" charset="-34"/>
                        </a:rPr>
                        <a:t>(2) ไม่น้อยกว่า ร้อยละ 5</a:t>
                      </a:r>
                    </a:p>
                  </a:txBody>
                  <a:tcPr marL="91421" marR="91421" marT="45539" marB="45539">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pic>
        <p:nvPicPr>
          <p:cNvPr id="15388" name="Picture 21">
            <a:extLst>
              <a:ext uri="{FF2B5EF4-FFF2-40B4-BE49-F238E27FC236}">
                <a16:creationId xmlns:a16="http://schemas.microsoft.com/office/drawing/2014/main" id="{CFA6E584-EE6C-FF80-03E4-DFF01B541B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1260" y="1378035"/>
            <a:ext cx="410947"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89" name="Picture 42" descr="3) แผนแม่บทประเด็น การเกษตร – NSCR">
            <a:extLst>
              <a:ext uri="{FF2B5EF4-FFF2-40B4-BE49-F238E27FC236}">
                <a16:creationId xmlns:a16="http://schemas.microsoft.com/office/drawing/2014/main" id="{C8C93D15-3D88-2D10-86B3-355C756305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4040" y="1791134"/>
            <a:ext cx="474192" cy="475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0" name="Rectangle 27">
            <a:extLst>
              <a:ext uri="{FF2B5EF4-FFF2-40B4-BE49-F238E27FC236}">
                <a16:creationId xmlns:a16="http://schemas.microsoft.com/office/drawing/2014/main" id="{8BC909F5-3FAE-B915-C6CA-757EE6DA79A5}"/>
              </a:ext>
            </a:extLst>
          </p:cNvPr>
          <p:cNvSpPr>
            <a:spLocks noChangeArrowheads="1"/>
          </p:cNvSpPr>
          <p:nvPr/>
        </p:nvSpPr>
        <p:spPr bwMode="auto">
          <a:xfrm>
            <a:off x="8749189" y="2210207"/>
            <a:ext cx="4032250"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524000" indent="-15240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1524000" marR="0" lvl="0" indent="-1524000" algn="l"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เป้าหมายระดับแผนแม่บทย่อย </a:t>
            </a:r>
            <a:r>
              <a:rPr kumimoji="0" lang="en-US"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สินค้าเกษตรปลอดภัยมีมูลค่าเพิ่มขึ้น</a:t>
            </a:r>
          </a:p>
        </p:txBody>
      </p:sp>
      <p:sp>
        <p:nvSpPr>
          <p:cNvPr id="32" name="Rectangle 31">
            <a:extLst>
              <a:ext uri="{FF2B5EF4-FFF2-40B4-BE49-F238E27FC236}">
                <a16:creationId xmlns:a16="http://schemas.microsoft.com/office/drawing/2014/main" id="{824BE1FD-A946-FE61-2EDC-F74083F530E6}"/>
              </a:ext>
            </a:extLst>
          </p:cNvPr>
          <p:cNvSpPr/>
          <p:nvPr/>
        </p:nvSpPr>
        <p:spPr>
          <a:xfrm>
            <a:off x="8762365" y="2367209"/>
            <a:ext cx="4175125" cy="269875"/>
          </a:xfrm>
          <a:prstGeom prst="rect">
            <a:avLst/>
          </a:prstGeom>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เกษตรปลอดภัย</a:t>
            </a:r>
            <a:endParaRPr kumimoji="0" lang="en-US" sz="1400" b="0"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5392" name="Rectangle 14">
            <a:extLst>
              <a:ext uri="{FF2B5EF4-FFF2-40B4-BE49-F238E27FC236}">
                <a16:creationId xmlns:a16="http://schemas.microsoft.com/office/drawing/2014/main" id="{734725F9-E1C4-AC02-0620-BAF56F3E68FB}"/>
              </a:ext>
            </a:extLst>
          </p:cNvPr>
          <p:cNvSpPr>
            <a:spLocks noChangeArrowheads="1"/>
          </p:cNvSpPr>
          <p:nvPr/>
        </p:nvSpPr>
        <p:spPr bwMode="auto">
          <a:xfrm>
            <a:off x="0" y="430530"/>
            <a:ext cx="7207250"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93763" indent="-893763" defTabSz="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defTabSz="34290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defTabSz="3429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893763" marR="0" lvl="0" indent="-893763" algn="l" defTabSz="342900" rtl="0" eaLnBrk="1" fontAlgn="t"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3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อัตราการขยายตัวของมูลค่าสินค้าเกษตรปลอดภัยที่เป็นสินค้าอินทรีย์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(ปีงบประมาณ)</a:t>
            </a:r>
            <a:endPar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endParaRPr>
          </a:p>
        </p:txBody>
      </p:sp>
      <p:sp>
        <p:nvSpPr>
          <p:cNvPr id="20" name="TextBox 19">
            <a:extLst>
              <a:ext uri="{FF2B5EF4-FFF2-40B4-BE49-F238E27FC236}">
                <a16:creationId xmlns:a16="http://schemas.microsoft.com/office/drawing/2014/main" id="{7D401A02-CECC-C332-3357-61B4EC67C4D6}"/>
              </a:ext>
            </a:extLst>
          </p:cNvPr>
          <p:cNvSpPr txBox="1"/>
          <p:nvPr/>
        </p:nvSpPr>
        <p:spPr>
          <a:xfrm>
            <a:off x="9020175" y="406607"/>
            <a:ext cx="3171825" cy="959622"/>
          </a:xfrm>
          <a:prstGeom prst="rect">
            <a:avLst/>
          </a:prstGeom>
          <a:noFill/>
          <a:ln>
            <a:noFill/>
          </a:ln>
        </p:spPr>
        <p:txBody>
          <a:bodyPr>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ปี66</a:t>
            </a:r>
            <a:r>
              <a:rPr kumimoji="0" 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 : </a:t>
            </a: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อัตราการขยายตัวของมูลค่าของสินค้าเกษตรปลอดภัยที่ได้รับการรับรอง ได้แก่ </a:t>
            </a:r>
            <a:b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b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(1) สินค้าเกษตรที่ผ่านการตรวจรับรองมาตรฐานการปฏิบัติทางการเกษตรที่ดี และ </a:t>
            </a:r>
            <a:b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br>
            <a:r>
              <a:rPr kumimoji="0" lang="th-TH"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(2) สินค้าอินทรีย์ (เฉลี่ยร้อยละ)</a:t>
            </a: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35">
            <a:extLst>
              <a:ext uri="{FF2B5EF4-FFF2-40B4-BE49-F238E27FC236}">
                <a16:creationId xmlns:a16="http://schemas.microsoft.com/office/drawing/2014/main" id="{91FBAD11-F5BB-866F-5B3E-4958EDEE39FE}"/>
              </a:ext>
            </a:extLst>
          </p:cNvPr>
          <p:cNvSpPr/>
          <p:nvPr/>
        </p:nvSpPr>
        <p:spPr>
          <a:xfrm>
            <a:off x="38417" y="785495"/>
            <a:ext cx="8516379" cy="1180644"/>
          </a:xfrm>
          <a:prstGeom prst="rect">
            <a:avLst/>
          </a:prstGeom>
          <a:noFill/>
        </p:spPr>
        <p:txBody>
          <a:bodyPr wrap="square">
            <a:spAutoFit/>
          </a:bodyPr>
          <a:lstStyle/>
          <a:p>
            <a:pPr marL="801688" marR="0" lvl="0" indent="-801688" algn="l" defTabSz="914400" rtl="0" eaLnBrk="1" fontAlgn="auto" latinLnBrk="0" hangingPunct="1">
              <a:lnSpc>
                <a:spcPts val="1400"/>
              </a:lnSpc>
              <a:spcBef>
                <a:spcPts val="0"/>
              </a:spcBef>
              <a:spcAft>
                <a:spcPts val="0"/>
              </a:spcAft>
              <a:buClrTx/>
              <a:buSzTx/>
              <a:buFontTx/>
              <a:buNone/>
              <a:tabLst>
                <a:tab pos="801688" algn="l"/>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สินค้าเกษตรปลอดภัย หมายถึง </a:t>
            </a:r>
            <a:r>
              <a:rPr kumimoji="0" lang="th-TH" sz="1600" b="0" i="0" u="none" strike="noStrike" kern="1200" cap="none" spc="0" normalizeH="0" baseline="0" noProof="0" dirty="0" err="1">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การทำ</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การเกษตรที่เป็นมิตรต่อสิ่งแวดล้อม ได้ผลผลิตสินค้าเกษตรที่มีความปลอดภัยจากสารพิษหรือสารปนเปื้อนที่ส่งผลกระทบต่อสุขภาพของผู้ผลิตและผู้บริโภค และสิ่งแวดล้อม รวมทั้งสินค้าเกษตรที่ได้รับการรับรองมาตรฐานต่างประกอบด้วยมาตรฐาน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GAP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และมาตรฐานเกษตรอินทรีย์ (ระดับชุมชน ระดับประเทศ และระดับสากล) </a:t>
            </a:r>
            <a:endPar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801688" marR="0" lvl="0" indent="-801688" algn="l" defTabSz="914400" rtl="0" eaLnBrk="1" fontAlgn="auto" latinLnBrk="0" hangingPunct="1">
              <a:lnSpc>
                <a:spcPts val="1400"/>
              </a:lnSpc>
              <a:spcBef>
                <a:spcPts val="0"/>
              </a:spcBef>
              <a:spcAft>
                <a:spcPts val="0"/>
              </a:spcAft>
              <a:buClrTx/>
              <a:buSzTx/>
              <a:buFontTx/>
              <a:buNone/>
              <a:tabLst>
                <a:tab pos="801688" algn="l"/>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สินค้าเกษตรอินทรีย์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ประกอบด้วย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ข้าวอินทรีย์  พืชอินทรีย์ (มะพร้าวแกง/มะพร้าวอ่อน มันสำปะหลัง กล้วย มังคุด อ้อยโรงงาน มะม่วง ทุเรียน </a:t>
            </a:r>
            <a:b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ลองกอง/ลางสาด/ดูกู เห็ด) ปศุสัตว์อินทรีย์ (โคนมและน้ำนมดิบ ไก่ไข่และไข่ไก่ ไก่เนื้อ) ประมงอินทรีย์</a:t>
            </a:r>
            <a:endPar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แหล่งอ้างอิง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สำนักงานเศรษฐกิจการเกษตรรวบรวมและตรวจสอบข้อมูลจากหน่วยงานที่รับผิดชอบแต่ละสินค้า</a:t>
            </a:r>
            <a:endParaRPr kumimoji="0" lang="en-US"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p:txBody>
      </p:sp>
      <p:graphicFrame>
        <p:nvGraphicFramePr>
          <p:cNvPr id="24" name="Table 8">
            <a:extLst>
              <a:ext uri="{FF2B5EF4-FFF2-40B4-BE49-F238E27FC236}">
                <a16:creationId xmlns:a16="http://schemas.microsoft.com/office/drawing/2014/main" id="{2B6F5432-4CD7-0894-2451-A0AF4FCA1469}"/>
              </a:ext>
            </a:extLst>
          </p:cNvPr>
          <p:cNvGraphicFramePr>
            <a:graphicFrameLocks noGrp="1"/>
          </p:cNvGraphicFramePr>
          <p:nvPr/>
        </p:nvGraphicFramePr>
        <p:xfrm>
          <a:off x="87056" y="2185657"/>
          <a:ext cx="8591743" cy="2060575"/>
        </p:xfrm>
        <a:graphic>
          <a:graphicData uri="http://schemas.openxmlformats.org/drawingml/2006/table">
            <a:tbl>
              <a:tblPr/>
              <a:tblGrid>
                <a:gridCol w="3186666">
                  <a:extLst>
                    <a:ext uri="{9D8B030D-6E8A-4147-A177-3AD203B41FA5}">
                      <a16:colId xmlns:a16="http://schemas.microsoft.com/office/drawing/2014/main" val="20000"/>
                    </a:ext>
                  </a:extLst>
                </a:gridCol>
                <a:gridCol w="426917">
                  <a:extLst>
                    <a:ext uri="{9D8B030D-6E8A-4147-A177-3AD203B41FA5}">
                      <a16:colId xmlns:a16="http://schemas.microsoft.com/office/drawing/2014/main" val="20001"/>
                    </a:ext>
                  </a:extLst>
                </a:gridCol>
                <a:gridCol w="622270">
                  <a:extLst>
                    <a:ext uri="{9D8B030D-6E8A-4147-A177-3AD203B41FA5}">
                      <a16:colId xmlns:a16="http://schemas.microsoft.com/office/drawing/2014/main" val="20002"/>
                    </a:ext>
                  </a:extLst>
                </a:gridCol>
                <a:gridCol w="622270">
                  <a:extLst>
                    <a:ext uri="{9D8B030D-6E8A-4147-A177-3AD203B41FA5}">
                      <a16:colId xmlns:a16="http://schemas.microsoft.com/office/drawing/2014/main" val="20003"/>
                    </a:ext>
                  </a:extLst>
                </a:gridCol>
                <a:gridCol w="622270">
                  <a:extLst>
                    <a:ext uri="{9D8B030D-6E8A-4147-A177-3AD203B41FA5}">
                      <a16:colId xmlns:a16="http://schemas.microsoft.com/office/drawing/2014/main" val="20004"/>
                    </a:ext>
                  </a:extLst>
                </a:gridCol>
                <a:gridCol w="622270">
                  <a:extLst>
                    <a:ext uri="{9D8B030D-6E8A-4147-A177-3AD203B41FA5}">
                      <a16:colId xmlns:a16="http://schemas.microsoft.com/office/drawing/2014/main" val="20005"/>
                    </a:ext>
                  </a:extLst>
                </a:gridCol>
                <a:gridCol w="622270">
                  <a:extLst>
                    <a:ext uri="{9D8B030D-6E8A-4147-A177-3AD203B41FA5}">
                      <a16:colId xmlns:a16="http://schemas.microsoft.com/office/drawing/2014/main" val="20006"/>
                    </a:ext>
                  </a:extLst>
                </a:gridCol>
                <a:gridCol w="622270">
                  <a:extLst>
                    <a:ext uri="{9D8B030D-6E8A-4147-A177-3AD203B41FA5}">
                      <a16:colId xmlns:a16="http://schemas.microsoft.com/office/drawing/2014/main" val="20007"/>
                    </a:ext>
                  </a:extLst>
                </a:gridCol>
                <a:gridCol w="622270">
                  <a:extLst>
                    <a:ext uri="{9D8B030D-6E8A-4147-A177-3AD203B41FA5}">
                      <a16:colId xmlns:a16="http://schemas.microsoft.com/office/drawing/2014/main" val="3892534155"/>
                    </a:ext>
                  </a:extLst>
                </a:gridCol>
                <a:gridCol w="622270">
                  <a:extLst>
                    <a:ext uri="{9D8B030D-6E8A-4147-A177-3AD203B41FA5}">
                      <a16:colId xmlns:a16="http://schemas.microsoft.com/office/drawing/2014/main" val="1779492436"/>
                    </a:ext>
                  </a:extLst>
                </a:gridCol>
              </a:tblGrid>
              <a:tr h="253022">
                <a:tc>
                  <a:txBody>
                    <a:bodyPr/>
                    <a:lstStyle/>
                    <a:p>
                      <a:pPr algn="ctr" fontAlgn="ctr">
                        <a:lnSpc>
                          <a:spcPts val="1500"/>
                        </a:lnSpc>
                      </a:pP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ข้อมูลพื้นฐาน (</a:t>
                      </a:r>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Base</a:t>
                      </a: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Line</a:t>
                      </a: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lnSpc>
                          <a:spcPts val="1500"/>
                        </a:lnSpc>
                      </a:pPr>
                      <a:r>
                        <a:rPr lang="th-TH" sz="1400" b="1"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กรม</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DDCA"/>
                    </a:solidFill>
                  </a:tcPr>
                </a:tc>
                <a:tc>
                  <a:txBody>
                    <a:bodyPr/>
                    <a:lstStyle/>
                    <a:p>
                      <a:pPr algn="ctr" fontAlgn="ctr">
                        <a:lnSpc>
                          <a:spcPts val="1500"/>
                        </a:lnSpc>
                      </a:pPr>
                      <a:r>
                        <a:rPr lang="th-TH" sz="1400" b="1"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2562</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2563</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2564</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2565</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2566</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2567</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th-TH" sz="1400" b="1" i="0" u="none" strike="noStrike"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2568</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tc>
                  <a:txBody>
                    <a:bodyPr/>
                    <a:lstStyle/>
                    <a:p>
                      <a:pPr algn="ctr" fontAlgn="ctr">
                        <a:lnSpc>
                          <a:spcPts val="1500"/>
                        </a:lnSpc>
                      </a:pPr>
                      <a:r>
                        <a:rPr lang="en-US" sz="1400" b="1" i="0" u="none" strike="noStrike" kern="1200" dirty="0">
                          <a:solidFill>
                            <a:srgbClr val="FF0000"/>
                          </a:solidFill>
                          <a:effectLst/>
                          <a:latin typeface="TH SarabunPSK" panose="020B0500040200020003" pitchFamily="34" charset="-34"/>
                          <a:ea typeface="Tahoma" panose="020B0604030504040204" pitchFamily="34" charset="0"/>
                          <a:cs typeface="TH SarabunPSK" panose="020B0500040200020003" pitchFamily="34" charset="-34"/>
                        </a:rPr>
                        <a:t>2569</a:t>
                      </a:r>
                      <a:endParaRPr lang="th-TH" sz="1400" b="1" i="0" u="none" strike="noStrike" kern="1200" dirty="0">
                        <a:solidFill>
                          <a:srgbClr val="FF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7CAAC"/>
                    </a:solidFill>
                  </a:tcPr>
                </a:tc>
                <a:extLst>
                  <a:ext uri="{0D108BD9-81ED-4DB2-BD59-A6C34878D82A}">
                    <a16:rowId xmlns:a16="http://schemas.microsoft.com/office/drawing/2014/main" val="10000"/>
                  </a:ext>
                </a:extLst>
              </a:tr>
              <a:tr h="249269">
                <a:tc>
                  <a:txBody>
                    <a:bodyPr/>
                    <a:lstStyle/>
                    <a:p>
                      <a:pPr algn="l" fontAlgn="ctr">
                        <a:lnSpc>
                          <a:spcPts val="1500"/>
                        </a:lnSpc>
                      </a:pPr>
                      <a:r>
                        <a:rPr lang="th-TH"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มูลค่าสินค้าเกษตรอินทรีย์ (ล้านบาท)</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14,674.01</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14,077.02</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10,085.10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8,149.60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lnSpc>
                          <a:spcPts val="1500"/>
                        </a:lnSpc>
                      </a:pPr>
                      <a:r>
                        <a:rPr lang="en-US" sz="1400" u="none" strike="noStrike" dirty="0">
                          <a:effectLst/>
                          <a:latin typeface="TH SarabunPSK" panose="020B0500040200020003" pitchFamily="34" charset="-34"/>
                          <a:cs typeface="TH SarabunPSK" panose="020B0500040200020003" pitchFamily="34" charset="-34"/>
                        </a:rPr>
                        <a:t>8,573.67</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9,210.39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th-TH" sz="1400" b="0" i="0" u="none" strike="noStrike" dirty="0">
                          <a:solidFill>
                            <a:schemeClr val="tx1"/>
                          </a:solidFill>
                          <a:effectLst/>
                          <a:latin typeface="TH SarabunPSK" panose="020B0500040200020003" pitchFamily="34" charset="-34"/>
                          <a:cs typeface="TH SarabunPSK" panose="020B0500040200020003" pitchFamily="34" charset="-34"/>
                        </a:rPr>
                        <a:t>10,293.19</a:t>
                      </a:r>
                      <a:endParaRPr lang="en-US" sz="1400" b="0" i="0" u="none" strike="noStrike" dirty="0">
                        <a:solidFill>
                          <a:schemeClr val="tx1"/>
                        </a:solidFill>
                        <a:effectLst/>
                        <a:latin typeface="TH SarabunPSK" panose="020B0500040200020003" pitchFamily="34" charset="-34"/>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rgbClr val="FF0000"/>
                          </a:solidFill>
                          <a:effectLst/>
                          <a:latin typeface="TH SarabunPSK" panose="020B0500040200020003" pitchFamily="34" charset="-34"/>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1"/>
                  </a:ext>
                </a:extLst>
              </a:tr>
              <a:tr h="249269">
                <a:tc>
                  <a:txBody>
                    <a:bodyPr/>
                    <a:lstStyle/>
                    <a:p>
                      <a:pPr algn="l" fontAlgn="ctr">
                        <a:lnSpc>
                          <a:spcPts val="1500"/>
                        </a:lnSpc>
                      </a:pP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อัตราการขยายตัว </a:t>
                      </a: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ร้อยละ)</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endPar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endParaRPr lang="en-US"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-4.07</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-28.36</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-19.19</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lnSpc>
                          <a:spcPts val="1500"/>
                        </a:lnSpc>
                      </a:pPr>
                      <a:r>
                        <a:rPr lang="th-TH" sz="1400" u="none" strike="noStrike">
                          <a:effectLst/>
                          <a:latin typeface="TH SarabunPSK" panose="020B0500040200020003" pitchFamily="34" charset="-34"/>
                          <a:cs typeface="TH SarabunPSK" panose="020B0500040200020003" pitchFamily="34" charset="-34"/>
                        </a:rPr>
                        <a:t>6</a:t>
                      </a:r>
                      <a:endParaRPr lang="en-US" sz="14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en-US" sz="1400" b="0" i="0" u="none" strike="noStrike" dirty="0">
                          <a:solidFill>
                            <a:schemeClr val="tx1"/>
                          </a:solidFill>
                          <a:effectLst/>
                          <a:latin typeface="TH SarabunPSK" panose="020B0500040200020003" pitchFamily="34" charset="-34"/>
                          <a:cs typeface="TH SarabunPSK" panose="020B0500040200020003" pitchFamily="34" charset="-34"/>
                        </a:rPr>
                        <a:t> 7.4</a:t>
                      </a:r>
                      <a:r>
                        <a:rPr lang="th-TH" sz="1400" b="0" i="0" u="none" strike="noStrike" dirty="0">
                          <a:solidFill>
                            <a:schemeClr val="tx1"/>
                          </a:solidFill>
                          <a:effectLst/>
                          <a:latin typeface="TH SarabunPSK" panose="020B0500040200020003" pitchFamily="34" charset="-34"/>
                          <a:cs typeface="TH SarabunPSK" panose="020B0500040200020003" pitchFamily="34" charset="-34"/>
                        </a:rPr>
                        <a:t>2</a:t>
                      </a:r>
                      <a:r>
                        <a:rPr lang="en-US" sz="1400" b="0" i="0" u="none" strike="noStrike" dirty="0">
                          <a:solidFill>
                            <a:schemeClr val="tx1"/>
                          </a:solidFill>
                          <a:effectLst/>
                          <a:latin typeface="TH SarabunPSK" panose="020B0500040200020003" pitchFamily="34" charset="-34"/>
                          <a:cs typeface="TH SarabunPSK" panose="020B0500040200020003" pitchFamily="34" charset="-34"/>
                        </a:rPr>
                        <a:t>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11.76</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r h="221014">
                <a:tc>
                  <a:txBody>
                    <a:bodyPr/>
                    <a:lstStyle/>
                    <a:p>
                      <a:pPr algn="l"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a:t>
                      </a: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สินค้าข้าวอินทรีย์</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กข.</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14,553.00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13,932.00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9,895.00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8,010.58</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lnSpc>
                          <a:spcPts val="1500"/>
                        </a:lnSpc>
                      </a:pPr>
                      <a:r>
                        <a:rPr lang="en-US" sz="1400" u="none" strike="noStrike">
                          <a:effectLst/>
                          <a:latin typeface="TH SarabunPSK" panose="020B0500040200020003" pitchFamily="34" charset="-34"/>
                          <a:cs typeface="TH SarabunPSK" panose="020B0500040200020003" pitchFamily="34" charset="-34"/>
                        </a:rPr>
                        <a:t>8,443.14</a:t>
                      </a:r>
                      <a:endParaRPr lang="en-US" sz="14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8,997.32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10,078.83</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41155">
                <a:tc>
                  <a:txBody>
                    <a:bodyPr/>
                    <a:lstStyle/>
                    <a:p>
                      <a:pPr algn="l" fontAlgn="ctr">
                        <a:lnSpc>
                          <a:spcPts val="1500"/>
                        </a:lnSpc>
                      </a:pP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 สินค้าพืชอินทรีย์ (มะพร้าวแกง/มะพร้าวอ่อน มันสำปะหลัง กล้วย </a:t>
                      </a:r>
                      <a:b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b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มังคุด อ้อยโรงงาน มะม่วง ทุเรียน ลองกอง/ลางสาด/ดูกู เห็ด)</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กวก.</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0.01</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0.02</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0.10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0.23</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dirty="0">
                          <a:solidFill>
                            <a:schemeClr val="tx1"/>
                          </a:solidFill>
                          <a:effectLst/>
                          <a:latin typeface="TH SarabunPSK" panose="020B0500040200020003" pitchFamily="34" charset="-34"/>
                          <a:cs typeface="TH SarabunPSK" panose="020B0500040200020003" pitchFamily="34" charset="-34"/>
                        </a:rPr>
                        <a:t>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94396">
                <a:tc>
                  <a:txBody>
                    <a:bodyPr/>
                    <a:lstStyle/>
                    <a:p>
                      <a:pPr algn="l" fontAlgn="ctr">
                        <a:lnSpc>
                          <a:spcPts val="1500"/>
                        </a:lnSpc>
                      </a:pPr>
                      <a:r>
                        <a:rPr lang="en-US"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3.</a:t>
                      </a:r>
                      <a:r>
                        <a:rPr lang="th-TH"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สินค้าปศุสัตว์อินทรีย์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โคนมและน้ำนมดิบ ไก่ไข่และ</a:t>
                      </a:r>
                      <a:b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ไข่ไก่ ไก่เนื้อ</a:t>
                      </a:r>
                      <a:r>
                        <a:rPr lang="th-TH" sz="1400" b="0" i="0" u="none" strike="noStrike" kern="1200"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ปศ.</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121.00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145.00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143.00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115.20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lnSpc>
                          <a:spcPts val="1500"/>
                        </a:lnSpc>
                      </a:pPr>
                      <a:r>
                        <a:rPr lang="en-US" sz="1400" u="none" strike="noStrike">
                          <a:effectLst/>
                          <a:latin typeface="TH SarabunPSK" panose="020B0500040200020003" pitchFamily="34" charset="-34"/>
                          <a:cs typeface="TH SarabunPSK" panose="020B0500040200020003" pitchFamily="34" charset="-34"/>
                        </a:rPr>
                        <a:t>130.53</a:t>
                      </a:r>
                      <a:endParaRPr lang="en-US" sz="14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183.03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182.72</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252450">
                <a:tc>
                  <a:txBody>
                    <a:bodyPr/>
                    <a:lstStyle/>
                    <a:p>
                      <a:pPr algn="l"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a:t>
                      </a: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สินค้าประมงอินทรีย์</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th-TH" sz="1400" b="0" i="0" u="none" strike="noStrike" kern="1200" err="1">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กป</a:t>
                      </a:r>
                      <a:r>
                        <a:rPr lang="th-TH"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ม.</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47.00</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lnSpc>
                          <a:spcPts val="1500"/>
                        </a:lnSpc>
                      </a:pPr>
                      <a:r>
                        <a:rPr lang="en-US" sz="1400" b="0" i="0" u="none" strike="noStrike" kern="120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23.59</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30.99</a:t>
                      </a:r>
                      <a:endParaRPr kumimoji="0" lang="en-US" sz="14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9525" marR="9525" marT="9526"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     30.04 </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31.64</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620" marR="7620" marT="7621"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grpSp>
        <p:nvGrpSpPr>
          <p:cNvPr id="2" name="Group 12">
            <a:extLst>
              <a:ext uri="{FF2B5EF4-FFF2-40B4-BE49-F238E27FC236}">
                <a16:creationId xmlns:a16="http://schemas.microsoft.com/office/drawing/2014/main" id="{03BE5B44-F660-F3AF-B575-E205BCC3D701}"/>
              </a:ext>
            </a:extLst>
          </p:cNvPr>
          <p:cNvGrpSpPr/>
          <p:nvPr/>
        </p:nvGrpSpPr>
        <p:grpSpPr bwMode="ltGray">
          <a:xfrm>
            <a:off x="-13648" y="-56501"/>
            <a:ext cx="11627893" cy="461665"/>
            <a:chOff x="-13648" y="-56501"/>
            <a:chExt cx="11627893" cy="461665"/>
          </a:xfrm>
        </p:grpSpPr>
        <p:sp>
          <p:nvSpPr>
            <p:cNvPr id="5" name="Rectangle 19">
              <a:extLst>
                <a:ext uri="{FF2B5EF4-FFF2-40B4-BE49-F238E27FC236}">
                  <a16:creationId xmlns:a16="http://schemas.microsoft.com/office/drawing/2014/main" id="{E164979D-E3CD-DF24-A465-04F17F73C771}"/>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23">
              <a:extLst>
                <a:ext uri="{FF2B5EF4-FFF2-40B4-BE49-F238E27FC236}">
                  <a16:creationId xmlns:a16="http://schemas.microsoft.com/office/drawing/2014/main" id="{DB0B4726-F76A-1E7C-1C2C-D4F02C2CB626}"/>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18" name="Google Shape;253;p8">
            <a:extLst>
              <a:ext uri="{FF2B5EF4-FFF2-40B4-BE49-F238E27FC236}">
                <a16:creationId xmlns:a16="http://schemas.microsoft.com/office/drawing/2014/main" id="{DA824CA7-F34A-22B2-5A79-524375E2F424}"/>
              </a:ext>
            </a:extLst>
          </p:cNvPr>
          <p:cNvSpPr/>
          <p:nvPr/>
        </p:nvSpPr>
        <p:spPr>
          <a:xfrm>
            <a:off x="11129" y="6481442"/>
            <a:ext cx="9964722"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เอกสารประกอบแผนแม่บทภายใต้ยุทธศาสตร์ชาติฯ (ฉบับแก้ไขเพิ่มเติม)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5"/>
              </a:rPr>
              <a:t>https://www.nesdc.go.th/download/document/NSCR/Masterplan2566-2580.pdf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6"/>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pSp>
        <p:nvGrpSpPr>
          <p:cNvPr id="22" name="Group 6">
            <a:extLst>
              <a:ext uri="{FF2B5EF4-FFF2-40B4-BE49-F238E27FC236}">
                <a16:creationId xmlns:a16="http://schemas.microsoft.com/office/drawing/2014/main" id="{4E7BFCB4-AEA3-C8B5-7BD5-0A2E5921264E}"/>
              </a:ext>
            </a:extLst>
          </p:cNvPr>
          <p:cNvGrpSpPr/>
          <p:nvPr/>
        </p:nvGrpSpPr>
        <p:grpSpPr>
          <a:xfrm>
            <a:off x="6627698" y="414100"/>
            <a:ext cx="911619" cy="338555"/>
            <a:chOff x="2960452" y="1170205"/>
            <a:chExt cx="601134" cy="209783"/>
          </a:xfrm>
        </p:grpSpPr>
        <p:sp>
          <p:nvSpPr>
            <p:cNvPr id="23" name="Rectangle: Rounded Corners 7">
              <a:extLst>
                <a:ext uri="{FF2B5EF4-FFF2-40B4-BE49-F238E27FC236}">
                  <a16:creationId xmlns:a16="http://schemas.microsoft.com/office/drawing/2014/main" id="{A3CFD730-4F26-1DB0-E449-4C6FD1E07D05}"/>
                </a:ext>
              </a:extLst>
            </p:cNvPr>
            <p:cNvSpPr/>
            <p:nvPr/>
          </p:nvSpPr>
          <p:spPr>
            <a:xfrm>
              <a:off x="3097901" y="1212837"/>
              <a:ext cx="326234" cy="132958"/>
            </a:xfrm>
            <a:prstGeom prst="roundRect">
              <a:avLst>
                <a:gd name="adj" fmla="val 50000"/>
              </a:avLst>
            </a:prstGeom>
            <a:solidFill>
              <a:srgbClr val="35548A"/>
            </a:solidFill>
            <a:ln>
              <a:solidFill>
                <a:srgbClr val="35548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TextBox 10">
              <a:extLst>
                <a:ext uri="{FF2B5EF4-FFF2-40B4-BE49-F238E27FC236}">
                  <a16:creationId xmlns:a16="http://schemas.microsoft.com/office/drawing/2014/main" id="{77A9770C-7FAA-7120-0DC5-2AFD0FFE7B94}"/>
                </a:ext>
              </a:extLst>
            </p:cNvPr>
            <p:cNvSpPr txBox="1"/>
            <p:nvPr/>
          </p:nvSpPr>
          <p:spPr>
            <a:xfrm>
              <a:off x="2960452" y="1170205"/>
              <a:ext cx="601134" cy="2097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แม่บท</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9" name="กล่องข้อความ 8">
            <a:extLst>
              <a:ext uri="{FF2B5EF4-FFF2-40B4-BE49-F238E27FC236}">
                <a16:creationId xmlns:a16="http://schemas.microsoft.com/office/drawing/2014/main" id="{CF61D7DE-3945-9A5E-6900-FD8189669A9B}"/>
              </a:ext>
            </a:extLst>
          </p:cNvPr>
          <p:cNvSpPr txBox="1"/>
          <p:nvPr/>
        </p:nvSpPr>
        <p:spPr>
          <a:xfrm>
            <a:off x="9312479" y="50801"/>
            <a:ext cx="2235502" cy="296043"/>
          </a:xfrm>
          <a:prstGeom prst="rect">
            <a:avLst/>
          </a:prstGeom>
          <a:noFill/>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ทุกกรมในกระทรวงเกษตรและสหกรณ์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7" name="Rectangle 10">
            <a:extLst>
              <a:ext uri="{FF2B5EF4-FFF2-40B4-BE49-F238E27FC236}">
                <a16:creationId xmlns:a16="http://schemas.microsoft.com/office/drawing/2014/main" id="{68842E71-7E13-64D7-4A24-660C00FA8152}"/>
              </a:ext>
            </a:extLst>
          </p:cNvPr>
          <p:cNvSpPr/>
          <p:nvPr/>
        </p:nvSpPr>
        <p:spPr>
          <a:xfrm>
            <a:off x="9975850" y="6400800"/>
            <a:ext cx="2230438" cy="47148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10" name="Slide Number Placeholder 3">
            <a:extLst>
              <a:ext uri="{FF2B5EF4-FFF2-40B4-BE49-F238E27FC236}">
                <a16:creationId xmlns:a16="http://schemas.microsoft.com/office/drawing/2014/main" id="{8F96CB1B-0A37-1A87-026E-A101F5995D8B}"/>
              </a:ext>
            </a:extLst>
          </p:cNvPr>
          <p:cNvSpPr>
            <a:spLocks noGrp="1" noChangeArrowheads="1"/>
          </p:cNvSpPr>
          <p:nvPr>
            <p:ph type="sldNum" sz="quarter" idx="12"/>
          </p:nvPr>
        </p:nvSpPr>
        <p:spPr bwMode="auto">
          <a:xfrm>
            <a:off x="11622108" y="648096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mn-ea"/>
              <a:cs typeface="Tahoma" panose="020B0604030504040204" pitchFamily="34" charset="0"/>
            </a:endParaRPr>
          </a:p>
        </p:txBody>
      </p:sp>
      <p:graphicFrame>
        <p:nvGraphicFramePr>
          <p:cNvPr id="8" name="Table 11">
            <a:extLst>
              <a:ext uri="{FF2B5EF4-FFF2-40B4-BE49-F238E27FC236}">
                <a16:creationId xmlns:a16="http://schemas.microsoft.com/office/drawing/2014/main" id="{98D19E01-5F4F-FEFF-DC6E-51A7095D3262}"/>
              </a:ext>
            </a:extLst>
          </p:cNvPr>
          <p:cNvGraphicFramePr>
            <a:graphicFrameLocks noGrp="1"/>
          </p:cNvGraphicFramePr>
          <p:nvPr>
            <p:extLst>
              <p:ext uri="{D42A27DB-BD31-4B8C-83A1-F6EECF244321}">
                <p14:modId xmlns:p14="http://schemas.microsoft.com/office/powerpoint/2010/main" val="1731087069"/>
              </p:ext>
            </p:extLst>
          </p:nvPr>
        </p:nvGraphicFramePr>
        <p:xfrm>
          <a:off x="104299" y="4477217"/>
          <a:ext cx="3460702" cy="1749846"/>
        </p:xfrm>
        <a:graphic>
          <a:graphicData uri="http://schemas.openxmlformats.org/drawingml/2006/table">
            <a:tbl>
              <a:tblPr firstRow="1" bandRow="1"/>
              <a:tblGrid>
                <a:gridCol w="1185092">
                  <a:extLst>
                    <a:ext uri="{9D8B030D-6E8A-4147-A177-3AD203B41FA5}">
                      <a16:colId xmlns:a16="http://schemas.microsoft.com/office/drawing/2014/main" val="20000"/>
                    </a:ext>
                  </a:extLst>
                </a:gridCol>
                <a:gridCol w="1137805">
                  <a:extLst>
                    <a:ext uri="{9D8B030D-6E8A-4147-A177-3AD203B41FA5}">
                      <a16:colId xmlns:a16="http://schemas.microsoft.com/office/drawing/2014/main" val="20001"/>
                    </a:ext>
                  </a:extLst>
                </a:gridCol>
                <a:gridCol w="1137805">
                  <a:extLst>
                    <a:ext uri="{9D8B030D-6E8A-4147-A177-3AD203B41FA5}">
                      <a16:colId xmlns:a16="http://schemas.microsoft.com/office/drawing/2014/main" val="20002"/>
                    </a:ext>
                  </a:extLst>
                </a:gridCol>
              </a:tblGrid>
              <a:tr h="229524">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44590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endParaRPr lang="en-US"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a:t>
                      </a:r>
                      <a:endParaRPr lang="en-US"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endParaRPr lang="en-US"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b" latinLnBrk="0" hangingPunct="1">
                        <a:lnSpc>
                          <a:spcPct val="80000"/>
                        </a:lnSpc>
                        <a:spcBef>
                          <a:spcPts val="0"/>
                        </a:spcBef>
                        <a:spcAft>
                          <a:spcPts val="0"/>
                        </a:spcAft>
                        <a:buClrTx/>
                        <a:buSzTx/>
                        <a:buFontTx/>
                        <a:buNone/>
                        <a:tabLst/>
                        <a:defRPr/>
                      </a:pPr>
                      <a:r>
                        <a:rPr lang="th-TH" sz="13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733717">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จัดทำแผนปฏิบัติงานขับเคลื่อน</a:t>
                      </a:r>
                      <a:br>
                        <a:rPr lang="th-TH" sz="1400" b="0" i="0" u="none" strike="noStrike" dirty="0">
                          <a:solidFill>
                            <a:srgbClr val="000000"/>
                          </a:solidFill>
                          <a:effectLst/>
                          <a:latin typeface="TH SarabunPSK" panose="020B0500040200020003" pitchFamily="34" charset="-34"/>
                          <a:cs typeface="TH SarabunPSK" panose="020B0500040200020003" pitchFamily="34" charset="-34"/>
                        </a:rPr>
                      </a:br>
                      <a:r>
                        <a:rPr lang="th-TH" sz="1400" b="0" i="0" u="none" strike="noStrike" dirty="0">
                          <a:solidFill>
                            <a:srgbClr val="000000"/>
                          </a:solidFill>
                          <a:effectLst/>
                          <a:latin typeface="TH SarabunPSK" panose="020B0500040200020003" pitchFamily="34" charset="-34"/>
                          <a:cs typeface="TH SarabunPSK" panose="020B0500040200020003" pitchFamily="34" charset="-34"/>
                        </a:rPr>
                        <a:t>การเพิ่มมูลค่าสินค้าเกษตรอินทรีย์</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0" i="0" u="none" strike="noStrike" dirty="0">
                          <a:solidFill>
                            <a:srgbClr val="000000"/>
                          </a:solidFill>
                          <a:effectLst/>
                          <a:latin typeface="TH SarabunPSK" panose="020B0500040200020003" pitchFamily="34" charset="-34"/>
                          <a:cs typeface="TH SarabunPSK" panose="020B0500040200020003" pitchFamily="34" charset="-34"/>
                        </a:rPr>
                        <a:t>ขับเคลื่อนงานตามแผนงานโครงการ /แผนปฏิบัติการ </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สินค้าเกษตรอินทรีย์</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รอบ 6 เดือน</a:t>
                      </a:r>
                      <a:endParaRPr lang="th-TH"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รายงานการติดตามความก้าวหน้าการปฏิบัติงานตามแผน รอบ 6 เดือน</a:t>
                      </a:r>
                    </a:p>
                  </a:txBody>
                  <a:tcPr marL="72000" marR="7620" marT="7620" marB="0">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5" name="ตาราง 13">
            <a:extLst>
              <a:ext uri="{FF2B5EF4-FFF2-40B4-BE49-F238E27FC236}">
                <a16:creationId xmlns:a16="http://schemas.microsoft.com/office/drawing/2014/main" id="{AC546732-E43E-BB9B-5BE4-9EF0164DEFA8}"/>
              </a:ext>
            </a:extLst>
          </p:cNvPr>
          <p:cNvGraphicFramePr>
            <a:graphicFrameLocks noGrp="1"/>
          </p:cNvGraphicFramePr>
          <p:nvPr/>
        </p:nvGraphicFramePr>
        <p:xfrm>
          <a:off x="7659819" y="4335327"/>
          <a:ext cx="4389782" cy="1835640"/>
        </p:xfrm>
        <a:graphic>
          <a:graphicData uri="http://schemas.openxmlformats.org/drawingml/2006/table">
            <a:tbl>
              <a:tblPr/>
              <a:tblGrid>
                <a:gridCol w="934278">
                  <a:extLst>
                    <a:ext uri="{9D8B030D-6E8A-4147-A177-3AD203B41FA5}">
                      <a16:colId xmlns:a16="http://schemas.microsoft.com/office/drawing/2014/main" val="1166679466"/>
                    </a:ext>
                  </a:extLst>
                </a:gridCol>
                <a:gridCol w="974035">
                  <a:extLst>
                    <a:ext uri="{9D8B030D-6E8A-4147-A177-3AD203B41FA5}">
                      <a16:colId xmlns:a16="http://schemas.microsoft.com/office/drawing/2014/main" val="2324328284"/>
                    </a:ext>
                  </a:extLst>
                </a:gridCol>
                <a:gridCol w="1101326">
                  <a:extLst>
                    <a:ext uri="{9D8B030D-6E8A-4147-A177-3AD203B41FA5}">
                      <a16:colId xmlns:a16="http://schemas.microsoft.com/office/drawing/2014/main" val="91341792"/>
                    </a:ext>
                  </a:extLst>
                </a:gridCol>
                <a:gridCol w="1380143">
                  <a:extLst>
                    <a:ext uri="{9D8B030D-6E8A-4147-A177-3AD203B41FA5}">
                      <a16:colId xmlns:a16="http://schemas.microsoft.com/office/drawing/2014/main" val="2331501721"/>
                    </a:ext>
                  </a:extLst>
                </a:gridCol>
              </a:tblGrid>
              <a:tr h="48674">
                <a:tc gridSpan="4">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rtl="0" fontAlgn="ctr"/>
                      <a:endParaRPr lang="th-TH" sz="1400" b="0" i="0" u="none" strike="noStrike" dirty="0">
                        <a:solidFill>
                          <a:srgbClr val="000000"/>
                        </a:solidFill>
                        <a:effectLst/>
                        <a:latin typeface="THSarabunPSK" panose="020B0500040200020003" pitchFamily="34" charset="-34"/>
                        <a:cs typeface="THSarabunPSK" panose="020B0500040200020003" pitchFamily="34" charset="-34"/>
                      </a:endParaRPr>
                    </a:p>
                  </a:txBody>
                  <a:tcPr marL="36000" marR="7620" marT="7620" marB="0"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63320071"/>
                  </a:ext>
                </a:extLst>
              </a:tr>
              <a:tr h="48674">
                <a:tc>
                  <a:txBody>
                    <a:bodyPr/>
                    <a:lstStyle/>
                    <a:p>
                      <a:pPr algn="ctr" rtl="0" fontAlgn="ctr"/>
                      <a:r>
                        <a:rPr lang="th-TH" sz="1200" b="1" i="0" u="none" strike="noStrike" dirty="0">
                          <a:solidFill>
                            <a:srgbClr val="000000"/>
                          </a:solidFill>
                          <a:effectLst/>
                          <a:latin typeface="THSarabunPSK" panose="020B0500040200020003" pitchFamily="34" charset="-34"/>
                          <a:cs typeface="THSarabunPSK" panose="020B0500040200020003" pitchFamily="34" charset="-34"/>
                        </a:rPr>
                        <a:t>เกณฑ์</a:t>
                      </a:r>
                      <a:r>
                        <a:rPr lang="en-US" sz="1200" b="1" i="0" u="none" strike="noStrike" dirty="0">
                          <a:solidFill>
                            <a:srgbClr val="000000"/>
                          </a:solidFill>
                          <a:effectLst/>
                          <a:latin typeface="THSarabunPSK" panose="020B0500040200020003" pitchFamily="34" charset="-34"/>
                          <a:cs typeface="THSarabunPSK" panose="020B0500040200020003" pitchFamily="34" charset="-34"/>
                        </a:rPr>
                        <a:t> 12 </a:t>
                      </a:r>
                      <a:r>
                        <a:rPr lang="th-TH" sz="1200" b="1" i="0" u="none" strike="noStrike" dirty="0">
                          <a:solidFill>
                            <a:srgbClr val="000000"/>
                          </a:solidFill>
                          <a:effectLst/>
                          <a:latin typeface="THSarabunPSK" panose="020B0500040200020003" pitchFamily="34" charset="-34"/>
                          <a:cs typeface="THSarabunPSK" panose="020B0500040200020003" pitchFamily="34" charset="-34"/>
                        </a:rPr>
                        <a:t>เดือน</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EBA56"/>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เป้าหมายขั้นต้น (50)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เป้าหมายมาตรฐาน (75)</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p>
                      <a:pPr algn="ctr" rtl="0" fontAlgn="ctr"/>
                      <a:r>
                        <a:rPr lang="th-TH" sz="1200" b="0" i="0" u="none" strike="noStrike" dirty="0">
                          <a:solidFill>
                            <a:srgbClr val="000000"/>
                          </a:solidFill>
                          <a:effectLst/>
                          <a:latin typeface="THSarabunPSK" panose="020B0500040200020003" pitchFamily="34" charset="-34"/>
                          <a:cs typeface="THSarabunPSK" panose="020B0500040200020003" pitchFamily="34" charset="-34"/>
                        </a:rPr>
                        <a:t>เป้าหมายขั้นสูง (100)</a:t>
                      </a:r>
                    </a:p>
                  </a:txBody>
                  <a:tcPr marL="3600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3231163724"/>
                  </a:ext>
                </a:extLst>
              </a:tr>
              <a:tr h="109850">
                <a:tc>
                  <a:txBody>
                    <a:body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ผลการดำเนินงานย้อนหลัง </a:t>
                      </a:r>
                      <a:b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b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ปีดีขึ้น</a:t>
                      </a:r>
                      <a:r>
                        <a:rPr lang="th-TH" sz="1200" kern="1200" noProof="0" dirty="0" err="1">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เรื่อยๆ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ผลการดำเนินงานที่ดีที่สุด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ปีย้อนหลัง) +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interval</a:t>
                      </a: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 </a:t>
                      </a:r>
                      <a:r>
                        <a:rPr lang="en-US"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(0.5) </a:t>
                      </a: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63008540"/>
                  </a:ext>
                </a:extLst>
              </a:tr>
              <a:tr h="109850">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 </a:t>
                      </a:r>
                      <a:r>
                        <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3 </a:t>
                      </a:r>
                      <a:r>
                        <a:rPr lang="th-TH"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rPr>
                        <a:t>ปีย้อนหลัง ขึ้นๆ ลงๆ</a:t>
                      </a:r>
                      <a:endParaRPr lang="en-US" sz="1200" kern="1200" noProof="0" dirty="0">
                        <a:solidFill>
                          <a:schemeClr val="dk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36000" marR="762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ผลการดำเนินงานที่ต่ำที่สุด</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ผลการดำเนินงานเฉลี่ย</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rPr>
                        <a:t>(3 ปี ย้อนหลัง) </a:t>
                      </a: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h-TH" sz="1200" dirty="0">
                          <a:effectLst/>
                          <a:latin typeface="THSarabunPSK" panose="020B0500040200020003" pitchFamily="34" charset="-34"/>
                          <a:cs typeface="THSarabunPSK" panose="020B0500040200020003" pitchFamily="34" charset="-34"/>
                        </a:rPr>
                        <a:t>ผลการดำเนินงานเฉลี่ย(3 ปีย้อนหลัง) + </a:t>
                      </a:r>
                      <a:r>
                        <a:rPr lang="en-US" sz="1200" dirty="0">
                          <a:effectLst/>
                          <a:latin typeface="THSarabunPSK" panose="020B0500040200020003" pitchFamily="34" charset="-34"/>
                          <a:cs typeface="THSarabunPSK" panose="020B0500040200020003" pitchFamily="34" charset="-34"/>
                        </a:rPr>
                        <a:t>interval (0.5)</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dirty="0">
                          <a:effectLst/>
                          <a:latin typeface="THSarabunPSK" panose="020B0500040200020003" pitchFamily="34" charset="-34"/>
                          <a:cs typeface="THSarabunPSK" panose="020B0500040200020003" pitchFamily="34" charset="-34"/>
                        </a:rPr>
                        <a:t>หรือผลการดำเนินงานที่ดีที่สุด</a:t>
                      </a:r>
                      <a:endParaRPr lang="th-TH" sz="1200" b="0" i="0" u="none" strike="noStrike" dirty="0">
                        <a:solidFill>
                          <a:schemeClr val="tx1"/>
                        </a:solidFill>
                        <a:effectLst/>
                        <a:latin typeface="THSarabunPSK" panose="020B0500040200020003" pitchFamily="34" charset="-34"/>
                        <a:ea typeface="Tahoma" panose="020B0604030504040204" pitchFamily="34" charset="0"/>
                        <a:cs typeface="THSarabunPSK" panose="020B0500040200020003" pitchFamily="34" charset="-34"/>
                      </a:endParaRPr>
                    </a:p>
                  </a:txBody>
                  <a:tcPr marL="91437" marR="91437"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01965966"/>
                  </a:ext>
                </a:extLst>
              </a:tr>
            </a:tbl>
          </a:graphicData>
        </a:graphic>
      </p:graphicFrame>
      <p:graphicFrame>
        <p:nvGraphicFramePr>
          <p:cNvPr id="16" name="Table 11">
            <a:extLst>
              <a:ext uri="{FF2B5EF4-FFF2-40B4-BE49-F238E27FC236}">
                <a16:creationId xmlns:a16="http://schemas.microsoft.com/office/drawing/2014/main" id="{F981F429-3545-97E5-C0CB-26C367016D43}"/>
              </a:ext>
            </a:extLst>
          </p:cNvPr>
          <p:cNvGraphicFramePr>
            <a:graphicFrameLocks noGrp="1"/>
          </p:cNvGraphicFramePr>
          <p:nvPr/>
        </p:nvGraphicFramePr>
        <p:xfrm>
          <a:off x="3715473" y="4489337"/>
          <a:ext cx="3785211" cy="1633671"/>
        </p:xfrm>
        <a:graphic>
          <a:graphicData uri="http://schemas.openxmlformats.org/drawingml/2006/table">
            <a:tbl>
              <a:tblPr firstRow="1" bandRow="1"/>
              <a:tblGrid>
                <a:gridCol w="1121931">
                  <a:extLst>
                    <a:ext uri="{9D8B030D-6E8A-4147-A177-3AD203B41FA5}">
                      <a16:colId xmlns:a16="http://schemas.microsoft.com/office/drawing/2014/main" val="20000"/>
                    </a:ext>
                  </a:extLst>
                </a:gridCol>
                <a:gridCol w="1310669">
                  <a:extLst>
                    <a:ext uri="{9D8B030D-6E8A-4147-A177-3AD203B41FA5}">
                      <a16:colId xmlns:a16="http://schemas.microsoft.com/office/drawing/2014/main" val="20001"/>
                    </a:ext>
                  </a:extLst>
                </a:gridCol>
                <a:gridCol w="1352611">
                  <a:extLst>
                    <a:ext uri="{9D8B030D-6E8A-4147-A177-3AD203B41FA5}">
                      <a16:colId xmlns:a16="http://schemas.microsoft.com/office/drawing/2014/main" val="20002"/>
                    </a:ext>
                  </a:extLst>
                </a:gridCol>
              </a:tblGrid>
              <a:tr h="222351">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2</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2"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44469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(50)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a:t>
                      </a:r>
                    </a:p>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(100)</a:t>
                      </a:r>
                    </a:p>
                  </a:txBody>
                  <a:tcPr marL="121932" marR="121932"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671700">
                <a:tc>
                  <a:txBody>
                    <a:bodyPr/>
                    <a:lstStyle/>
                    <a:p>
                      <a:pPr algn="ctr" rtl="0"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ผลการดำเนินงานเฉลี่ย</a:t>
                      </a:r>
                      <a:b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(3 ปี ย้อนหลัง)</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ผลการดำเนินงานดีที่สุด</a:t>
                      </a:r>
                      <a:b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(3 ปี ย้อนหลัง)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ctr">
                        <a:buNone/>
                      </a:pPr>
                      <a:r>
                        <a:rPr lang="th-TH" sz="1400" b="0" i="0" u="none" strike="noStrike" kern="1200">
                          <a:solidFill>
                            <a:srgbClr val="000000"/>
                          </a:solidFill>
                          <a:effectLst/>
                          <a:latin typeface="TH SarabunPSK" panose="020B0500040200020003" pitchFamily="34" charset="-34"/>
                          <a:ea typeface="+mn-ea"/>
                          <a:cs typeface="TH SarabunPSK" panose="020B0500040200020003" pitchFamily="34" charset="-34"/>
                        </a:rPr>
                        <a:t>ผลการดำเนินงานที่ดีที่สุด</a:t>
                      </a:r>
                      <a:br>
                        <a:rPr lang="th-TH" sz="1400" b="0" i="0" u="none" strike="noStrike" kern="1200">
                          <a:solidFill>
                            <a:srgbClr val="000000"/>
                          </a:solidFill>
                          <a:effectLst/>
                          <a:latin typeface="TH SarabunPSK" panose="020B0500040200020003" pitchFamily="34" charset="-34"/>
                          <a:ea typeface="+mn-ea"/>
                          <a:cs typeface="TH SarabunPSK" panose="020B0500040200020003" pitchFamily="34" charset="-34"/>
                        </a:rPr>
                      </a:br>
                      <a:r>
                        <a:rPr lang="th-TH" sz="1400" b="0" i="0" u="none" strike="noStrike" kern="1200">
                          <a:solidFill>
                            <a:srgbClr val="000000"/>
                          </a:solidFill>
                          <a:effectLst/>
                          <a:latin typeface="TH SarabunPSK" panose="020B0500040200020003" pitchFamily="34" charset="-34"/>
                          <a:ea typeface="+mn-ea"/>
                          <a:cs typeface="TH SarabunPSK" panose="020B0500040200020003" pitchFamily="34" charset="-34"/>
                        </a:rPr>
                        <a:t>(3 ปีย้อนหลัง) + </a:t>
                      </a:r>
                      <a:r>
                        <a:rPr lang="en-US" sz="1400" b="0" i="0" u="none" strike="noStrike" kern="1200">
                          <a:solidFill>
                            <a:srgbClr val="000000"/>
                          </a:solidFill>
                          <a:effectLst/>
                          <a:latin typeface="TH SarabunPSK" panose="020B0500040200020003" pitchFamily="34" charset="-34"/>
                          <a:ea typeface="+mn-ea"/>
                          <a:cs typeface="TH SarabunPSK" panose="020B0500040200020003" pitchFamily="34" charset="-34"/>
                        </a:rPr>
                        <a:t>interval (0.5)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94922">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8.39</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11.76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ctr">
                        <a:buNone/>
                      </a:pP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ร้อยละ </a:t>
                      </a: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12.26 </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84679493"/>
                  </a:ext>
                </a:extLst>
              </a:tr>
            </a:tbl>
          </a:graphicData>
        </a:graphic>
      </p:graphicFrame>
      <p:sp>
        <p:nvSpPr>
          <p:cNvPr id="28" name="Rectangle 27">
            <a:extLst>
              <a:ext uri="{FF2B5EF4-FFF2-40B4-BE49-F238E27FC236}">
                <a16:creationId xmlns:a16="http://schemas.microsoft.com/office/drawing/2014/main" id="{4B4D2161-671E-17AD-A199-E23E310D2E6B}"/>
              </a:ext>
            </a:extLst>
          </p:cNvPr>
          <p:cNvSpPr/>
          <p:nvPr/>
        </p:nvSpPr>
        <p:spPr>
          <a:xfrm>
            <a:off x="103387" y="6215109"/>
            <a:ext cx="6251114"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Sarabun"/>
              </a:rPr>
              <a:t>สำนักงานปลัด</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กระทรวงเกษตรและสหกรณ์ </a:t>
            </a: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2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ทุกปีงบประมาณ</a:t>
            </a:r>
            <a:endParaRPr kumimoji="0" lang="en-US" altLang="en-US" sz="12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endParaRPr>
          </a:p>
        </p:txBody>
      </p:sp>
      <p:grpSp>
        <p:nvGrpSpPr>
          <p:cNvPr id="4" name="Group 2">
            <a:extLst>
              <a:ext uri="{FF2B5EF4-FFF2-40B4-BE49-F238E27FC236}">
                <a16:creationId xmlns:a16="http://schemas.microsoft.com/office/drawing/2014/main" id="{E0B7FA85-6EF0-65E2-4DDA-DDB57DECD452}"/>
              </a:ext>
            </a:extLst>
          </p:cNvPr>
          <p:cNvGrpSpPr/>
          <p:nvPr/>
        </p:nvGrpSpPr>
        <p:grpSpPr>
          <a:xfrm>
            <a:off x="7178295" y="95050"/>
            <a:ext cx="724349" cy="427588"/>
            <a:chOff x="1562731" y="1899324"/>
            <a:chExt cx="545361" cy="289957"/>
          </a:xfrm>
        </p:grpSpPr>
        <p:pic>
          <p:nvPicPr>
            <p:cNvPr id="13" name="Picture 1" descr="C:\Users\dathpan\Downloads\056aac9a306aef891367aae43a86394b.jpg">
              <a:extLst>
                <a:ext uri="{FF2B5EF4-FFF2-40B4-BE49-F238E27FC236}">
                  <a16:creationId xmlns:a16="http://schemas.microsoft.com/office/drawing/2014/main" id="{F8538A0A-A3DF-F002-40A8-71F0CFAE756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6">
              <a:extLst>
                <a:ext uri="{FF2B5EF4-FFF2-40B4-BE49-F238E27FC236}">
                  <a16:creationId xmlns:a16="http://schemas.microsoft.com/office/drawing/2014/main" id="{7B3AAAD9-A22C-873C-A562-E5EB7497E298}"/>
                </a:ext>
              </a:extLst>
            </p:cNvPr>
            <p:cNvSpPr txBox="1"/>
            <p:nvPr/>
          </p:nvSpPr>
          <p:spPr>
            <a:xfrm>
              <a:off x="1562731" y="1968958"/>
              <a:ext cx="545361" cy="166229"/>
            </a:xfrm>
            <a:prstGeom prst="rect">
              <a:avLst/>
            </a:prstGeom>
            <a:noFill/>
          </p:spPr>
          <p:txBody>
            <a:bodyPr wrap="square" rtlCol="0">
              <a:spAutoFit/>
            </a:bodyPr>
            <a:lstStyle/>
            <a:p>
              <a:pPr algn="ctr">
                <a:lnSpc>
                  <a:spcPct val="80000"/>
                </a:lnSpc>
                <a:defRPr/>
              </a:pPr>
              <a:r>
                <a:rPr lang="th-TH" sz="1200" b="1" dirty="0">
                  <a:solidFill>
                    <a:prstClr val="black"/>
                  </a:solidFill>
                  <a:latin typeface="TH SarabunPSK" panose="020B0500040200020003" pitchFamily="34" charset="-34"/>
                  <a:cs typeface="TH SarabunPSK" panose="020B0500040200020003" pitchFamily="34" charset="-34"/>
                </a:rPr>
                <a:t>ต่อเนื่อง</a:t>
              </a:r>
              <a:r>
                <a:rPr lang="en-US" sz="1200" b="1" dirty="0">
                  <a:solidFill>
                    <a:prstClr val="black"/>
                  </a:solidFill>
                  <a:latin typeface="TH SarabunPSK" panose="020B0500040200020003" pitchFamily="34" charset="-34"/>
                  <a:cs typeface="TH SarabunPSK" panose="020B0500040200020003" pitchFamily="34" charset="-34"/>
                </a:rPr>
                <a:t> </a:t>
              </a:r>
              <a:endParaRPr lang="en-GB" sz="1200" b="1" dirty="0">
                <a:solidFill>
                  <a:srgbClr val="FF0000"/>
                </a:solidFill>
                <a:latin typeface="TH SarabunPSK" panose="020B0500040200020003" pitchFamily="34" charset="-34"/>
                <a:cs typeface="TH SarabunPSK" panose="020B0500040200020003" pitchFamily="34" charset="-34"/>
              </a:endParaRPr>
            </a:p>
          </p:txBody>
        </p:sp>
      </p:grpSp>
      <p:grpSp>
        <p:nvGrpSpPr>
          <p:cNvPr id="25" name="กลุ่ม 4">
            <a:extLst>
              <a:ext uri="{FF2B5EF4-FFF2-40B4-BE49-F238E27FC236}">
                <a16:creationId xmlns:a16="http://schemas.microsoft.com/office/drawing/2014/main" id="{C3E75E7D-61DE-2785-FC85-C6423F369CFF}"/>
              </a:ext>
            </a:extLst>
          </p:cNvPr>
          <p:cNvGrpSpPr>
            <a:grpSpLocks/>
          </p:cNvGrpSpPr>
          <p:nvPr/>
        </p:nvGrpSpPr>
        <p:grpSpPr bwMode="auto">
          <a:xfrm>
            <a:off x="7703568" y="101639"/>
            <a:ext cx="811325" cy="486601"/>
            <a:chOff x="7076055" y="1707729"/>
            <a:chExt cx="1164188" cy="628202"/>
          </a:xfrm>
        </p:grpSpPr>
        <p:pic>
          <p:nvPicPr>
            <p:cNvPr id="27" name="Picture 1" descr="C:\Users\dathpan\Downloads\056aac9a306aef891367aae43a86394b.jpg">
              <a:extLst>
                <a:ext uri="{FF2B5EF4-FFF2-40B4-BE49-F238E27FC236}">
                  <a16:creationId xmlns:a16="http://schemas.microsoft.com/office/drawing/2014/main" id="{2E2CF0E7-3802-3E3F-0F3C-9C9FA145B76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Box 2">
              <a:extLst>
                <a:ext uri="{FF2B5EF4-FFF2-40B4-BE49-F238E27FC236}">
                  <a16:creationId xmlns:a16="http://schemas.microsoft.com/office/drawing/2014/main" id="{FDBA302B-FF16-9267-1E47-C0E41D0B0D82}"/>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5</a:t>
              </a:r>
            </a:p>
          </p:txBody>
        </p:sp>
      </p:grpSp>
    </p:spTree>
    <p:extLst>
      <p:ext uri="{BB962C8B-B14F-4D97-AF65-F5344CB8AC3E}">
        <p14:creationId xmlns:p14="http://schemas.microsoft.com/office/powerpoint/2010/main" val="660338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a:extLst>
              <a:ext uri="{FF2B5EF4-FFF2-40B4-BE49-F238E27FC236}">
                <a16:creationId xmlns:a16="http://schemas.microsoft.com/office/drawing/2014/main" id="{9DEF2A2D-5255-342F-142C-1959198888FE}"/>
              </a:ext>
            </a:extLst>
          </p:cNvPr>
          <p:cNvSpPr>
            <a:spLocks noChangeArrowheads="1"/>
          </p:cNvSpPr>
          <p:nvPr/>
        </p:nvSpPr>
        <p:spPr bwMode="auto">
          <a:xfrm>
            <a:off x="233363" y="431800"/>
            <a:ext cx="689610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3 </a:t>
            </a:r>
            <a:r>
              <a:rPr kumimoji="0" lang="en-US"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panose="020B0604020202020204" pitchFamily="34" charset="0"/>
              </a:rPr>
              <a:t>อัตราการขยายตัวของมูลค่าสินค้าเกษตรปลอดภัยที่เป็นสินค้าอินทรีย์ </a:t>
            </a: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(ปีงบประมาณ)</a:t>
            </a:r>
          </a:p>
        </p:txBody>
      </p:sp>
      <p:sp>
        <p:nvSpPr>
          <p:cNvPr id="16387" name="Rectangle 4">
            <a:extLst>
              <a:ext uri="{FF2B5EF4-FFF2-40B4-BE49-F238E27FC236}">
                <a16:creationId xmlns:a16="http://schemas.microsoft.com/office/drawing/2014/main" id="{46B2A445-5FE3-4BA3-3612-16D699736FCD}"/>
              </a:ext>
            </a:extLst>
          </p:cNvPr>
          <p:cNvSpPr>
            <a:spLocks noChangeArrowheads="1"/>
          </p:cNvSpPr>
          <p:nvPr/>
        </p:nvSpPr>
        <p:spPr bwMode="auto">
          <a:xfrm>
            <a:off x="177800" y="671513"/>
            <a:ext cx="3944938"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20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 (ต.ค. 68 – ก.ย. 69)</a:t>
            </a:r>
          </a:p>
        </p:txBody>
      </p:sp>
      <p:sp>
        <p:nvSpPr>
          <p:cNvPr id="7" name="สี่เหลี่ยมผืนผ้า 45">
            <a:extLst>
              <a:ext uri="{FF2B5EF4-FFF2-40B4-BE49-F238E27FC236}">
                <a16:creationId xmlns:a16="http://schemas.microsoft.com/office/drawing/2014/main" id="{FE27D892-629D-F69D-7E2F-7D870A71280E}"/>
              </a:ext>
            </a:extLst>
          </p:cNvPr>
          <p:cNvSpPr/>
          <p:nvPr/>
        </p:nvSpPr>
        <p:spPr>
          <a:xfrm>
            <a:off x="0" y="-25400"/>
            <a:ext cx="12192000" cy="465138"/>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dirty="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graphicFrame>
        <p:nvGraphicFramePr>
          <p:cNvPr id="3" name="Table 12">
            <a:extLst>
              <a:ext uri="{FF2B5EF4-FFF2-40B4-BE49-F238E27FC236}">
                <a16:creationId xmlns:a16="http://schemas.microsoft.com/office/drawing/2014/main" id="{E9660278-EAD8-12EC-48FF-96332EC17C4A}"/>
              </a:ext>
            </a:extLst>
          </p:cNvPr>
          <p:cNvGraphicFramePr>
            <a:graphicFrameLocks noGrp="1"/>
          </p:cNvGraphicFramePr>
          <p:nvPr/>
        </p:nvGraphicFramePr>
        <p:xfrm>
          <a:off x="284163" y="1000125"/>
          <a:ext cx="11623676" cy="4327746"/>
        </p:xfrm>
        <a:graphic>
          <a:graphicData uri="http://schemas.openxmlformats.org/drawingml/2006/table">
            <a:tbl>
              <a:tblPr firstRow="1" bandRow="1"/>
              <a:tblGrid>
                <a:gridCol w="358269">
                  <a:extLst>
                    <a:ext uri="{9D8B030D-6E8A-4147-A177-3AD203B41FA5}">
                      <a16:colId xmlns:a16="http://schemas.microsoft.com/office/drawing/2014/main" val="20000"/>
                    </a:ext>
                  </a:extLst>
                </a:gridCol>
                <a:gridCol w="4578335">
                  <a:extLst>
                    <a:ext uri="{9D8B030D-6E8A-4147-A177-3AD203B41FA5}">
                      <a16:colId xmlns:a16="http://schemas.microsoft.com/office/drawing/2014/main" val="20001"/>
                    </a:ext>
                  </a:extLst>
                </a:gridCol>
                <a:gridCol w="557256">
                  <a:extLst>
                    <a:ext uri="{9D8B030D-6E8A-4147-A177-3AD203B41FA5}">
                      <a16:colId xmlns:a16="http://schemas.microsoft.com/office/drawing/2014/main" val="20002"/>
                    </a:ext>
                  </a:extLst>
                </a:gridCol>
                <a:gridCol w="557256">
                  <a:extLst>
                    <a:ext uri="{9D8B030D-6E8A-4147-A177-3AD203B41FA5}">
                      <a16:colId xmlns:a16="http://schemas.microsoft.com/office/drawing/2014/main" val="20003"/>
                    </a:ext>
                  </a:extLst>
                </a:gridCol>
                <a:gridCol w="557256">
                  <a:extLst>
                    <a:ext uri="{9D8B030D-6E8A-4147-A177-3AD203B41FA5}">
                      <a16:colId xmlns:a16="http://schemas.microsoft.com/office/drawing/2014/main" val="20004"/>
                    </a:ext>
                  </a:extLst>
                </a:gridCol>
                <a:gridCol w="557256">
                  <a:extLst>
                    <a:ext uri="{9D8B030D-6E8A-4147-A177-3AD203B41FA5}">
                      <a16:colId xmlns:a16="http://schemas.microsoft.com/office/drawing/2014/main" val="20005"/>
                    </a:ext>
                  </a:extLst>
                </a:gridCol>
                <a:gridCol w="557256">
                  <a:extLst>
                    <a:ext uri="{9D8B030D-6E8A-4147-A177-3AD203B41FA5}">
                      <a16:colId xmlns:a16="http://schemas.microsoft.com/office/drawing/2014/main" val="20006"/>
                    </a:ext>
                  </a:extLst>
                </a:gridCol>
                <a:gridCol w="557256">
                  <a:extLst>
                    <a:ext uri="{9D8B030D-6E8A-4147-A177-3AD203B41FA5}">
                      <a16:colId xmlns:a16="http://schemas.microsoft.com/office/drawing/2014/main" val="20007"/>
                    </a:ext>
                  </a:extLst>
                </a:gridCol>
                <a:gridCol w="557256">
                  <a:extLst>
                    <a:ext uri="{9D8B030D-6E8A-4147-A177-3AD203B41FA5}">
                      <a16:colId xmlns:a16="http://schemas.microsoft.com/office/drawing/2014/main" val="20008"/>
                    </a:ext>
                  </a:extLst>
                </a:gridCol>
                <a:gridCol w="557256">
                  <a:extLst>
                    <a:ext uri="{9D8B030D-6E8A-4147-A177-3AD203B41FA5}">
                      <a16:colId xmlns:a16="http://schemas.microsoft.com/office/drawing/2014/main" val="20009"/>
                    </a:ext>
                  </a:extLst>
                </a:gridCol>
                <a:gridCol w="557256">
                  <a:extLst>
                    <a:ext uri="{9D8B030D-6E8A-4147-A177-3AD203B41FA5}">
                      <a16:colId xmlns:a16="http://schemas.microsoft.com/office/drawing/2014/main" val="20010"/>
                    </a:ext>
                  </a:extLst>
                </a:gridCol>
                <a:gridCol w="557256">
                  <a:extLst>
                    <a:ext uri="{9D8B030D-6E8A-4147-A177-3AD203B41FA5}">
                      <a16:colId xmlns:a16="http://schemas.microsoft.com/office/drawing/2014/main" val="20011"/>
                    </a:ext>
                  </a:extLst>
                </a:gridCol>
                <a:gridCol w="557256">
                  <a:extLst>
                    <a:ext uri="{9D8B030D-6E8A-4147-A177-3AD203B41FA5}">
                      <a16:colId xmlns:a16="http://schemas.microsoft.com/office/drawing/2014/main" val="20012"/>
                    </a:ext>
                  </a:extLst>
                </a:gridCol>
                <a:gridCol w="557256">
                  <a:extLst>
                    <a:ext uri="{9D8B030D-6E8A-4147-A177-3AD203B41FA5}">
                      <a16:colId xmlns:a16="http://schemas.microsoft.com/office/drawing/2014/main" val="20013"/>
                    </a:ext>
                  </a:extLst>
                </a:gridCol>
              </a:tblGrid>
              <a:tr h="335219">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600" b="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2568</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335219">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u="none" strike="noStrike" kern="1200" baseline="0">
                          <a:solidFill>
                            <a:schemeClr val="tx1"/>
                          </a:solidFill>
                          <a:uFillTx/>
                          <a:latin typeface="TH SarabunPSK" panose="020B0500040200020003" pitchFamily="34" charset="-34"/>
                          <a:ea typeface="Tahoma" panose="020B0604030504040204" pitchFamily="34" charset="0"/>
                          <a:cs typeface="TH SarabunPSK" panose="020B0500040200020003" pitchFamily="34" charset="-34"/>
                        </a:rPr>
                        <a:t>1</a:t>
                      </a:r>
                      <a:endParaRPr lang="th-TH" sz="1400" b="0" i="0" u="none" strike="noStrike" kern="1200" baseline="0">
                        <a:solidFill>
                          <a:schemeClr val="tx1"/>
                        </a:solidFill>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จัดทำแผนปฏิบัติงานขับเคลื่อนการเพิ่มมูลค่า</a:t>
                      </a:r>
                      <a:r>
                        <a:rPr kumimoji="0" lang="th-TH" sz="18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สินค้าเกษตรอินทรีย์ </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รายชนิดสินค้า </a:t>
                      </a:r>
                      <a:r>
                        <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พืช ประมง ปศุสัตว์</a:t>
                      </a:r>
                      <a:r>
                        <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rPr>
                        <a:t> ตามที่ตัวชี้วัดกำหนด</a:t>
                      </a:r>
                      <a:endParaRPr kumimoji="0" lang="en-US" sz="1800" b="0" i="0" u="none" strike="noStrike" kern="1200" cap="none" spc="0" normalizeH="0" baseline="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สินค้าเกษตรอินทรีย์ </a:t>
                      </a: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รอบ 6 เดือน</a:t>
                      </a:r>
                      <a:endParaRPr kumimoji="0" lang="en-US"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3"/>
                  </a:ext>
                </a:extLst>
              </a:tr>
              <a:tr h="36569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3</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algn="ctr" rtl="0" fontAlgn="ctr"/>
                      <a:r>
                        <a:rPr lang="th-TH" sz="1800" b="0" i="0" u="none" strike="noStrike" dirty="0">
                          <a:solidFill>
                            <a:srgbClr val="000000"/>
                          </a:solidFill>
                          <a:effectLst/>
                          <a:latin typeface="TH SarabunPSK" panose="020B0500040200020003" pitchFamily="34" charset="-34"/>
                          <a:cs typeface="TH SarabunPSK" panose="020B0500040200020003" pitchFamily="34" charset="-34"/>
                        </a:rPr>
                        <a:t>รายงานการติดตามความก้าวหน้าการปฏิบัติงานตามแผน รอบ 6 เดือน </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r h="63999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4</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สินค้าเกษตรอินทรีย์ </a:t>
                      </a: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รอบ 9 เดือน</a:t>
                      </a:r>
                      <a:endParaRPr kumimoji="0" lang="en-US"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5"/>
                  </a:ext>
                </a:extLst>
              </a:tr>
              <a:tr h="36569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5</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ติดตามความก้าวหน้าการปฏิบัติงานตามแผน รอบ </a:t>
                      </a:r>
                      <a:r>
                        <a:rPr kumimoji="0" lang="en-US"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9 </a:t>
                      </a: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เดือน</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639999">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6</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ขับเคลื่อนงานตามแผนงานโครงการ /แผนปฏิบัติการ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สินค้าเกษตรอินทรีย์  </a:t>
                      </a:r>
                      <a:r>
                        <a:rPr kumimoji="0" lang="th-TH"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rPr>
                        <a:t>รอบ 12 เดือน</a:t>
                      </a:r>
                      <a:endParaRPr kumimoji="0" lang="en-US" sz="1800" b="0" i="0" u="none" strike="noStrike" kern="1200" cap="none" spc="0" normalizeH="0" baseline="0">
                        <a:ln>
                          <a:noFill/>
                        </a:ln>
                        <a:solidFill>
                          <a:srgbClr val="000000"/>
                        </a:solidFill>
                        <a:effectLst/>
                        <a:uLnTx/>
                        <a:uFillTx/>
                        <a:latin typeface="TH SarabunPSK" panose="020B0500040200020003" pitchFamily="34" charset="-34"/>
                        <a:ea typeface="+mn-ea"/>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7"/>
                  </a:ext>
                </a:extLst>
              </a:tr>
              <a:tr h="365697">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7</a:t>
                      </a:r>
                    </a:p>
                  </a:txBody>
                  <a:tcPr marL="91445" marR="91445" marT="45697" marB="45697">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0" i="0" u="none" strike="noStrike" kern="1200" cap="none" spc="0" normalizeH="0" baseline="0" dirty="0">
                          <a:ln>
                            <a:noFill/>
                          </a:ln>
                          <a:solidFill>
                            <a:srgbClr val="000000"/>
                          </a:solidFill>
                          <a:effectLst/>
                          <a:uLnTx/>
                          <a:uFillTx/>
                          <a:latin typeface="TH SarabunPSK" panose="020B0500040200020003" pitchFamily="34" charset="-34"/>
                          <a:ea typeface="+mn-ea"/>
                          <a:cs typeface="TH SarabunPSK" panose="020B0500040200020003" pitchFamily="34" charset="-34"/>
                        </a:rPr>
                        <a:t>ติดตามรายงานผลการปฏิบัติงานตามตัวชี้วัด รอบ 12 เดือน</a:t>
                      </a: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45" marR="91445" marT="45697" marB="45697"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8"/>
                  </a:ext>
                </a:extLst>
              </a:tr>
            </a:tbl>
          </a:graphicData>
        </a:graphic>
      </p:graphicFrame>
      <p:cxnSp>
        <p:nvCxnSpPr>
          <p:cNvPr id="8" name="ลูกศรเชื่อมต่อแบบตรง 4">
            <a:extLst>
              <a:ext uri="{FF2B5EF4-FFF2-40B4-BE49-F238E27FC236}">
                <a16:creationId xmlns:a16="http://schemas.microsoft.com/office/drawing/2014/main" id="{CF921A57-9A8E-F348-69A5-5FCBEC6F4FE2}"/>
              </a:ext>
            </a:extLst>
          </p:cNvPr>
          <p:cNvCxnSpPr>
            <a:cxnSpLocks/>
          </p:cNvCxnSpPr>
          <p:nvPr/>
        </p:nvCxnSpPr>
        <p:spPr>
          <a:xfrm>
            <a:off x="5245100" y="2009775"/>
            <a:ext cx="10699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9" name="ลูกศรเชื่อมต่อแบบตรง 8">
            <a:extLst>
              <a:ext uri="{FF2B5EF4-FFF2-40B4-BE49-F238E27FC236}">
                <a16:creationId xmlns:a16="http://schemas.microsoft.com/office/drawing/2014/main" id="{E2B151A1-29D6-83BC-4DEB-BCCA8C3A2A75}"/>
              </a:ext>
            </a:extLst>
          </p:cNvPr>
          <p:cNvCxnSpPr>
            <a:cxnSpLocks/>
          </p:cNvCxnSpPr>
          <p:nvPr/>
        </p:nvCxnSpPr>
        <p:spPr>
          <a:xfrm>
            <a:off x="8026400" y="3138488"/>
            <a:ext cx="541338"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0" name="ลูกศรเชื่อมต่อแบบตรง 9">
            <a:extLst>
              <a:ext uri="{FF2B5EF4-FFF2-40B4-BE49-F238E27FC236}">
                <a16:creationId xmlns:a16="http://schemas.microsoft.com/office/drawing/2014/main" id="{F8683794-A63F-26B5-C499-2AA89ECAD9BF}"/>
              </a:ext>
            </a:extLst>
          </p:cNvPr>
          <p:cNvCxnSpPr>
            <a:cxnSpLocks/>
          </p:cNvCxnSpPr>
          <p:nvPr/>
        </p:nvCxnSpPr>
        <p:spPr>
          <a:xfrm>
            <a:off x="9745663" y="4121150"/>
            <a:ext cx="5365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1" name="ลูกศรเชื่อมต่อแบบตรง 17">
            <a:extLst>
              <a:ext uri="{FF2B5EF4-FFF2-40B4-BE49-F238E27FC236}">
                <a16:creationId xmlns:a16="http://schemas.microsoft.com/office/drawing/2014/main" id="{086BDCE0-4CD5-DBA2-BCB0-47B70A7408F0}"/>
              </a:ext>
            </a:extLst>
          </p:cNvPr>
          <p:cNvCxnSpPr>
            <a:cxnSpLocks/>
          </p:cNvCxnSpPr>
          <p:nvPr/>
        </p:nvCxnSpPr>
        <p:spPr>
          <a:xfrm>
            <a:off x="6416675" y="2584450"/>
            <a:ext cx="2151063" cy="1905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2" name="ลูกศรเชื่อมต่อแบบตรง 15">
            <a:extLst>
              <a:ext uri="{FF2B5EF4-FFF2-40B4-BE49-F238E27FC236}">
                <a16:creationId xmlns:a16="http://schemas.microsoft.com/office/drawing/2014/main" id="{397AC01D-F5C0-8C57-B8C1-2331ED6F717D}"/>
              </a:ext>
            </a:extLst>
          </p:cNvPr>
          <p:cNvCxnSpPr>
            <a:cxnSpLocks/>
          </p:cNvCxnSpPr>
          <p:nvPr/>
        </p:nvCxnSpPr>
        <p:spPr>
          <a:xfrm>
            <a:off x="11425238" y="5141913"/>
            <a:ext cx="482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3" name="ลูกศรเชื่อมต่อแบบตรง 19">
            <a:extLst>
              <a:ext uri="{FF2B5EF4-FFF2-40B4-BE49-F238E27FC236}">
                <a16:creationId xmlns:a16="http://schemas.microsoft.com/office/drawing/2014/main" id="{6180C944-EDB0-3B1C-2A9D-65EB75D8AFAF}"/>
              </a:ext>
            </a:extLst>
          </p:cNvPr>
          <p:cNvCxnSpPr>
            <a:cxnSpLocks/>
          </p:cNvCxnSpPr>
          <p:nvPr/>
        </p:nvCxnSpPr>
        <p:spPr>
          <a:xfrm>
            <a:off x="8636000" y="3632200"/>
            <a:ext cx="1525588"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4" name="ลูกศรเชื่อมต่อแบบตรง 20">
            <a:extLst>
              <a:ext uri="{FF2B5EF4-FFF2-40B4-BE49-F238E27FC236}">
                <a16:creationId xmlns:a16="http://schemas.microsoft.com/office/drawing/2014/main" id="{ADB52DFE-B2C0-F71D-43EE-E7D9AA9A4925}"/>
              </a:ext>
            </a:extLst>
          </p:cNvPr>
          <p:cNvCxnSpPr>
            <a:cxnSpLocks/>
          </p:cNvCxnSpPr>
          <p:nvPr/>
        </p:nvCxnSpPr>
        <p:spPr>
          <a:xfrm>
            <a:off x="10282238" y="4606925"/>
            <a:ext cx="162560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sp>
        <p:nvSpPr>
          <p:cNvPr id="6" name="Slide Number Placeholder 5">
            <a:extLst>
              <a:ext uri="{FF2B5EF4-FFF2-40B4-BE49-F238E27FC236}">
                <a16:creationId xmlns:a16="http://schemas.microsoft.com/office/drawing/2014/main" id="{304CFCAA-E520-13E4-60B8-C81EF75B1A62}"/>
              </a:ext>
            </a:extLst>
          </p:cNvPr>
          <p:cNvSpPr>
            <a:spLocks noGrp="1"/>
          </p:cNvSpPr>
          <p:nvPr>
            <p:ph type="sldNum" sz="quarter" idx="12"/>
          </p:nvPr>
        </p:nvSpPr>
        <p:spPr>
          <a:xfrm>
            <a:off x="11633200" y="6356350"/>
            <a:ext cx="444500" cy="31115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D5B6B39-77C0-42DF-AFFC-F0FAD546D646}"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9687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9CD032E-0569-5554-252C-79AC839213B2}"/>
              </a:ext>
            </a:extLst>
          </p:cNvPr>
          <p:cNvSpPr/>
          <p:nvPr/>
        </p:nvSpPr>
        <p:spPr>
          <a:xfrm>
            <a:off x="9975850" y="6400800"/>
            <a:ext cx="2230438" cy="471488"/>
          </a:xfrm>
          <a:prstGeom prst="rect">
            <a:avLst/>
          </a:prstGeom>
          <a:solidFill>
            <a:schemeClr val="accent2"/>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0" name="Rectangle 19">
            <a:extLst>
              <a:ext uri="{FF2B5EF4-FFF2-40B4-BE49-F238E27FC236}">
                <a16:creationId xmlns:a16="http://schemas.microsoft.com/office/drawing/2014/main" id="{109040B9-F4A5-6BFC-588B-E625B03B66ED}"/>
              </a:ext>
            </a:extLst>
          </p:cNvPr>
          <p:cNvSpPr/>
          <p:nvPr/>
        </p:nvSpPr>
        <p:spPr>
          <a:xfrm>
            <a:off x="8760192" y="1339993"/>
            <a:ext cx="3431807" cy="269692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412" name="Slide Number Placeholder 3">
            <a:extLst>
              <a:ext uri="{FF2B5EF4-FFF2-40B4-BE49-F238E27FC236}">
                <a16:creationId xmlns:a16="http://schemas.microsoft.com/office/drawing/2014/main" id="{1DD46D09-73E1-EDB9-0C3F-E7711FBE9F43}"/>
              </a:ext>
            </a:extLst>
          </p:cNvPr>
          <p:cNvSpPr>
            <a:spLocks noGrp="1" noChangeArrowheads="1"/>
          </p:cNvSpPr>
          <p:nvPr>
            <p:ph type="sldNum" sz="quarter" idx="12"/>
          </p:nvPr>
        </p:nvSpPr>
        <p:spPr bwMode="auto">
          <a:xfrm>
            <a:off x="11622108" y="648096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mn-ea"/>
              <a:cs typeface="Tahoma" panose="020B0604030504040204" pitchFamily="34" charset="0"/>
            </a:endParaRPr>
          </a:p>
        </p:txBody>
      </p:sp>
      <p:sp>
        <p:nvSpPr>
          <p:cNvPr id="17413" name="Rectangle 15">
            <a:extLst>
              <a:ext uri="{FF2B5EF4-FFF2-40B4-BE49-F238E27FC236}">
                <a16:creationId xmlns:a16="http://schemas.microsoft.com/office/drawing/2014/main" id="{19C182A2-C625-2FAB-FB2F-0998A104C5F1}"/>
              </a:ext>
            </a:extLst>
          </p:cNvPr>
          <p:cNvSpPr>
            <a:spLocks noChangeArrowheads="1"/>
          </p:cNvSpPr>
          <p:nvPr/>
        </p:nvSpPr>
        <p:spPr bwMode="auto">
          <a:xfrm>
            <a:off x="8800147" y="1411733"/>
            <a:ext cx="335121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60000"/>
              </a:lnSpc>
              <a:spcBef>
                <a:spcPct val="0"/>
              </a:spcBef>
              <a:spcAft>
                <a:spcPts val="0"/>
              </a:spcAft>
              <a:buClrTx/>
              <a:buSzTx/>
              <a:buFontTx/>
              <a:buNone/>
              <a:tabLst/>
              <a:defRPr/>
            </a:pPr>
            <a:r>
              <a:rPr kumimoji="0" lang="th-TH" altLang="en-US" sz="18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แผนพัฒนาเศรษฐกิจและสังคมแห่งชาติ ฉบับที่ 13 </a:t>
            </a:r>
          </a:p>
        </p:txBody>
      </p:sp>
      <p:sp>
        <p:nvSpPr>
          <p:cNvPr id="21" name="Rectangle 20">
            <a:extLst>
              <a:ext uri="{FF2B5EF4-FFF2-40B4-BE49-F238E27FC236}">
                <a16:creationId xmlns:a16="http://schemas.microsoft.com/office/drawing/2014/main" id="{ECF2CE5A-C804-CB84-49BF-B86AA8408B40}"/>
              </a:ext>
            </a:extLst>
          </p:cNvPr>
          <p:cNvSpPr/>
          <p:nvPr/>
        </p:nvSpPr>
        <p:spPr>
          <a:xfrm>
            <a:off x="127000" y="1862930"/>
            <a:ext cx="7904163" cy="258762"/>
          </a:xfrm>
          <a:prstGeom prst="rect">
            <a:avLst/>
          </a:prstGeom>
        </p:spPr>
        <p:txBody>
          <a:bodyPr>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 </a:t>
            </a:r>
            <a:r>
              <a:rPr kumimoji="0" lang="en-US" sz="16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rPr>
              <a:t> เพิ่มขึ้นร้อยละ </a:t>
            </a:r>
            <a:r>
              <a:rPr kumimoji="0" lang="en-US" sz="16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rPr>
              <a:t>10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และ</a:t>
            </a: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เป้าหมายปี 2570 </a:t>
            </a:r>
            <a:r>
              <a:rPr kumimoji="0" lang="en-US"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srgbClr val="008000"/>
                </a:solidFill>
                <a:effectLst/>
                <a:uLnTx/>
                <a:uFillTx/>
                <a:latin typeface="TH SarabunPSK" panose="020B0500040200020003" pitchFamily="34" charset="-34"/>
                <a:ea typeface="+mn-ea"/>
                <a:cs typeface="TH SarabunPSK" panose="020B0500040200020003" pitchFamily="34" charset="-34"/>
              </a:rPr>
              <a:t>เพิ่มขึ้นร้อยละ 10</a:t>
            </a:r>
            <a:endParaRPr kumimoji="0" lang="th-TH" sz="1600" b="0" i="0" u="none" strike="noStrike" kern="0" cap="none" spc="0" normalizeH="0" baseline="0" noProof="0" dirty="0">
              <a:ln>
                <a:noFill/>
              </a:ln>
              <a:solidFill>
                <a:srgbClr val="008000"/>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25" name="Table 24">
            <a:extLst>
              <a:ext uri="{FF2B5EF4-FFF2-40B4-BE49-F238E27FC236}">
                <a16:creationId xmlns:a16="http://schemas.microsoft.com/office/drawing/2014/main" id="{35776A64-A512-1290-6115-D1DE4EE41390}"/>
              </a:ext>
            </a:extLst>
          </p:cNvPr>
          <p:cNvGraphicFramePr>
            <a:graphicFrameLocks noGrp="1"/>
          </p:cNvGraphicFramePr>
          <p:nvPr/>
        </p:nvGraphicFramePr>
        <p:xfrm>
          <a:off x="8800147" y="2699036"/>
          <a:ext cx="3368041" cy="1204916"/>
        </p:xfrm>
        <a:graphic>
          <a:graphicData uri="http://schemas.openxmlformats.org/drawingml/2006/table">
            <a:tbl>
              <a:tblPr firstRow="1" bandRow="1">
                <a:tableStyleId>{5C22544A-7EE6-4342-B048-85BDC9FD1C3A}</a:tableStyleId>
              </a:tblPr>
              <a:tblGrid>
                <a:gridCol w="3368041">
                  <a:extLst>
                    <a:ext uri="{9D8B030D-6E8A-4147-A177-3AD203B41FA5}">
                      <a16:colId xmlns:a16="http://schemas.microsoft.com/office/drawing/2014/main" val="20000"/>
                    </a:ext>
                  </a:extLst>
                </a:gridCol>
              </a:tblGrid>
              <a:tr h="335249">
                <a:tc>
                  <a:txBody>
                    <a:bodyPr/>
                    <a:lstStyle/>
                    <a:p>
                      <a:pPr algn="ctr"/>
                      <a:r>
                        <a:rPr lang="th-TH" sz="1600" dirty="0">
                          <a:solidFill>
                            <a:schemeClr val="tx1"/>
                          </a:solidFill>
                          <a:latin typeface="TH SarabunPSK" panose="020B0500040200020003" pitchFamily="34" charset="-34"/>
                          <a:cs typeface="TH SarabunPSK" panose="020B0500040200020003" pitchFamily="34" charset="-34"/>
                        </a:rPr>
                        <a:t>ค่าเป้าหมาย</a:t>
                      </a:r>
                      <a:endParaRPr lang="en-US" sz="1600" baseline="0" dirty="0">
                        <a:solidFill>
                          <a:schemeClr val="tx1"/>
                        </a:solidFill>
                        <a:latin typeface="TH SarabunPSK" panose="020B0500040200020003" pitchFamily="34" charset="-34"/>
                        <a:cs typeface="TH SarabunPSK" panose="020B0500040200020003" pitchFamily="34" charset="-34"/>
                      </a:endParaRP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35249">
                <a:tc>
                  <a:txBody>
                    <a:bodyPr/>
                    <a:lstStyle/>
                    <a:p>
                      <a:pPr algn="ctr"/>
                      <a:r>
                        <a:rPr lang="en-US" sz="1600" dirty="0">
                          <a:solidFill>
                            <a:srgbClr val="008000"/>
                          </a:solidFill>
                          <a:latin typeface="TH SarabunPSK" panose="020B0500040200020003" pitchFamily="34" charset="-34"/>
                          <a:cs typeface="TH SarabunPSK" panose="020B0500040200020003" pitchFamily="34" charset="-34"/>
                        </a:rPr>
                        <a:t>2566-2570</a:t>
                      </a: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534416">
                <a:tc>
                  <a:txBody>
                    <a:bodyPr/>
                    <a:lstStyle/>
                    <a:p>
                      <a:pPr marL="0" lvl="0" indent="0" algn="ctr" defTabSz="914400" rtl="0" eaLnBrk="1" latinLnBrk="0" hangingPunct="1">
                        <a:lnSpc>
                          <a:spcPct val="80000"/>
                        </a:lnSpc>
                        <a:buFont typeface="Arial" panose="020B0604020202020204" pitchFamily="34" charset="0"/>
                        <a:buNone/>
                        <a:defRPr/>
                      </a:pPr>
                      <a:r>
                        <a:rPr lang="th-TH" sz="1600" kern="1200" dirty="0">
                          <a:solidFill>
                            <a:srgbClr val="008000"/>
                          </a:solidFill>
                          <a:latin typeface="TH SarabunPSK" panose="020B0500040200020003" pitchFamily="34" charset="-34"/>
                          <a:ea typeface="+mn-ea"/>
                          <a:cs typeface="TH SarabunPSK" panose="020B0500040200020003" pitchFamily="34" charset="-34"/>
                        </a:rPr>
                        <a:t>รายได้สุทธิต่อครัวเรือนเกษตรกร ไม่ต่ำกว่า 537,000 บาทต่อครัวเรือน เมื่อสิ้นสุดแผน</a:t>
                      </a: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28" name="Rectangle 27">
            <a:extLst>
              <a:ext uri="{FF2B5EF4-FFF2-40B4-BE49-F238E27FC236}">
                <a16:creationId xmlns:a16="http://schemas.microsoft.com/office/drawing/2014/main" id="{DCC0A6A3-FA5E-1BCF-2262-AB1E8F2BC5D7}"/>
              </a:ext>
            </a:extLst>
          </p:cNvPr>
          <p:cNvSpPr/>
          <p:nvPr/>
        </p:nvSpPr>
        <p:spPr>
          <a:xfrm>
            <a:off x="92075" y="6230230"/>
            <a:ext cx="8935012" cy="270587"/>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tab pos="0"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สำนักงานเศรษฐกิจการเกษตร กระทรวงเกษตรและสหกรณ์  </a:t>
            </a: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มีนาคมของทุกปี</a:t>
            </a:r>
            <a:endParaRPr kumimoji="0" lang="en-US"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7427" name="Rectangle 31">
            <a:extLst>
              <a:ext uri="{FF2B5EF4-FFF2-40B4-BE49-F238E27FC236}">
                <a16:creationId xmlns:a16="http://schemas.microsoft.com/office/drawing/2014/main" id="{106FA7A1-9074-C85A-90FD-495652F766F5}"/>
              </a:ext>
            </a:extLst>
          </p:cNvPr>
          <p:cNvSpPr>
            <a:spLocks noChangeArrowheads="1"/>
          </p:cNvSpPr>
          <p:nvPr/>
        </p:nvSpPr>
        <p:spPr bwMode="auto">
          <a:xfrm>
            <a:off x="8800147" y="2250366"/>
            <a:ext cx="4151313" cy="442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เป้าหมายหมุดหมาย </a:t>
            </a:r>
            <a:r>
              <a:rPr kumimoji="0" lang="en-US"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มูลค่าเพิ่มของสินค้าเกษตรและเกษตรแปรรูป</a:t>
            </a:r>
            <a:b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br>
            <a:r>
              <a:rPr kumimoji="0" lang="th-TH"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สูงขึ้น</a:t>
            </a:r>
          </a:p>
        </p:txBody>
      </p:sp>
      <p:sp>
        <p:nvSpPr>
          <p:cNvPr id="22" name="TextBox 21">
            <a:extLst>
              <a:ext uri="{FF2B5EF4-FFF2-40B4-BE49-F238E27FC236}">
                <a16:creationId xmlns:a16="http://schemas.microsoft.com/office/drawing/2014/main" id="{41DCB460-D165-879C-FE73-9CD391F14BD1}"/>
              </a:ext>
            </a:extLst>
          </p:cNvPr>
          <p:cNvSpPr txBox="1"/>
          <p:nvPr/>
        </p:nvSpPr>
        <p:spPr>
          <a:xfrm>
            <a:off x="8954928" y="1714570"/>
            <a:ext cx="3041650" cy="523875"/>
          </a:xfrm>
          <a:prstGeom prst="rect">
            <a:avLst/>
          </a:prstGeom>
          <a:solidFill>
            <a:schemeClr val="bg1"/>
          </a:solidFill>
          <a:ln>
            <a:solidFill>
              <a:srgbClr val="339933"/>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หมุดหมายที่ 1  ไทยเป็นประเทศชั้นนำด้านสินค้าเกษตรและเกษตรแปรรูปมูลค่าสูง </a:t>
            </a:r>
            <a:endParaRPr kumimoji="0" lang="th-TH" sz="1400" b="1"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7429" name="Rectangle 34">
            <a:extLst>
              <a:ext uri="{FF2B5EF4-FFF2-40B4-BE49-F238E27FC236}">
                <a16:creationId xmlns:a16="http://schemas.microsoft.com/office/drawing/2014/main" id="{84F29791-2D51-9B1C-016C-2D508B1617DD}"/>
              </a:ext>
            </a:extLst>
          </p:cNvPr>
          <p:cNvSpPr>
            <a:spLocks noChangeArrowheads="1"/>
          </p:cNvSpPr>
          <p:nvPr/>
        </p:nvSpPr>
        <p:spPr bwMode="auto">
          <a:xfrm>
            <a:off x="122555" y="4137108"/>
            <a:ext cx="9761538"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03275" indent="-803275">
              <a:lnSpc>
                <a:spcPct val="90000"/>
              </a:lnSpc>
              <a:spcBef>
                <a:spcPts val="1000"/>
              </a:spcBef>
              <a:buFont typeface="Arial" panose="020B0604020202020204" pitchFamily="34" charset="0"/>
              <a:buChar char="•"/>
              <a:tabLst>
                <a:tab pos="690563" algn="l"/>
              </a:tabLst>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tabLst>
                <a:tab pos="690563" algn="l"/>
              </a:tabLst>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tabLst>
                <a:tab pos="690563" algn="l"/>
              </a:tabLst>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9pPr>
          </a:lstStyle>
          <a:p>
            <a:pPr marL="803275" marR="0" lvl="0" indent="-803275" algn="l" defTabSz="914400" rtl="0" eaLnBrk="1" fontAlgn="auto" latinLnBrk="0" hangingPunct="1">
              <a:lnSpc>
                <a:spcPct val="80000"/>
              </a:lnSpc>
              <a:spcBef>
                <a:spcPct val="0"/>
              </a:spcBef>
              <a:spcAft>
                <a:spcPts val="0"/>
              </a:spcAft>
              <a:buClrTx/>
              <a:buSzTx/>
              <a:buFontTx/>
              <a:buNone/>
              <a:tabLst>
                <a:tab pos="690563" algn="l"/>
              </a:tabLst>
              <a:defRPr/>
            </a:pPr>
            <a:r>
              <a:rPr kumimoji="0" lang="th-TH" altLang="en-US" sz="14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หมายเหตุ </a:t>
            </a:r>
            <a:r>
              <a:rPr kumimoji="0" lang="en-US" altLang="en-US" sz="14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en-US"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ค่าเป้าหมายจากแผนปฏิบัติราชการของกระทรวงเกษตรและสหกรณ์ ระยะ 5 ปี (พ.ศ. 2566 - 2570) กำหนดเป้าหมายรายได้เงินสดสุทธิครัวเรือนเกษตร เพิ่มขึ้น ไม่น้อยกว่าร้อยละ 10 ต่อปี</a:t>
            </a:r>
            <a:endParaRPr kumimoji="0" lang="en-US"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0" name="TextBox 9">
            <a:extLst>
              <a:ext uri="{FF2B5EF4-FFF2-40B4-BE49-F238E27FC236}">
                <a16:creationId xmlns:a16="http://schemas.microsoft.com/office/drawing/2014/main" id="{4D30BD7A-CD38-DA52-CE0F-4304EC42E6C5}"/>
              </a:ext>
            </a:extLst>
          </p:cNvPr>
          <p:cNvSpPr txBox="1"/>
          <p:nvPr/>
        </p:nvSpPr>
        <p:spPr>
          <a:xfrm>
            <a:off x="9607550" y="746353"/>
            <a:ext cx="2967038" cy="585787"/>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รายได้สุทธิต่อครัวเรือนเกษตรกร ไม่ต่ำกว่า 537,000 บาทต่อครัวเรือน เมื่อสิ้นสุดแผน </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7432" name="Picture 2" descr="สำนักงานคณะกรรมการการพัฒนาระบบราชการ">
            <a:extLst>
              <a:ext uri="{FF2B5EF4-FFF2-40B4-BE49-F238E27FC236}">
                <a16:creationId xmlns:a16="http://schemas.microsoft.com/office/drawing/2014/main" id="{BD668E54-3A32-EB65-5B35-88EC76297C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7013" y="3175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3" name="TextBox 17">
            <a:extLst>
              <a:ext uri="{FF2B5EF4-FFF2-40B4-BE49-F238E27FC236}">
                <a16:creationId xmlns:a16="http://schemas.microsoft.com/office/drawing/2014/main" id="{89099F5F-72C4-0822-768E-6FA99183B00D}"/>
              </a:ext>
            </a:extLst>
          </p:cNvPr>
          <p:cNvSpPr txBox="1">
            <a:spLocks noChangeArrowheads="1"/>
          </p:cNvSpPr>
          <p:nvPr/>
        </p:nvSpPr>
        <p:spPr bwMode="auto">
          <a:xfrm>
            <a:off x="92076" y="475933"/>
            <a:ext cx="6215592"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990600" indent="-990600" defTabSz="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defTabSz="34290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defTabSz="3429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990600" marR="0" lvl="0" indent="-990600" algn="l" defTabSz="342900" rtl="0" eaLnBrk="1" fontAlgn="t" latinLnBrk="0" hangingPunct="1">
              <a:lnSpc>
                <a:spcPts val="2000"/>
              </a:lnSpc>
              <a:spcBef>
                <a:spcPct val="0"/>
              </a:spcBef>
              <a:spcAft>
                <a:spcPts val="0"/>
              </a:spcAft>
              <a:buClrTx/>
              <a:buSzTx/>
              <a:buFontTx/>
              <a:buNone/>
              <a:tabLst/>
              <a:defRPr/>
            </a:pPr>
            <a:r>
              <a:rPr kumimoji="0" lang="th-TH" altLang="en-US" sz="2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4 </a:t>
            </a:r>
            <a:r>
              <a:rPr kumimoji="0" lang="en-US" altLang="en-US" sz="2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2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รายได้เงินสดสุทธิทางการเกษตรของเกษตรกรเฉลี่ยต่อครัวเรือน </a:t>
            </a:r>
          </a:p>
        </p:txBody>
      </p:sp>
      <p:graphicFrame>
        <p:nvGraphicFramePr>
          <p:cNvPr id="5" name="Table 4">
            <a:extLst>
              <a:ext uri="{FF2B5EF4-FFF2-40B4-BE49-F238E27FC236}">
                <a16:creationId xmlns:a16="http://schemas.microsoft.com/office/drawing/2014/main" id="{93DA4E92-E59C-4CAD-EF7C-FA898938C995}"/>
              </a:ext>
            </a:extLst>
          </p:cNvPr>
          <p:cNvGraphicFramePr>
            <a:graphicFrameLocks noGrp="1"/>
          </p:cNvGraphicFramePr>
          <p:nvPr/>
        </p:nvGraphicFramePr>
        <p:xfrm>
          <a:off x="122835" y="2111819"/>
          <a:ext cx="8636673" cy="2032125"/>
        </p:xfrm>
        <a:graphic>
          <a:graphicData uri="http://schemas.openxmlformats.org/drawingml/2006/table">
            <a:tbl>
              <a:tblPr/>
              <a:tblGrid>
                <a:gridCol w="1082925">
                  <a:extLst>
                    <a:ext uri="{9D8B030D-6E8A-4147-A177-3AD203B41FA5}">
                      <a16:colId xmlns:a16="http://schemas.microsoft.com/office/drawing/2014/main" val="20000"/>
                    </a:ext>
                  </a:extLst>
                </a:gridCol>
                <a:gridCol w="629479">
                  <a:extLst>
                    <a:ext uri="{9D8B030D-6E8A-4147-A177-3AD203B41FA5}">
                      <a16:colId xmlns:a16="http://schemas.microsoft.com/office/drawing/2014/main" val="20001"/>
                    </a:ext>
                  </a:extLst>
                </a:gridCol>
                <a:gridCol w="629479">
                  <a:extLst>
                    <a:ext uri="{9D8B030D-6E8A-4147-A177-3AD203B41FA5}">
                      <a16:colId xmlns:a16="http://schemas.microsoft.com/office/drawing/2014/main" val="20002"/>
                    </a:ext>
                  </a:extLst>
                </a:gridCol>
                <a:gridCol w="629479">
                  <a:extLst>
                    <a:ext uri="{9D8B030D-6E8A-4147-A177-3AD203B41FA5}">
                      <a16:colId xmlns:a16="http://schemas.microsoft.com/office/drawing/2014/main" val="20003"/>
                    </a:ext>
                  </a:extLst>
                </a:gridCol>
                <a:gridCol w="629479">
                  <a:extLst>
                    <a:ext uri="{9D8B030D-6E8A-4147-A177-3AD203B41FA5}">
                      <a16:colId xmlns:a16="http://schemas.microsoft.com/office/drawing/2014/main" val="20004"/>
                    </a:ext>
                  </a:extLst>
                </a:gridCol>
                <a:gridCol w="629479">
                  <a:extLst>
                    <a:ext uri="{9D8B030D-6E8A-4147-A177-3AD203B41FA5}">
                      <a16:colId xmlns:a16="http://schemas.microsoft.com/office/drawing/2014/main" val="20005"/>
                    </a:ext>
                  </a:extLst>
                </a:gridCol>
                <a:gridCol w="629479">
                  <a:extLst>
                    <a:ext uri="{9D8B030D-6E8A-4147-A177-3AD203B41FA5}">
                      <a16:colId xmlns:a16="http://schemas.microsoft.com/office/drawing/2014/main" val="1859103598"/>
                    </a:ext>
                  </a:extLst>
                </a:gridCol>
                <a:gridCol w="629479">
                  <a:extLst>
                    <a:ext uri="{9D8B030D-6E8A-4147-A177-3AD203B41FA5}">
                      <a16:colId xmlns:a16="http://schemas.microsoft.com/office/drawing/2014/main" val="2195411115"/>
                    </a:ext>
                  </a:extLst>
                </a:gridCol>
                <a:gridCol w="629479">
                  <a:extLst>
                    <a:ext uri="{9D8B030D-6E8A-4147-A177-3AD203B41FA5}">
                      <a16:colId xmlns:a16="http://schemas.microsoft.com/office/drawing/2014/main" val="1478635945"/>
                    </a:ext>
                  </a:extLst>
                </a:gridCol>
                <a:gridCol w="629479">
                  <a:extLst>
                    <a:ext uri="{9D8B030D-6E8A-4147-A177-3AD203B41FA5}">
                      <a16:colId xmlns:a16="http://schemas.microsoft.com/office/drawing/2014/main" val="4066758567"/>
                    </a:ext>
                  </a:extLst>
                </a:gridCol>
                <a:gridCol w="629479">
                  <a:extLst>
                    <a:ext uri="{9D8B030D-6E8A-4147-A177-3AD203B41FA5}">
                      <a16:colId xmlns:a16="http://schemas.microsoft.com/office/drawing/2014/main" val="710522009"/>
                    </a:ext>
                  </a:extLst>
                </a:gridCol>
                <a:gridCol w="629479">
                  <a:extLst>
                    <a:ext uri="{9D8B030D-6E8A-4147-A177-3AD203B41FA5}">
                      <a16:colId xmlns:a16="http://schemas.microsoft.com/office/drawing/2014/main" val="919931338"/>
                    </a:ext>
                  </a:extLst>
                </a:gridCol>
                <a:gridCol w="629479">
                  <a:extLst>
                    <a:ext uri="{9D8B030D-6E8A-4147-A177-3AD203B41FA5}">
                      <a16:colId xmlns:a16="http://schemas.microsoft.com/office/drawing/2014/main" val="662497070"/>
                    </a:ext>
                  </a:extLst>
                </a:gridCol>
              </a:tblGrid>
              <a:tr h="266760">
                <a:tc gridSpan="8">
                  <a:txBody>
                    <a:bodyPr/>
                    <a:lstStyle/>
                    <a:p>
                      <a:pPr algn="ctr" rtl="0" fontAlgn="ctr"/>
                      <a:r>
                        <a:rPr lang="th-TH" sz="1600" b="1" i="0" u="none" strike="noStrike" dirty="0">
                          <a:solidFill>
                            <a:schemeClr val="tx1"/>
                          </a:solidFill>
                          <a:effectLst/>
                          <a:latin typeface="TH SarabunPSK" panose="020B0500040200020003" pitchFamily="34" charset="-34"/>
                          <a:cs typeface="TH SarabunPSK" panose="020B0500040200020003" pitchFamily="34" charset="-34"/>
                        </a:rPr>
                        <a:t>ข้อมูลพื้นฐาน (</a:t>
                      </a:r>
                      <a:r>
                        <a:rPr lang="en-US" sz="1600" b="1" i="0" u="none" strike="noStrike" dirty="0">
                          <a:solidFill>
                            <a:schemeClr val="tx1"/>
                          </a:solidFill>
                          <a:effectLst/>
                          <a:latin typeface="TH SarabunPSK" panose="020B0500040200020003" pitchFamily="34" charset="-34"/>
                          <a:cs typeface="TH SarabunPSK" panose="020B0500040200020003" pitchFamily="34" charset="-34"/>
                        </a:rPr>
                        <a:t>Baseline)</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th-TH"/>
                    </a:p>
                  </a:txBody>
                  <a:tcPr/>
                </a:tc>
                <a:tc hMerge="1">
                  <a:txBody>
                    <a:bodyPr/>
                    <a:lstStyle/>
                    <a:p>
                      <a:pPr algn="ctr" rtl="0" fontAlgn="ctr"/>
                      <a:endParaRPr lang="en-US" sz="1600" b="1" i="0" u="none" strike="noStrike" dirty="0">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gridSpan="5">
                  <a:txBody>
                    <a:bodyPr/>
                    <a:lstStyle/>
                    <a:p>
                      <a:pPr marL="0" marR="0" lvl="0" indent="0" algn="ctr" rtl="0">
                        <a:lnSpc>
                          <a:spcPct val="80000"/>
                        </a:lnSpc>
                        <a:spcBef>
                          <a:spcPts val="0"/>
                        </a:spcBef>
                        <a:spcAft>
                          <a:spcPts val="0"/>
                        </a:spcAft>
                        <a:buNone/>
                      </a:pPr>
                      <a:r>
                        <a:rPr lang="th-TH" sz="1400" b="1" u="none" strike="noStrike" cap="none" dirty="0">
                          <a:solidFill>
                            <a:schemeClr val="dk1"/>
                          </a:solidFill>
                          <a:latin typeface="TH SarabunPSK" panose="020B0500040200020003" pitchFamily="34" charset="-34"/>
                          <a:ea typeface="Sarabun"/>
                          <a:cs typeface="TH SarabunPSK" panose="020B0500040200020003" pitchFamily="34" charset="-34"/>
                          <a:sym typeface="Sarabun"/>
                        </a:rPr>
                        <a:t>ค่าเป้าหมาย 2566 – 2570</a:t>
                      </a:r>
                      <a:r>
                        <a:rPr lang="en-US" sz="1400" b="1" u="none" strike="noStrike" cap="none" dirty="0">
                          <a:solidFill>
                            <a:schemeClr val="dk1"/>
                          </a:solidFill>
                          <a:latin typeface="TH SarabunPSK" panose="020B0500040200020003" pitchFamily="34" charset="-34"/>
                          <a:ea typeface="Sarabun"/>
                          <a:cs typeface="TH SarabunPSK" panose="020B0500040200020003" pitchFamily="34" charset="-34"/>
                          <a:sym typeface="Sarabun"/>
                        </a:rPr>
                        <a:t>*</a:t>
                      </a:r>
                      <a:endParaRPr sz="1600" b="1" dirty="0">
                        <a:latin typeface="TH SarabunPSK" panose="020B0500040200020003" pitchFamily="34" charset="-34"/>
                        <a:cs typeface="TH SarabunPSK" panose="020B0500040200020003" pitchFamily="34" charset="-34"/>
                      </a:endParaRPr>
                    </a:p>
                  </a:txBody>
                  <a:tcPr marL="91457" marR="91457" marT="45247" marB="45247">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endParaRPr lang="en-US"/>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endParaRPr lang="en-US"/>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endParaRPr lang="en-US"/>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0">
                <a:tc>
                  <a:txBody>
                    <a:bodyPr/>
                    <a:lstStyle/>
                    <a:p>
                      <a:pPr algn="l" fontAlgn="b"/>
                      <a:r>
                        <a:rPr lang="th-TH" sz="1400" b="1" i="0" u="none" strike="noStrike" dirty="0">
                          <a:solidFill>
                            <a:srgbClr val="000000"/>
                          </a:solidFill>
                          <a:effectLst/>
                          <a:latin typeface="TH SarabunPSK" panose="020B0500040200020003" pitchFamily="34" charset="-34"/>
                          <a:cs typeface="TH SarabunPSK" panose="020B0500040200020003" pitchFamily="34" charset="-34"/>
                        </a:rPr>
                        <a:t>ปีงบประมาณ</a:t>
                      </a:r>
                    </a:p>
                  </a:txBody>
                  <a:tcPr marL="72006" marR="72006" marT="9527" marB="0" anchor="b">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2563</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2564</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2565</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2566</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2567</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dirty="0">
                          <a:solidFill>
                            <a:schemeClr val="tx1"/>
                          </a:solidFill>
                          <a:effectLst/>
                          <a:latin typeface="TH SarabunPSK" panose="020B0500040200020003" pitchFamily="34" charset="-34"/>
                          <a:cs typeface="TH SarabunPSK" panose="020B0500040200020003" pitchFamily="34" charset="-34"/>
                        </a:rPr>
                        <a:t>2568</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en-US" sz="1400" b="0" i="0" u="none" strike="noStrike" dirty="0">
                          <a:solidFill>
                            <a:srgbClr val="FF0000"/>
                          </a:solidFill>
                          <a:effectLst/>
                          <a:latin typeface="TH SarabunPSK" panose="020B0500040200020003" pitchFamily="34" charset="-34"/>
                          <a:cs typeface="TH SarabunPSK" panose="020B0500040200020003" pitchFamily="34" charset="-34"/>
                        </a:rPr>
                        <a:t>2569</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lvl="0" indent="0" algn="ctr" rtl="0">
                        <a:lnSpc>
                          <a:spcPct val="80000"/>
                        </a:lnSpc>
                        <a:spcBef>
                          <a:spcPts val="0"/>
                        </a:spcBef>
                        <a:spcAft>
                          <a:spcPts val="0"/>
                        </a:spcAft>
                        <a:buNone/>
                      </a:pPr>
                      <a:r>
                        <a:rPr lang="th-TH" sz="1400" u="none" strike="noStrike" cap="none" dirty="0">
                          <a:solidFill>
                            <a:schemeClr val="tx1"/>
                          </a:solidFill>
                          <a:latin typeface="TH SarabunPSK" panose="020B0500040200020003" pitchFamily="34" charset="-34"/>
                          <a:ea typeface="Sarabun"/>
                          <a:cs typeface="TH SarabunPSK" panose="020B0500040200020003" pitchFamily="34" charset="-34"/>
                          <a:sym typeface="Sarabun"/>
                        </a:rPr>
                        <a:t>2566</a:t>
                      </a:r>
                      <a:endParaRPr sz="1400" dirty="0">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lvl="0" indent="0" algn="ctr" rtl="0">
                        <a:lnSpc>
                          <a:spcPct val="80000"/>
                        </a:lnSpc>
                        <a:spcBef>
                          <a:spcPts val="0"/>
                        </a:spcBef>
                        <a:spcAft>
                          <a:spcPts val="0"/>
                        </a:spcAft>
                        <a:buNone/>
                      </a:pPr>
                      <a:r>
                        <a:rPr lang="th-TH" sz="1400" u="none" strike="noStrike" cap="none" dirty="0">
                          <a:solidFill>
                            <a:schemeClr val="tx1"/>
                          </a:solidFill>
                          <a:latin typeface="TH SarabunPSK" panose="020B0500040200020003" pitchFamily="34" charset="-34"/>
                          <a:ea typeface="Sarabun"/>
                          <a:cs typeface="TH SarabunPSK" panose="020B0500040200020003" pitchFamily="34" charset="-34"/>
                          <a:sym typeface="Sarabun"/>
                        </a:rPr>
                        <a:t>2567</a:t>
                      </a:r>
                      <a:endParaRPr sz="1400" dirty="0">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lvl="0" indent="0" algn="ctr" rtl="0">
                        <a:lnSpc>
                          <a:spcPct val="80000"/>
                        </a:lnSpc>
                        <a:spcBef>
                          <a:spcPts val="0"/>
                        </a:spcBef>
                        <a:spcAft>
                          <a:spcPts val="0"/>
                        </a:spcAft>
                        <a:buNone/>
                      </a:pPr>
                      <a:r>
                        <a:rPr lang="th-TH" sz="1400" u="none" strike="noStrike" cap="none" dirty="0">
                          <a:solidFill>
                            <a:schemeClr val="tx1"/>
                          </a:solidFill>
                          <a:latin typeface="TH SarabunPSK" panose="020B0500040200020003" pitchFamily="34" charset="-34"/>
                          <a:ea typeface="Sarabun"/>
                          <a:cs typeface="TH SarabunPSK" panose="020B0500040200020003" pitchFamily="34" charset="-34"/>
                          <a:sym typeface="Sarabun"/>
                        </a:rPr>
                        <a:t>2568</a:t>
                      </a:r>
                      <a:endParaRPr sz="1400" dirty="0">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lvl="0" indent="0" algn="ctr" rtl="0">
                        <a:lnSpc>
                          <a:spcPct val="80000"/>
                        </a:lnSpc>
                        <a:spcBef>
                          <a:spcPts val="0"/>
                        </a:spcBef>
                        <a:spcAft>
                          <a:spcPts val="0"/>
                        </a:spcAft>
                        <a:buNone/>
                      </a:pPr>
                      <a:r>
                        <a:rPr lang="th-TH" sz="1400" u="none" strike="noStrike" cap="none" dirty="0">
                          <a:solidFill>
                            <a:srgbClr val="0000FF"/>
                          </a:solidFill>
                          <a:latin typeface="TH SarabunPSK" panose="020B0500040200020003" pitchFamily="34" charset="-34"/>
                          <a:ea typeface="Sarabun"/>
                          <a:cs typeface="TH SarabunPSK" panose="020B0500040200020003" pitchFamily="34" charset="-34"/>
                          <a:sym typeface="Sarabun"/>
                        </a:rPr>
                        <a:t>2569</a:t>
                      </a:r>
                      <a:endParaRPr sz="1400" dirty="0">
                        <a:solidFill>
                          <a:srgbClr val="0000FF"/>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marL="0" marR="0" lvl="0" indent="0" algn="ctr" rtl="0">
                        <a:lnSpc>
                          <a:spcPct val="80000"/>
                        </a:lnSpc>
                        <a:spcBef>
                          <a:spcPts val="0"/>
                        </a:spcBef>
                        <a:spcAft>
                          <a:spcPts val="0"/>
                        </a:spcAft>
                        <a:buNone/>
                      </a:pPr>
                      <a:r>
                        <a:rPr lang="th-TH" sz="1400" u="none" strike="noStrike" cap="none" dirty="0">
                          <a:solidFill>
                            <a:srgbClr val="008000"/>
                          </a:solidFill>
                          <a:latin typeface="TH SarabunPSK" panose="020B0500040200020003" pitchFamily="34" charset="-34"/>
                          <a:ea typeface="Sarabun"/>
                          <a:cs typeface="TH SarabunPSK" panose="020B0500040200020003" pitchFamily="34" charset="-34"/>
                          <a:sym typeface="Sarabun"/>
                        </a:rPr>
                        <a:t>2570</a:t>
                      </a:r>
                      <a:endParaRPr sz="1400" dirty="0">
                        <a:solidFill>
                          <a:srgbClr val="008000"/>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38178">
                <a:tc>
                  <a:txBody>
                    <a:bodyPr/>
                    <a:lstStyle/>
                    <a:p>
                      <a:pPr algn="l" fontAlgn="b"/>
                      <a:r>
                        <a:rPr lang="th-TH" sz="1400" b="1" i="0" u="none" strike="noStrike">
                          <a:solidFill>
                            <a:srgbClr val="000000"/>
                          </a:solidFill>
                          <a:effectLst/>
                          <a:latin typeface="TH SarabunPSK" panose="020B0500040200020003" pitchFamily="34" charset="-34"/>
                          <a:cs typeface="TH SarabunPSK" panose="020B0500040200020003" pitchFamily="34" charset="-34"/>
                        </a:rPr>
                        <a:t>บาท/ครัวเรือน/ปี</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78,604</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spc="-30" baseline="0" dirty="0">
                          <a:solidFill>
                            <a:srgbClr val="000000"/>
                          </a:solidFill>
                          <a:effectLst/>
                          <a:latin typeface="TH SarabunPSK" panose="020B0500040200020003" pitchFamily="34" charset="-34"/>
                          <a:cs typeface="TH SarabunPSK" panose="020B0500040200020003" pitchFamily="34" charset="-34"/>
                        </a:rPr>
                        <a:t>79,485.62</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78,322</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80,271</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81,616</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83,130</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FF0000"/>
                          </a:solidFill>
                          <a:effectLst/>
                          <a:latin typeface="TH SarabunPSK" panose="020B0500040200020003" pitchFamily="34" charset="-34"/>
                          <a:cs typeface="TH SarabunPSK" panose="020B0500040200020003" pitchFamily="34" charset="-34"/>
                        </a:rPr>
                        <a:t>n/a</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rowSpan="2" gridSpan="5">
                  <a:txBody>
                    <a:bodyPr/>
                    <a:lstStyle/>
                    <a:p>
                      <a:pPr algn="ctr" rtl="0" fontAlgn="ctr"/>
                      <a:endParaRPr lang="en-US"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rowSpan="2" hMerge="1">
                  <a:txBody>
                    <a:bodyPr/>
                    <a:lstStyle/>
                    <a:p>
                      <a:pPr algn="ctr" rtl="0" fontAlgn="ctr"/>
                      <a:endParaRPr lang="en-US"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rowSpan="2" hMerge="1">
                  <a:txBody>
                    <a:bodyPr/>
                    <a:lstStyle/>
                    <a:p>
                      <a:pPr algn="ctr" rtl="0" fontAlgn="ctr"/>
                      <a:endParaRPr lang="en-US"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rowSpan="2" hMerge="1">
                  <a:txBody>
                    <a:bodyPr/>
                    <a:lstStyle/>
                    <a:p>
                      <a:pPr algn="ctr" rtl="0" fontAlgn="ctr"/>
                      <a:endParaRPr lang="en-US"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rowSpan="2" hMerge="1">
                  <a:txBody>
                    <a:bodyPr/>
                    <a:lstStyle/>
                    <a:p>
                      <a:pPr algn="ctr" rtl="0" fontAlgn="ctr"/>
                      <a:endParaRPr lang="en-US" sz="1400" b="0" i="0" u="none" strike="noStrike" dirty="0">
                        <a:solidFill>
                          <a:srgbClr val="FF0000"/>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91472">
                <a:tc>
                  <a:txBody>
                    <a:bodyPr/>
                    <a:lstStyle/>
                    <a:p>
                      <a:pPr algn="l" fontAlgn="b"/>
                      <a:r>
                        <a:rPr lang="th-TH" sz="1400" b="1" i="0" u="none" strike="noStrike" dirty="0">
                          <a:solidFill>
                            <a:srgbClr val="000000"/>
                          </a:solidFill>
                          <a:effectLst/>
                          <a:latin typeface="TH SarabunPSK" panose="020B0500040200020003" pitchFamily="34" charset="-34"/>
                          <a:cs typeface="TH SarabunPSK" panose="020B0500040200020003" pitchFamily="34" charset="-34"/>
                        </a:rPr>
                        <a:t>รายได้เพิ่มขึ้น</a:t>
                      </a:r>
                      <a:endParaRPr lang="en-US" sz="1400" b="1" i="0" u="none" strike="noStrike" dirty="0">
                        <a:solidFill>
                          <a:srgbClr val="000000"/>
                        </a:solidFill>
                        <a:effectLst/>
                        <a:latin typeface="TH SarabunPSK" panose="020B0500040200020003" pitchFamily="34" charset="-34"/>
                        <a:cs typeface="TH SarabunPSK" panose="020B0500040200020003" pitchFamily="34" charset="-34"/>
                      </a:endParaRPr>
                    </a:p>
                    <a:p>
                      <a:pPr algn="l" fontAlgn="b"/>
                      <a:r>
                        <a:rPr lang="th-TH" sz="1400" b="1" i="0" u="none" strike="noStrike" dirty="0">
                          <a:solidFill>
                            <a:srgbClr val="000000"/>
                          </a:solidFill>
                          <a:effectLst/>
                          <a:latin typeface="TH SarabunPSK" panose="020B0500040200020003" pitchFamily="34" charset="-34"/>
                          <a:cs typeface="TH SarabunPSK" panose="020B0500040200020003" pitchFamily="34" charset="-34"/>
                        </a:rPr>
                        <a:t>จากปีก่อนหน้า(บาท)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เพิ่มขึ้น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4,347 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เพิ่มขึ้น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882 </a:t>
                      </a: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ลดลง</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-1,164 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เพิ่มขึ้น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1,949 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เพิ่มขึ้น </a:t>
                      </a:r>
                      <a:endParaRPr lang="en-US" sz="1400" b="0" i="0" u="none" strike="noStrike" dirty="0">
                        <a:solidFill>
                          <a:srgbClr val="000000"/>
                        </a:solidFill>
                        <a:effectLst/>
                        <a:latin typeface="TH SarabunPSK" panose="020B0500040200020003" pitchFamily="34" charset="-34"/>
                        <a:cs typeface="TH SarabunPSK" panose="020B0500040200020003" pitchFamily="34" charset="-34"/>
                      </a:endParaRPr>
                    </a:p>
                    <a:p>
                      <a:pPr algn="ctr" rtl="0" fontAlgn="ctr"/>
                      <a:r>
                        <a:rPr lang="th-TH" sz="1400" b="0" i="0" u="none" strike="noStrike" dirty="0">
                          <a:solidFill>
                            <a:srgbClr val="000000"/>
                          </a:solidFill>
                          <a:effectLst/>
                          <a:latin typeface="TH SarabunPSK" panose="020B0500040200020003" pitchFamily="34" charset="-34"/>
                          <a:cs typeface="TH SarabunPSK" panose="020B0500040200020003" pitchFamily="34" charset="-34"/>
                        </a:rPr>
                        <a:t>1,345 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เพิ่มขึ้น </a:t>
                      </a:r>
                      <a:endPar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endParaRPr>
                    </a:p>
                    <a:p>
                      <a:pPr algn="ctr" rtl="0" fontAlgn="ctr"/>
                      <a:r>
                        <a:rPr lang="th-TH"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1,514 บาท</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gridSpan="5"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vMerge="1">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38178">
                <a:tc>
                  <a:txBody>
                    <a:bodyPr/>
                    <a:lstStyle/>
                    <a:p>
                      <a:pPr algn="l" fontAlgn="b"/>
                      <a:r>
                        <a:rPr lang="th-TH" sz="1400" b="1" i="0" u="none" strike="noStrike" dirty="0">
                          <a:solidFill>
                            <a:srgbClr val="000000"/>
                          </a:solidFill>
                          <a:effectLst/>
                          <a:latin typeface="TH SarabunPSK" panose="020B0500040200020003" pitchFamily="34" charset="-34"/>
                          <a:cs typeface="TH SarabunPSK" panose="020B0500040200020003" pitchFamily="34" charset="-34"/>
                        </a:rPr>
                        <a:t>อัตราการขยายตัว</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(+5.53)</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(+1.12)</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(-1.46)</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(+2.49)</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dirty="0">
                          <a:solidFill>
                            <a:srgbClr val="000000"/>
                          </a:solidFill>
                          <a:effectLst/>
                          <a:latin typeface="TH SarabunPSK" panose="020B0500040200020003" pitchFamily="34" charset="-34"/>
                          <a:cs typeface="TH SarabunPSK" panose="020B0500040200020003" pitchFamily="34" charset="-34"/>
                        </a:rPr>
                        <a:t>(+1.68)</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kern="1200" dirty="0">
                          <a:solidFill>
                            <a:srgbClr val="000000"/>
                          </a:solidFill>
                          <a:effectLst/>
                          <a:latin typeface="TH SarabunPSK" panose="020B0500040200020003" pitchFamily="34" charset="-34"/>
                          <a:ea typeface="+mn-ea"/>
                          <a:cs typeface="TH SarabunPSK" panose="020B0500040200020003" pitchFamily="34" charset="-34"/>
                        </a:rPr>
                        <a:t>(+1.86)</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n/a</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lang="th-TH" sz="1400" b="0" kern="12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เพิ่มขึ้นร้อยละ</a:t>
                      </a:r>
                      <a:r>
                        <a:rPr lang="en-US" sz="1400" b="0" kern="12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10</a:t>
                      </a:r>
                      <a:endParaRPr lang="th-TH" sz="1400" b="0" kern="120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เพิ่มขึ้นร้อยละ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endPar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เพิ่มขึ้นร้อยละ</a:t>
                      </a:r>
                      <a:b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endPar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rPr>
                        <a:t>เพิ่มขึ้นร้อยละ </a:t>
                      </a:r>
                      <a:r>
                        <a:rPr kumimoji="0" lang="en-US" sz="1400" b="0" i="0" u="none" strike="noStrike" kern="120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endParaRPr kumimoji="0" lang="th-TH" sz="1400" b="0" i="0" u="none" strike="noStrike" kern="120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เพิ่มขึ้นร้อยละ </a:t>
                      </a:r>
                      <a:r>
                        <a:rPr kumimoji="0" lang="en-US" sz="1400" b="0" i="0" u="none" strike="noStrike" kern="120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endParaRPr kumimoji="0" lang="th-TH" sz="1400" b="0" i="0" u="none" strike="noStrike" kern="120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3" name="Google Shape;260;p8">
            <a:extLst>
              <a:ext uri="{FF2B5EF4-FFF2-40B4-BE49-F238E27FC236}">
                <a16:creationId xmlns:a16="http://schemas.microsoft.com/office/drawing/2014/main" id="{038C9813-09CD-FD33-C7FF-6753F6FF18CF}"/>
              </a:ext>
            </a:extLst>
          </p:cNvPr>
          <p:cNvSpPr/>
          <p:nvPr/>
        </p:nvSpPr>
        <p:spPr>
          <a:xfrm>
            <a:off x="9654541" y="421898"/>
            <a:ext cx="1221809" cy="400110"/>
          </a:xfrm>
          <a:prstGeom prst="rect">
            <a:avLst/>
          </a:prstGeom>
          <a:solidFill>
            <a:srgbClr val="F2F2F2"/>
          </a:solidFill>
          <a:ln>
            <a:noFill/>
          </a:ln>
        </p:spPr>
        <p:txBody>
          <a:bodyPr spcFirstLastPara="1" wrap="square" lIns="91425" tIns="45700" rIns="91425" bIns="45700" anchor="ctr"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 typeface="Sarabun"/>
              <a:buNone/>
              <a:tabLst/>
              <a:defRPr/>
            </a:pPr>
            <a:r>
              <a:rPr kumimoji="0" lang="th-TH" sz="20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รหัส :010102</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endParaRPr>
          </a:p>
        </p:txBody>
      </p:sp>
      <p:graphicFrame>
        <p:nvGraphicFramePr>
          <p:cNvPr id="6" name="Table 18">
            <a:extLst>
              <a:ext uri="{FF2B5EF4-FFF2-40B4-BE49-F238E27FC236}">
                <a16:creationId xmlns:a16="http://schemas.microsoft.com/office/drawing/2014/main" id="{A51E5585-E7B4-0C39-A9BD-C2612BE1DF5D}"/>
              </a:ext>
            </a:extLst>
          </p:cNvPr>
          <p:cNvGraphicFramePr>
            <a:graphicFrameLocks noGrp="1"/>
          </p:cNvGraphicFramePr>
          <p:nvPr>
            <p:extLst>
              <p:ext uri="{D42A27DB-BD31-4B8C-83A1-F6EECF244321}">
                <p14:modId xmlns:p14="http://schemas.microsoft.com/office/powerpoint/2010/main" val="4073738117"/>
              </p:ext>
            </p:extLst>
          </p:nvPr>
        </p:nvGraphicFramePr>
        <p:xfrm>
          <a:off x="186330" y="4384542"/>
          <a:ext cx="5616000" cy="1224530"/>
        </p:xfrm>
        <a:graphic>
          <a:graphicData uri="http://schemas.openxmlformats.org/drawingml/2006/table">
            <a:tbl>
              <a:tblPr firstRow="1" bandRow="1"/>
              <a:tblGrid>
                <a:gridCol w="1872000">
                  <a:extLst>
                    <a:ext uri="{9D8B030D-6E8A-4147-A177-3AD203B41FA5}">
                      <a16:colId xmlns:a16="http://schemas.microsoft.com/office/drawing/2014/main" val="20000"/>
                    </a:ext>
                  </a:extLst>
                </a:gridCol>
                <a:gridCol w="1872000">
                  <a:extLst>
                    <a:ext uri="{9D8B030D-6E8A-4147-A177-3AD203B41FA5}">
                      <a16:colId xmlns:a16="http://schemas.microsoft.com/office/drawing/2014/main" val="20001"/>
                    </a:ext>
                  </a:extLst>
                </a:gridCol>
                <a:gridCol w="1872000">
                  <a:extLst>
                    <a:ext uri="{9D8B030D-6E8A-4147-A177-3AD203B41FA5}">
                      <a16:colId xmlns:a16="http://schemas.microsoft.com/office/drawing/2014/main" val="20002"/>
                    </a:ext>
                  </a:extLst>
                </a:gridCol>
              </a:tblGrid>
              <a:tr h="196559">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2569</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เดือน</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และรอบ 2 </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43560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 SarabunPSK" panose="020B0500040200020003" pitchFamily="34" charset="-34"/>
                          <a:cs typeface="TH SarabunPSK" panose="020B0500040200020003" pitchFamily="34" charset="-34"/>
                        </a:rPr>
                        <a:t>81,672.33 บาท/ครัวเรือน/ปี</a:t>
                      </a:r>
                    </a:p>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 SarabunPSK" panose="020B0500040200020003" pitchFamily="34" charset="-34"/>
                          <a:cs typeface="TH SarabunPSK" panose="020B0500040200020003" pitchFamily="34" charset="-34"/>
                        </a:rPr>
                        <a:t>(ผลการดำเนินงานเฉลี่ย</a:t>
                      </a:r>
                      <a:br>
                        <a:rPr lang="th-TH" sz="1400" b="0" i="0" u="none" strike="noStrike" dirty="0">
                          <a:solidFill>
                            <a:schemeClr val="tx1"/>
                          </a:solidFill>
                          <a:effectLst/>
                          <a:latin typeface="TH SarabunPSK" panose="020B0500040200020003" pitchFamily="34" charset="-34"/>
                          <a:cs typeface="TH SarabunPSK" panose="020B0500040200020003" pitchFamily="34" charset="-34"/>
                        </a:rPr>
                      </a:br>
                      <a:r>
                        <a:rPr lang="th-TH" sz="1400" b="0" i="0" u="none" strike="noStrike" dirty="0">
                          <a:solidFill>
                            <a:schemeClr val="tx1"/>
                          </a:solidFill>
                          <a:effectLst/>
                          <a:latin typeface="TH SarabunPSK" panose="020B0500040200020003" pitchFamily="34" charset="-34"/>
                          <a:cs typeface="TH SarabunPSK" panose="020B0500040200020003" pitchFamily="34" charset="-34"/>
                        </a:rPr>
                        <a:t>ย้อนหลัง 3 ปี)</a:t>
                      </a:r>
                      <a:endParaRPr lang="en-US" sz="1400" b="0" i="0" u="none" strike="noStrike" dirty="0">
                        <a:solidFill>
                          <a:schemeClr val="tx1"/>
                        </a:solidFill>
                        <a:effectLst/>
                        <a:latin typeface="TH SarabunPSK" panose="020B0500040200020003" pitchFamily="34" charset="-34"/>
                        <a:cs typeface="TH SarabunPSK" panose="020B0500040200020003" pitchFamily="34" charset="-34"/>
                      </a:endParaRP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83,130 </a:t>
                      </a:r>
                      <a:r>
                        <a:rPr lang="th-TH" sz="1400" b="0" i="0" u="none" strike="noStrike" dirty="0">
                          <a:solidFill>
                            <a:schemeClr val="tx1"/>
                          </a:solidFill>
                          <a:effectLst/>
                          <a:latin typeface="TH SarabunPSK" panose="020B0500040200020003" pitchFamily="34" charset="-34"/>
                          <a:cs typeface="TH SarabunPSK" panose="020B0500040200020003" pitchFamily="34" charset="-34"/>
                        </a:rPr>
                        <a:t>บาท/ครัวเรือน/ปี</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(ผลการดำเนินงานที่ดีที่สุด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 ปีย้อนหลัง)</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84,593.09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บาท/ครัวเรือน/ปี</a:t>
                      </a:r>
                      <a:endPar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ผลการดำเนินงานที่ดีที่สุด +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Interval</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400" b="0" i="0" u="none" strike="noStrike" kern="120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1.76*</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7" name="Rectangle 19">
            <a:extLst>
              <a:ext uri="{FF2B5EF4-FFF2-40B4-BE49-F238E27FC236}">
                <a16:creationId xmlns:a16="http://schemas.microsoft.com/office/drawing/2014/main" id="{1540FD7C-761A-A999-3F44-FC32DE504F57}"/>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23">
            <a:extLst>
              <a:ext uri="{FF2B5EF4-FFF2-40B4-BE49-F238E27FC236}">
                <a16:creationId xmlns:a16="http://schemas.microsoft.com/office/drawing/2014/main" id="{05AA2877-3043-E812-518F-C285F1D84421}"/>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2" name="Google Shape;253;p8">
            <a:extLst>
              <a:ext uri="{FF2B5EF4-FFF2-40B4-BE49-F238E27FC236}">
                <a16:creationId xmlns:a16="http://schemas.microsoft.com/office/drawing/2014/main" id="{E47D7E10-194E-E82D-8EE7-C7937A344E8D}"/>
              </a:ext>
            </a:extLst>
          </p:cNvPr>
          <p:cNvSpPr/>
          <p:nvPr/>
        </p:nvSpPr>
        <p:spPr>
          <a:xfrm>
            <a:off x="11129" y="6498486"/>
            <a:ext cx="9951738"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ข้อมูลจากเอกสารประกอบ</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แผนพัฒนาเศรษฐกิจและสังคมแห่งชาติฉบับที่ 13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3"/>
              </a:rPr>
              <a:t>https://www.nesdc.go.th/article_attach/article_file_20230307173847.pdf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4"/>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aphicFrame>
        <p:nvGraphicFramePr>
          <p:cNvPr id="17" name="Table 18">
            <a:extLst>
              <a:ext uri="{FF2B5EF4-FFF2-40B4-BE49-F238E27FC236}">
                <a16:creationId xmlns:a16="http://schemas.microsoft.com/office/drawing/2014/main" id="{EC42143D-190A-13A6-9A9F-7A9E18E1ADFA}"/>
              </a:ext>
            </a:extLst>
          </p:cNvPr>
          <p:cNvGraphicFramePr>
            <a:graphicFrameLocks noGrp="1"/>
          </p:cNvGraphicFramePr>
          <p:nvPr/>
        </p:nvGraphicFramePr>
        <p:xfrm>
          <a:off x="5847424" y="4377512"/>
          <a:ext cx="6219183" cy="1254726"/>
        </p:xfrm>
        <a:graphic>
          <a:graphicData uri="http://schemas.openxmlformats.org/drawingml/2006/table">
            <a:tbl>
              <a:tblPr firstRow="1" bandRow="1"/>
              <a:tblGrid>
                <a:gridCol w="2073061">
                  <a:extLst>
                    <a:ext uri="{9D8B030D-6E8A-4147-A177-3AD203B41FA5}">
                      <a16:colId xmlns:a16="http://schemas.microsoft.com/office/drawing/2014/main" val="20000"/>
                    </a:ext>
                  </a:extLst>
                </a:gridCol>
                <a:gridCol w="2073061">
                  <a:extLst>
                    <a:ext uri="{9D8B030D-6E8A-4147-A177-3AD203B41FA5}">
                      <a16:colId xmlns:a16="http://schemas.microsoft.com/office/drawing/2014/main" val="20001"/>
                    </a:ext>
                  </a:extLst>
                </a:gridCol>
                <a:gridCol w="2073061">
                  <a:extLst>
                    <a:ext uri="{9D8B030D-6E8A-4147-A177-3AD203B41FA5}">
                      <a16:colId xmlns:a16="http://schemas.microsoft.com/office/drawing/2014/main" val="20002"/>
                    </a:ext>
                  </a:extLst>
                </a:gridCol>
              </a:tblGrid>
              <a:tr h="227678">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และรอบ 2 </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 </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6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4613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75775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 SarabunPSK" panose="020B0500040200020003" pitchFamily="34" charset="-34"/>
                          <a:cs typeface="TH SarabunPSK" panose="020B0500040200020003" pitchFamily="34" charset="-34"/>
                        </a:rPr>
                        <a:t>ผลการดำเนินงาน</a:t>
                      </a:r>
                    </a:p>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lang="th-TH" sz="1400" b="0" i="0" u="none" strike="noStrike" dirty="0">
                          <a:solidFill>
                            <a:schemeClr val="tx1"/>
                          </a:solidFill>
                          <a:effectLst/>
                          <a:latin typeface="TH SarabunPSK" panose="020B0500040200020003" pitchFamily="34" charset="-34"/>
                          <a:cs typeface="TH SarabunPSK" panose="020B0500040200020003" pitchFamily="34" charset="-34"/>
                        </a:rPr>
                        <a:t>เฉลี่ยย้อนหลัง 3 ปี</a:t>
                      </a:r>
                      <a:endParaRPr lang="en-US" sz="1400" b="0" i="0" u="none" strike="noStrike" dirty="0">
                        <a:solidFill>
                          <a:schemeClr val="tx1"/>
                        </a:solidFill>
                        <a:effectLst/>
                        <a:latin typeface="TH SarabunPSK" panose="020B0500040200020003" pitchFamily="34" charset="-34"/>
                        <a:cs typeface="TH SarabunPSK" panose="020B0500040200020003" pitchFamily="34" charset="-34"/>
                      </a:endParaRP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a:t>
                      </a:r>
                      <a:r>
                        <a:rPr lang="th-TH" sz="1400" b="0" i="0" u="none" strike="noStrike" dirty="0">
                          <a:solidFill>
                            <a:schemeClr val="tx1"/>
                          </a:solidFill>
                          <a:effectLst/>
                          <a:latin typeface="TH SarabunPSK" panose="020B0500040200020003" pitchFamily="34" charset="-34"/>
                          <a:cs typeface="TH SarabunPSK" panose="020B0500040200020003" pitchFamily="34" charset="-34"/>
                        </a:rPr>
                        <a:t>เฉลี่ยย้อนหลัง 3 ปี</a:t>
                      </a:r>
                      <a:endParaRPr lang="en-US" sz="1400" b="0" i="0" u="none" strike="noStrike" dirty="0">
                        <a:solidFill>
                          <a:schemeClr val="tx1"/>
                        </a:solidFill>
                        <a:effectLst/>
                        <a:latin typeface="TH SarabunPSK" panose="020B0500040200020003" pitchFamily="34" charset="-34"/>
                        <a:cs typeface="TH SarabunPSK" panose="020B0500040200020003" pitchFamily="34" charset="-34"/>
                      </a:endParaRPr>
                    </a:p>
                    <a:p>
                      <a:pPr marL="0" indent="0" algn="ctr">
                        <a:lnSpc>
                          <a:spcPct val="100000"/>
                        </a:lnSpc>
                        <a:spcBef>
                          <a:spcPts val="0"/>
                        </a:spcBef>
                        <a:spcAft>
                          <a:spcPts val="0"/>
                        </a:spcAft>
                        <a:buFont typeface="Arial" panose="020B0604020202020204" pitchFamily="34" charset="0"/>
                        <a:buNone/>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ที่ดีที่สุด </a:t>
                      </a:r>
                      <a:endParaRPr lang="th-TH" sz="1400" b="0" i="0" u="none" strike="noStrike" dirty="0">
                        <a:solidFill>
                          <a:schemeClr val="tx1"/>
                        </a:solidFill>
                        <a:effectLst/>
                        <a:latin typeface="TH SarabunPSK" panose="020B0500040200020003" pitchFamily="34" charset="-34"/>
                        <a:cs typeface="TH SarabunPSK" panose="020B0500040200020003" pitchFamily="34" charset="-34"/>
                      </a:endParaRP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ผลการดำเนินงาน</a:t>
                      </a:r>
                      <a:r>
                        <a:rPr lang="th-TH" sz="1400" b="0" i="0" u="none" strike="noStrike" dirty="0">
                          <a:solidFill>
                            <a:schemeClr val="tx1"/>
                          </a:solidFill>
                          <a:effectLst/>
                          <a:latin typeface="TH SarabunPSK" panose="020B0500040200020003" pitchFamily="34" charset="-34"/>
                          <a:cs typeface="TH SarabunPSK" panose="020B0500040200020003" pitchFamily="34" charset="-34"/>
                        </a:rPr>
                        <a:t>เฉลี่ยย้อนหลัง 3 ปี</a:t>
                      </a:r>
                      <a:endParaRPr lang="en-US" sz="1400" b="0" i="0" u="none" strike="noStrike" dirty="0">
                        <a:solidFill>
                          <a:schemeClr val="tx1"/>
                        </a:solidFill>
                        <a:effectLst/>
                        <a:latin typeface="TH SarabunPSK" panose="020B0500040200020003" pitchFamily="34" charset="-34"/>
                        <a:cs typeface="TH SarabunPSK" panose="020B0500040200020003" pitchFamily="34" charset="-34"/>
                      </a:endParaRPr>
                    </a:p>
                    <a:p>
                      <a:pPr marL="0" marR="0" lvl="0" indent="0" algn="ctr" defTabSz="914400" rtl="0" eaLnBrk="1" fontAlgn="auto" latinLnBrk="0" hangingPunct="1">
                        <a:lnSpc>
                          <a:spcPct val="80000"/>
                        </a:lnSpc>
                        <a:spcBef>
                          <a:spcPts val="0"/>
                        </a:spcBef>
                        <a:spcAft>
                          <a:spcPts val="0"/>
                        </a:spcAft>
                        <a:buClrTx/>
                        <a:buSzTx/>
                        <a:buFont typeface="Arial" panose="020B0604020202020204" pitchFamily="34" charset="0"/>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ที่ดีที่สุด  +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Interval</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 มาตรฐาน-ขั้นต้น</a:t>
                      </a:r>
                      <a:endPar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18" name="Group 101">
            <a:extLst>
              <a:ext uri="{FF2B5EF4-FFF2-40B4-BE49-F238E27FC236}">
                <a16:creationId xmlns:a16="http://schemas.microsoft.com/office/drawing/2014/main" id="{D89E76F3-51FE-88EC-9519-BE2F244D33EB}"/>
              </a:ext>
            </a:extLst>
          </p:cNvPr>
          <p:cNvGrpSpPr/>
          <p:nvPr/>
        </p:nvGrpSpPr>
        <p:grpSpPr>
          <a:xfrm>
            <a:off x="5948685" y="469888"/>
            <a:ext cx="1251716" cy="260845"/>
            <a:chOff x="2137172" y="2910487"/>
            <a:chExt cx="715155" cy="138718"/>
          </a:xfrm>
        </p:grpSpPr>
        <p:sp>
          <p:nvSpPr>
            <p:cNvPr id="19" name="Rectangle: Rounded Corners 99">
              <a:extLst>
                <a:ext uri="{FF2B5EF4-FFF2-40B4-BE49-F238E27FC236}">
                  <a16:creationId xmlns:a16="http://schemas.microsoft.com/office/drawing/2014/main" id="{081E37D2-37CE-FD9F-39DD-8BA6F4B5D329}"/>
                </a:ext>
              </a:extLst>
            </p:cNvPr>
            <p:cNvSpPr/>
            <p:nvPr/>
          </p:nvSpPr>
          <p:spPr>
            <a:xfrm>
              <a:off x="2251333" y="2910487"/>
              <a:ext cx="486833" cy="134920"/>
            </a:xfrm>
            <a:prstGeom prst="roundRect">
              <a:avLst>
                <a:gd name="adj" fmla="val 50000"/>
              </a:avLst>
            </a:prstGeom>
            <a:solidFill>
              <a:srgbClr val="B3C6D5"/>
            </a:solidFill>
            <a:ln>
              <a:solidFill>
                <a:srgbClr val="B3C6D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TextBox 100">
              <a:extLst>
                <a:ext uri="{FF2B5EF4-FFF2-40B4-BE49-F238E27FC236}">
                  <a16:creationId xmlns:a16="http://schemas.microsoft.com/office/drawing/2014/main" id="{6C6EE3BF-89A2-363A-0EAD-45ECDEC09427}"/>
                </a:ext>
              </a:extLst>
            </p:cNvPr>
            <p:cNvSpPr txBox="1"/>
            <p:nvPr/>
          </p:nvSpPr>
          <p:spPr>
            <a:xfrm>
              <a:off x="2137172" y="2913900"/>
              <a:ext cx="715155" cy="135305"/>
            </a:xfrm>
            <a:prstGeom prst="rect">
              <a:avLst/>
            </a:prstGeom>
            <a:noFill/>
          </p:spPr>
          <p:txBody>
            <a:bodyPr wrap="square" lIns="36000" rIns="36000" rtlCol="0">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นโยบาย</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สั่งการ</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grpSp>
      <p:grpSp>
        <p:nvGrpSpPr>
          <p:cNvPr id="33" name="Group 25">
            <a:extLst>
              <a:ext uri="{FF2B5EF4-FFF2-40B4-BE49-F238E27FC236}">
                <a16:creationId xmlns:a16="http://schemas.microsoft.com/office/drawing/2014/main" id="{30CA2BB8-3606-EBB8-C031-3E01A4D27C03}"/>
              </a:ext>
            </a:extLst>
          </p:cNvPr>
          <p:cNvGrpSpPr/>
          <p:nvPr/>
        </p:nvGrpSpPr>
        <p:grpSpPr>
          <a:xfrm>
            <a:off x="7027070" y="425799"/>
            <a:ext cx="593174" cy="307777"/>
            <a:chOff x="233162" y="2666849"/>
            <a:chExt cx="326234" cy="176945"/>
          </a:xfrm>
        </p:grpSpPr>
        <p:sp>
          <p:nvSpPr>
            <p:cNvPr id="34" name="Rectangle: Rounded Corners 26">
              <a:extLst>
                <a:ext uri="{FF2B5EF4-FFF2-40B4-BE49-F238E27FC236}">
                  <a16:creationId xmlns:a16="http://schemas.microsoft.com/office/drawing/2014/main" id="{15D58506-7228-12B2-66D0-B2E5761A983C}"/>
                </a:ext>
              </a:extLst>
            </p:cNvPr>
            <p:cNvSpPr/>
            <p:nvPr/>
          </p:nvSpPr>
          <p:spPr>
            <a:xfrm>
              <a:off x="233162" y="2693367"/>
              <a:ext cx="326234" cy="132958"/>
            </a:xfrm>
            <a:prstGeom prst="roundRect">
              <a:avLst>
                <a:gd name="adj" fmla="val 50000"/>
              </a:avLst>
            </a:prstGeom>
            <a:solidFill>
              <a:srgbClr val="A18E80"/>
            </a:solidFill>
            <a:ln>
              <a:solidFill>
                <a:srgbClr val="A18E8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TextBox 30">
              <a:extLst>
                <a:ext uri="{FF2B5EF4-FFF2-40B4-BE49-F238E27FC236}">
                  <a16:creationId xmlns:a16="http://schemas.microsoft.com/office/drawing/2014/main" id="{FF1C1B20-1625-5594-CC6E-20DF7BD27E21}"/>
                </a:ext>
              </a:extLst>
            </p:cNvPr>
            <p:cNvSpPr txBox="1"/>
            <p:nvPr/>
          </p:nvSpPr>
          <p:spPr>
            <a:xfrm>
              <a:off x="270279" y="2666849"/>
              <a:ext cx="252000" cy="176945"/>
            </a:xfrm>
            <a:prstGeom prst="rect">
              <a:avLst/>
            </a:prstGeom>
            <a:noFill/>
          </p:spPr>
          <p:txBody>
            <a:bodyPr wrap="square" lIns="0" r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ภารกิจ</a:t>
              </a:r>
            </a:p>
          </p:txBody>
        </p:sp>
      </p:grpSp>
      <p:sp>
        <p:nvSpPr>
          <p:cNvPr id="24" name="Rectangle 34">
            <a:extLst>
              <a:ext uri="{FF2B5EF4-FFF2-40B4-BE49-F238E27FC236}">
                <a16:creationId xmlns:a16="http://schemas.microsoft.com/office/drawing/2014/main" id="{04C3093C-3F4B-0849-5443-B1817B02E1A5}"/>
              </a:ext>
            </a:extLst>
          </p:cNvPr>
          <p:cNvSpPr/>
          <p:nvPr/>
        </p:nvSpPr>
        <p:spPr>
          <a:xfrm>
            <a:off x="9287264" y="55843"/>
            <a:ext cx="2494441" cy="296043"/>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ทุกกรมในกระทรวงเกษตรและสหกรณ์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2" name="Rectangle 3">
            <a:extLst>
              <a:ext uri="{FF2B5EF4-FFF2-40B4-BE49-F238E27FC236}">
                <a16:creationId xmlns:a16="http://schemas.microsoft.com/office/drawing/2014/main" id="{0C38CA02-E8A8-CAFF-AC51-4D7F5439E823}"/>
              </a:ext>
            </a:extLst>
          </p:cNvPr>
          <p:cNvSpPr/>
          <p:nvPr/>
        </p:nvSpPr>
        <p:spPr>
          <a:xfrm>
            <a:off x="176989" y="5648371"/>
            <a:ext cx="5616001" cy="392864"/>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tab pos="0" algn="l"/>
              </a:tabLst>
              <a:defRPr/>
            </a:pPr>
            <a:r>
              <a:rPr kumimoji="0" lang="th-TH"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 อัตราการเติบโตของรายได้เงินสดสุทธิทางการเกษตรของเกษตรกรเฉลี่ยต่อครัวเรือน ร้อยละ 1.76 </a:t>
            </a:r>
            <a:r>
              <a:rPr kumimoji="0" lang="en-US"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a:t>
            </a:r>
            <a:r>
              <a:rPr kumimoji="0" lang="th-TH"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อัตราการเติบโตแบบ </a:t>
            </a:r>
            <a:r>
              <a:rPr kumimoji="0" lang="en-US"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Exponential </a:t>
            </a:r>
            <a:br>
              <a:rPr kumimoji="0" lang="th-TH"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br>
            <a:r>
              <a:rPr kumimoji="0" lang="th-TH"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  </a:t>
            </a:r>
            <a:r>
              <a:rPr kumimoji="0" lang="en-US"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Growth)</a:t>
            </a:r>
            <a:r>
              <a:rPr kumimoji="0" lang="th-TH"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rPr>
              <a:t> ปี 2568</a:t>
            </a:r>
            <a:endParaRPr kumimoji="0" lang="en-US" altLang="en-US" sz="12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
        <p:nvSpPr>
          <p:cNvPr id="14" name="Rectangle 7">
            <a:extLst>
              <a:ext uri="{FF2B5EF4-FFF2-40B4-BE49-F238E27FC236}">
                <a16:creationId xmlns:a16="http://schemas.microsoft.com/office/drawing/2014/main" id="{CD9A1C34-9DBC-D2EB-11A8-262639E9A7F2}"/>
              </a:ext>
            </a:extLst>
          </p:cNvPr>
          <p:cNvSpPr/>
          <p:nvPr/>
        </p:nvSpPr>
        <p:spPr>
          <a:xfrm>
            <a:off x="25400" y="763479"/>
            <a:ext cx="8580913" cy="1132361"/>
          </a:xfrm>
          <a:prstGeom prst="rect">
            <a:avLst/>
          </a:prstGeom>
        </p:spPr>
        <p:txBody>
          <a:bodyPr wrap="square">
            <a:spAutoFit/>
          </a:bodyPr>
          <a:lstStyle/>
          <a:p>
            <a:pPr marL="88900" marR="0" lvl="0" indent="0" algn="l" defTabSz="914400" rtl="0" eaLnBrk="1" fontAlgn="auto" latinLnBrk="0" hangingPunct="1">
              <a:lnSpc>
                <a:spcPct val="80000"/>
              </a:lnSpc>
              <a:spcBef>
                <a:spcPts val="0"/>
              </a:spcBef>
              <a:spcAft>
                <a:spcPts val="0"/>
              </a:spcAft>
              <a:buClrTx/>
              <a:buSzTx/>
              <a:buFontTx/>
              <a:buNone/>
              <a:tabLst>
                <a:tab pos="265113"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265113" marR="0" lvl="0" indent="-176213" algn="l" defTabSz="914400" rtl="0" eaLnBrk="1" fontAlgn="auto" latinLnBrk="0" hangingPunct="1">
              <a:lnSpc>
                <a:spcPct val="80000"/>
              </a:lnSpc>
              <a:spcBef>
                <a:spcPts val="0"/>
              </a:spcBef>
              <a:spcAft>
                <a:spcPts val="0"/>
              </a:spcAft>
              <a:buClrTx/>
              <a:buSzTx/>
              <a:buFont typeface="Arial" panose="020B0604020202020204" pitchFamily="34" charset="0"/>
              <a:buChar char="•"/>
              <a:tabLst>
                <a:tab pos="265113"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รายได้</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เงินสดทางการเกษตร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หมายถึง รายได้ที่เป็นเงินสดจากการจำหน่ายผลผลิต ผลพลอยได้และสิ่งอื่นใดจากกระบวนการผลิตทางการเกษตร ประกอบด้วย รายได้เงินสดเกษตรทางพืช รายได้เงินสดเกษตรทางสัตว์ และรายได้เงินสดเกษตรอื่น ๆ ที่เกิดขึ้นในฟาร์ม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ไม่รวมถึงการเก็บของป่ามาขาย และบริการทางการเกษตร</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a:t>
            </a:r>
          </a:p>
          <a:p>
            <a:pPr marL="265113" marR="0" lvl="0" indent="-176213" algn="l" defTabSz="914400" rtl="0" eaLnBrk="1" fontAlgn="auto" latinLnBrk="0" hangingPunct="1">
              <a:lnSpc>
                <a:spcPct val="80000"/>
              </a:lnSpc>
              <a:spcBef>
                <a:spcPts val="0"/>
              </a:spcBef>
              <a:spcAft>
                <a:spcPts val="0"/>
              </a:spcAft>
              <a:buClrTx/>
              <a:buSzTx/>
              <a:buFont typeface="Arial" panose="020B0604020202020204" pitchFamily="34" charset="0"/>
              <a:buChar char="•"/>
              <a:tabLst>
                <a:tab pos="265113" algn="l"/>
              </a:tabLst>
              <a:defRPr/>
            </a:pPr>
            <a:r>
              <a:rPr kumimoji="0" lang="th-TH" sz="1400" b="1" i="0" u="none" strike="noStrike" kern="1200" cap="none" spc="3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รายจ่ายเงินสดทางการเกษตร </a:t>
            </a:r>
            <a:r>
              <a:rPr kumimoji="0" lang="th-TH" sz="1400" b="0" i="0" u="none" strike="noStrike" kern="1200" cap="none" spc="3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หมายถึง ค่าใช้จ่ายที่เป็นเงินสดในการซื้อวัสดุปัจจัยการผลิตและค่าจ้างแรงงานที่ใช้ในกระบวนการผลิตทางการเกษตร ทั้งการปลูกพืชเลี้ยงสัตว์ และกิจกรรมอื่นที่เกี่ยวกับการเกษตรที่เกิดขึ้นในฟาร์ม </a:t>
            </a:r>
            <a:endParaRPr kumimoji="0" lang="en-US" sz="1400" b="0" i="0" u="none" strike="noStrike" kern="1200" cap="none" spc="3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265113" marR="0" lvl="0" indent="-176213" algn="l" defTabSz="914400" rtl="0" eaLnBrk="1" fontAlgn="auto" latinLnBrk="0" hangingPunct="1">
              <a:lnSpc>
                <a:spcPct val="80000"/>
              </a:lnSpc>
              <a:spcBef>
                <a:spcPts val="0"/>
              </a:spcBef>
              <a:spcAft>
                <a:spcPts val="0"/>
              </a:spcAft>
              <a:buClrTx/>
              <a:buSzTx/>
              <a:buFont typeface="Arial" panose="020B0604020202020204" pitchFamily="34" charset="0"/>
              <a:buChar char="•"/>
              <a:tabLst>
                <a:tab pos="265113"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รายได้เงินสดสุทธิทางการเกษตร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หมายถึง รายได้เงินสดทางการเกษตรหักด้วยรายจ่ายเงินสดทางการเกษตร  </a:t>
            </a:r>
            <a:endPar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p:txBody>
      </p:sp>
      <p:sp>
        <p:nvSpPr>
          <p:cNvPr id="8" name="Rectangle 34">
            <a:extLst>
              <a:ext uri="{FF2B5EF4-FFF2-40B4-BE49-F238E27FC236}">
                <a16:creationId xmlns:a16="http://schemas.microsoft.com/office/drawing/2014/main" id="{B128DA96-D5C6-8E7A-51B7-2C92360F8F59}"/>
              </a:ext>
            </a:extLst>
          </p:cNvPr>
          <p:cNvSpPr>
            <a:spLocks noChangeArrowheads="1"/>
          </p:cNvSpPr>
          <p:nvPr/>
        </p:nvSpPr>
        <p:spPr bwMode="auto">
          <a:xfrm>
            <a:off x="122555" y="5999176"/>
            <a:ext cx="11659150" cy="27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803275" indent="-803275">
              <a:lnSpc>
                <a:spcPct val="90000"/>
              </a:lnSpc>
              <a:spcBef>
                <a:spcPts val="1000"/>
              </a:spcBef>
              <a:buFont typeface="Arial" panose="020B0604020202020204" pitchFamily="34" charset="0"/>
              <a:buChar char="•"/>
              <a:tabLst>
                <a:tab pos="690563" algn="l"/>
              </a:tabLst>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tabLst>
                <a:tab pos="690563" algn="l"/>
              </a:tabLst>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tabLst>
                <a:tab pos="690563" algn="l"/>
              </a:tabLst>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690563" algn="l"/>
              </a:tabLst>
              <a:defRPr>
                <a:solidFill>
                  <a:schemeClr val="tx1"/>
                </a:solidFill>
                <a:latin typeface="Calibri" panose="020F0502020204030204" pitchFamily="34" charset="0"/>
                <a:cs typeface="Cordia New" panose="020B0304020202020204" pitchFamily="34" charset="-34"/>
              </a:defRPr>
            </a:lvl9pPr>
          </a:lstStyle>
          <a:p>
            <a:pPr marL="803275" marR="0" lvl="0" indent="-803275" algn="l" defTabSz="914400" rtl="0" eaLnBrk="1" fontAlgn="auto" latinLnBrk="0" hangingPunct="1">
              <a:lnSpc>
                <a:spcPct val="80000"/>
              </a:lnSpc>
              <a:spcBef>
                <a:spcPct val="0"/>
              </a:spcBef>
              <a:spcAft>
                <a:spcPts val="0"/>
              </a:spcAft>
              <a:buClrTx/>
              <a:buSzTx/>
              <a:buFont typeface="Arial" panose="020B0604020202020204" pitchFamily="34" charset="0"/>
              <a:buNone/>
              <a:tabLst>
                <a:tab pos="690563" algn="l"/>
              </a:tabLst>
              <a:defRPr/>
            </a:pPr>
            <a:r>
              <a:rPr kumimoji="0" lang="th-TH" alt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เงื่อนไข </a:t>
            </a:r>
            <a:r>
              <a:rPr kumimoji="0" lang="en-US" alt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ต้องจัดทำ</a:t>
            </a:r>
            <a:r>
              <a:rPr kumimoji="0" lang="th-TH" sz="1400" b="0" i="0" u="none" strike="noStrike" kern="1200" cap="none" spc="0" normalizeH="0" baseline="0" noProof="0" dirty="0">
                <a:ln>
                  <a:noFill/>
                </a:ln>
                <a:solidFill>
                  <a:prstClr val="black"/>
                </a:solidFill>
                <a:effectLst/>
                <a:uLnTx/>
                <a:uFillTx/>
                <a:latin typeface="THSarabunPSK" panose="020B0500040200020003" pitchFamily="34" charset="-34"/>
                <a:ea typeface="+mn-ea"/>
                <a:cs typeface="THSarabunPSK" panose="020B0500040200020003" pitchFamily="34" charset="-34"/>
              </a:rPr>
              <a:t>รายงานผลการดำเนินงานตามโครงการ กิจกรรมการถอดบทเรียน ประกอบในการรายงานผลตัวชี้วัดรอบ 12 เดือนให้สำนักงาน ก.พ.ร. ภายใน </a:t>
            </a:r>
            <a:r>
              <a:rPr kumimoji="0" lang="en-US" sz="1400" b="0" i="0" u="none" strike="noStrike" kern="1200" cap="none" spc="0" normalizeH="0" baseline="0" noProof="0" dirty="0">
                <a:ln>
                  <a:noFill/>
                </a:ln>
                <a:solidFill>
                  <a:prstClr val="black"/>
                </a:solidFill>
                <a:effectLst/>
                <a:uLnTx/>
                <a:uFillTx/>
                <a:latin typeface="THSarabunPSK" panose="020B0500040200020003" pitchFamily="34" charset="-34"/>
                <a:ea typeface="+mn-ea"/>
                <a:cs typeface="THSarabunPSK" panose="020B0500040200020003" pitchFamily="34" charset="-34"/>
              </a:rPr>
              <a:t>30</a:t>
            </a:r>
            <a:r>
              <a:rPr kumimoji="0" lang="th-TH" sz="1400" b="0" i="0" u="none" strike="noStrike" kern="1200" cap="none" spc="0" normalizeH="0" baseline="0" noProof="0" dirty="0">
                <a:ln>
                  <a:noFill/>
                </a:ln>
                <a:solidFill>
                  <a:prstClr val="black"/>
                </a:solidFill>
                <a:effectLst/>
                <a:uLnTx/>
                <a:uFillTx/>
                <a:latin typeface="THSarabunPSK" panose="020B0500040200020003" pitchFamily="34" charset="-34"/>
                <a:ea typeface="+mn-ea"/>
                <a:cs typeface="THSarabunPSK" panose="020B0500040200020003" pitchFamily="34" charset="-34"/>
              </a:rPr>
              <a:t> กันยายน 256</a:t>
            </a:r>
            <a:r>
              <a:rPr kumimoji="0" lang="en-US" sz="1400" b="0" i="0" u="none" strike="noStrike" kern="1200" cap="none" spc="0" normalizeH="0" baseline="0" noProof="0" dirty="0">
                <a:ln>
                  <a:noFill/>
                </a:ln>
                <a:solidFill>
                  <a:prstClr val="black"/>
                </a:solidFill>
                <a:effectLst/>
                <a:uLnTx/>
                <a:uFillTx/>
                <a:latin typeface="THSarabunPSK" panose="020B0500040200020003" pitchFamily="34" charset="-34"/>
                <a:ea typeface="+mn-ea"/>
                <a:cs typeface="THSarabunPSK" panose="020B0500040200020003" pitchFamily="34" charset="-34"/>
              </a:rPr>
              <a:t>9</a:t>
            </a:r>
            <a:r>
              <a:rPr kumimoji="0" lang="th-TH" sz="1400" b="0" i="0" u="none" strike="noStrike" kern="1200" cap="none" spc="0" normalizeH="0" baseline="0" noProof="0" dirty="0">
                <a:ln>
                  <a:noFill/>
                </a:ln>
                <a:solidFill>
                  <a:prstClr val="black"/>
                </a:solidFill>
                <a:effectLst/>
                <a:uLnTx/>
                <a:uFillTx/>
                <a:latin typeface="THSarabunPSK" panose="020B0500040200020003" pitchFamily="34" charset="-34"/>
                <a:ea typeface="+mn-ea"/>
                <a:cs typeface="THSarabunPSK" panose="020B0500040200020003" pitchFamily="34" charset="-34"/>
              </a:rPr>
              <a:t> หากไม่ดำเนินการจะหักคะแนน 10 คะแนน ในภาพรวมของตัวชี้วัดนี้</a:t>
            </a:r>
            <a:endParaRPr kumimoji="0" lang="en-US" altLang="en-US" sz="1400" b="0" i="0" u="none" strike="noStrike" kern="1200" cap="none" spc="0" normalizeH="0" baseline="0" noProof="0" dirty="0">
              <a:ln>
                <a:noFill/>
              </a:ln>
              <a:solidFill>
                <a:prstClr val="black"/>
              </a:solidFill>
              <a:effectLst/>
              <a:highlight>
                <a:srgbClr val="FFFF00"/>
              </a:highlight>
              <a:uLnTx/>
              <a:uFillTx/>
              <a:latin typeface="TH SarabunPSK" panose="020B0500040200020003" pitchFamily="34" charset="-34"/>
              <a:ea typeface="+mn-ea"/>
              <a:cs typeface="TH SarabunPSK" panose="020B0500040200020003" pitchFamily="34" charset="-34"/>
            </a:endParaRPr>
          </a:p>
        </p:txBody>
      </p:sp>
      <p:grpSp>
        <p:nvGrpSpPr>
          <p:cNvPr id="4" name="Group 2">
            <a:extLst>
              <a:ext uri="{FF2B5EF4-FFF2-40B4-BE49-F238E27FC236}">
                <a16:creationId xmlns:a16="http://schemas.microsoft.com/office/drawing/2014/main" id="{B3DB70E4-E7AF-42D8-DE5C-6E935BE636A9}"/>
              </a:ext>
            </a:extLst>
          </p:cNvPr>
          <p:cNvGrpSpPr/>
          <p:nvPr/>
        </p:nvGrpSpPr>
        <p:grpSpPr>
          <a:xfrm>
            <a:off x="7538262" y="408026"/>
            <a:ext cx="724349" cy="427588"/>
            <a:chOff x="1562731" y="1899324"/>
            <a:chExt cx="545361" cy="289957"/>
          </a:xfrm>
        </p:grpSpPr>
        <p:pic>
          <p:nvPicPr>
            <p:cNvPr id="26" name="Picture 1" descr="C:\Users\dathpan\Downloads\056aac9a306aef891367aae43a86394b.jpg">
              <a:extLst>
                <a:ext uri="{FF2B5EF4-FFF2-40B4-BE49-F238E27FC236}">
                  <a16:creationId xmlns:a16="http://schemas.microsoft.com/office/drawing/2014/main" id="{459B7161-D013-9380-E871-3B33F7D3164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6">
              <a:extLst>
                <a:ext uri="{FF2B5EF4-FFF2-40B4-BE49-F238E27FC236}">
                  <a16:creationId xmlns:a16="http://schemas.microsoft.com/office/drawing/2014/main" id="{DBFCD6F7-891D-263D-3B30-B3064C2DAB9D}"/>
                </a:ext>
              </a:extLst>
            </p:cNvPr>
            <p:cNvSpPr txBox="1"/>
            <p:nvPr/>
          </p:nvSpPr>
          <p:spPr>
            <a:xfrm>
              <a:off x="1562731" y="1968958"/>
              <a:ext cx="545361" cy="166229"/>
            </a:xfrm>
            <a:prstGeom prst="rect">
              <a:avLst/>
            </a:prstGeom>
            <a:noFill/>
          </p:spPr>
          <p:txBody>
            <a:bodyPr wrap="square" rtlCol="0">
              <a:spAutoFit/>
            </a:bodyPr>
            <a:lstStyle/>
            <a:p>
              <a:pPr algn="ctr">
                <a:lnSpc>
                  <a:spcPct val="80000"/>
                </a:lnSpc>
                <a:defRPr/>
              </a:pPr>
              <a:r>
                <a:rPr lang="th-TH" sz="1200" b="1" dirty="0">
                  <a:solidFill>
                    <a:prstClr val="black"/>
                  </a:solidFill>
                  <a:latin typeface="TH SarabunPSK" panose="020B0500040200020003" pitchFamily="34" charset="-34"/>
                  <a:cs typeface="TH SarabunPSK" panose="020B0500040200020003" pitchFamily="34" charset="-34"/>
                </a:rPr>
                <a:t>ต่อเนื่อง</a:t>
              </a:r>
              <a:r>
                <a:rPr lang="en-US" sz="1200" b="1" dirty="0">
                  <a:solidFill>
                    <a:prstClr val="black"/>
                  </a:solidFill>
                  <a:latin typeface="TH SarabunPSK" panose="020B0500040200020003" pitchFamily="34" charset="-34"/>
                  <a:cs typeface="TH SarabunPSK" panose="020B0500040200020003" pitchFamily="34" charset="-34"/>
                </a:rPr>
                <a:t> </a:t>
              </a:r>
              <a:endParaRPr lang="en-GB" sz="1200" b="1" dirty="0">
                <a:solidFill>
                  <a:srgbClr val="FF0000"/>
                </a:solidFill>
                <a:latin typeface="TH SarabunPSK" panose="020B0500040200020003" pitchFamily="34" charset="-34"/>
                <a:cs typeface="TH SarabunPSK" panose="020B0500040200020003" pitchFamily="34" charset="-34"/>
              </a:endParaRPr>
            </a:p>
          </p:txBody>
        </p:sp>
      </p:grpSp>
      <p:grpSp>
        <p:nvGrpSpPr>
          <p:cNvPr id="29" name="กลุ่ม 4">
            <a:extLst>
              <a:ext uri="{FF2B5EF4-FFF2-40B4-BE49-F238E27FC236}">
                <a16:creationId xmlns:a16="http://schemas.microsoft.com/office/drawing/2014/main" id="{7EB5450D-F29B-3D66-9DB9-178EEAE5AD47}"/>
              </a:ext>
            </a:extLst>
          </p:cNvPr>
          <p:cNvGrpSpPr>
            <a:grpSpLocks/>
          </p:cNvGrpSpPr>
          <p:nvPr/>
        </p:nvGrpSpPr>
        <p:grpSpPr bwMode="auto">
          <a:xfrm>
            <a:off x="8063535" y="414615"/>
            <a:ext cx="811325" cy="486601"/>
            <a:chOff x="7076055" y="1707729"/>
            <a:chExt cx="1164188" cy="628202"/>
          </a:xfrm>
        </p:grpSpPr>
        <p:pic>
          <p:nvPicPr>
            <p:cNvPr id="30" name="Picture 1" descr="C:\Users\dathpan\Downloads\056aac9a306aef891367aae43a86394b.jpg">
              <a:extLst>
                <a:ext uri="{FF2B5EF4-FFF2-40B4-BE49-F238E27FC236}">
                  <a16:creationId xmlns:a16="http://schemas.microsoft.com/office/drawing/2014/main" id="{188CA0FB-9B6A-FE75-CC91-D8A17639F10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2">
              <a:extLst>
                <a:ext uri="{FF2B5EF4-FFF2-40B4-BE49-F238E27FC236}">
                  <a16:creationId xmlns:a16="http://schemas.microsoft.com/office/drawing/2014/main" id="{B4E41A79-DBFC-A4AB-2136-93F9767C59FE}"/>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5</a:t>
              </a:r>
            </a:p>
          </p:txBody>
        </p:sp>
      </p:grpSp>
    </p:spTree>
    <p:extLst>
      <p:ext uri="{BB962C8B-B14F-4D97-AF65-F5344CB8AC3E}">
        <p14:creationId xmlns:p14="http://schemas.microsoft.com/office/powerpoint/2010/main" val="2527123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30">
            <a:extLst>
              <a:ext uri="{FF2B5EF4-FFF2-40B4-BE49-F238E27FC236}">
                <a16:creationId xmlns:a16="http://schemas.microsoft.com/office/drawing/2014/main" id="{76F017AA-9A49-64C9-6EF9-9A1106F5ED3E}"/>
              </a:ext>
            </a:extLst>
          </p:cNvPr>
          <p:cNvSpPr/>
          <p:nvPr/>
        </p:nvSpPr>
        <p:spPr>
          <a:xfrm>
            <a:off x="7904882" y="1567721"/>
            <a:ext cx="4174740" cy="326552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946C00F7-0684-3E68-657F-5D0E32D13082}"/>
              </a:ext>
            </a:extLst>
          </p:cNvPr>
          <p:cNvSpPr/>
          <p:nvPr/>
        </p:nvSpPr>
        <p:spPr>
          <a:xfrm>
            <a:off x="85360" y="836531"/>
            <a:ext cx="7715977" cy="3524042"/>
          </a:xfrm>
          <a:prstGeom prst="rect">
            <a:avLst/>
          </a:prstGeom>
          <a:solidFill>
            <a:schemeClr val="bg1"/>
          </a:solidFill>
          <a:ln w="3175">
            <a:solidFill>
              <a:schemeClr val="tx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tab pos="712788"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คำอธิบาย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endPar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85725" marR="0" lvl="0" indent="-85725" algn="l" defTabSz="914400" rtl="0" eaLnBrk="1" fontAlgn="auto" latinLnBrk="0" hangingPunct="1">
              <a:lnSpc>
                <a:spcPts val="14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การประเมินศักยภาพวิสาหกิจชุมชน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หมายถึง การดำเนินงานเพื่อให้ได้รับรู้ศักยภาพและความสามารถของวิสาหกิจชุมชนหรือเครือข่ายวิสาหกิจชุมชน ในเรื่องทิศทางของวิสาหกิจชุมชน          การวางแผนการดำเนินงานวิสาหกิจชุมชน การบริหารตลาด การจัดการความรู้และข้อมูลข่าวสาร  การบริหารสมาชิกวิสาหกิจชุมชน กระบวนการจัดการสินค้าและบริการ และผลลัพธ์              การดำเนินงานวิสาหกิจชุมชน โดยใช้แบบประเมินศักยภาพวิสาหกิจชุมชนเป็นเครื่องมือในการเก็บข้อมูลและสรุปผลการประเมิน เพื่อเป็นข้อมูลให้วิสาหกิจชุมชนใช้ประโยชน์ในการกำหนดแนวทางพัฒนาตนเอง และหน่วยงานภาคีที่เกี่ยวข้องใช้พิจารณากำหนดแนวทางส่งเสริมสนับสนุนตามศักยภาพ</a:t>
            </a:r>
          </a:p>
          <a:p>
            <a:pPr marL="85725" marR="0" lvl="0" indent="-85725" algn="l" defTabSz="914400" rtl="0" eaLnBrk="1" fontAlgn="auto" latinLnBrk="0" hangingPunct="1">
              <a:lnSpc>
                <a:spcPts val="14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การสรุปศักยภาพโดยรวมของวิสาหกิจชมชน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จะดำเนินการโดยนำข้อมูลจากตารางสรุปผลการประเมินมาแทนค่าด้วยคะแนน 3 ระดับ คือ ระดับดี  มีค่าเท่ากับ 3 คะแนน ระดับปานกลาง    มีค่าเท่ากับ 2 คะแนน และระดับต้องปรับปรุง มีค่าเท่ากับ 1 คะแนน จากนั้นหาค่าเฉลี่ยคะแนนโดยการรวมคะแนนทั้งหมดที่ได้ หารด้วยจำนวนข้อคำถามที่ประเมิน แล้วนำมาเปรียบเทียบกับช่วงคะแนนของแต่ละระดับการพัฒนา ดังนี้</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 ระดับดี               มีช่วงคะแนนระหว่าง 2.34 – 3.00  คะแนน</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 ระดับปานกลาง     มีช่วงคะแนนระหว่าง 1.67 – 2.33  คะแนน</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 ระดับต้องปรับปรุง มีช่วงคะแนนระหว่าง  1.00 – 1.66  คะแนน</a:t>
            </a:r>
          </a:p>
          <a:p>
            <a:pPr marL="85725" marR="0" lvl="0" indent="-85725" algn="l" defTabSz="914400" rtl="0" eaLnBrk="1" fontAlgn="auto" latinLnBrk="0" hangingPunct="1">
              <a:lnSpc>
                <a:spcPts val="14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ขอบเขตการประเมิน</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ข้อมูลผลการดำเนินงานใช้ฐานข้อมูลวิสาหกิจชุมชนที่มีศักยภาพในระดับดี และวิสาหกิจชุมชนที่เข้ารับการประเมิน ณ 30 กันยายน 2569 และผลการดำเนินงาน              เป็นการนับผลการดำเนินงานแบบสะสม</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p>
          <a:p>
            <a:pPr marL="85725" marR="0" lvl="0" indent="-85725" algn="l" defTabSz="914400" rtl="0" eaLnBrk="1" fontAlgn="auto" latinLnBrk="0" hangingPunct="1">
              <a:lnSpc>
                <a:spcPts val="14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วิธีการเก็บข้อมูล :</a:t>
            </a:r>
            <a:endParaRPr kumimoji="0" lang="en-US" sz="1200" b="1" i="0" u="none" strike="sng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l" defTabSz="914400" rtl="0" eaLnBrk="1" fontAlgn="auto" latinLnBrk="0" hangingPunct="1">
              <a:lnSpc>
                <a:spcPts val="14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รอบ 6 เดือน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รายงานผลการส่งเสริมและสนับสนุนวิสาหกิจชุมชนของสำนักงานเกษตรจังหวัด </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รอบ 12 เดือน</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การประเมินศักยภาพวิสาหกิจชุมชนจะใช้แบบประเมินศักยภาพวิสาหกิจชุมชน (ฉบับปรับปรุง) ปี 2562 ซึ่งเริ่มใช้ตั้งแต่เดือนมกราคม 2567</a:t>
            </a:r>
          </a:p>
          <a:p>
            <a:pPr marL="85725"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แหล่งที่มาของข้อมูล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ข้อมูลการประเมินศักยภาพวิสาหกิจชุมชน จากระบบสารสนเทศวิสาหกิจชุมชน กรมส่งเสริมการเกษตร</a:t>
            </a:r>
          </a:p>
          <a:p>
            <a:pPr marL="85725" marR="0" lvl="0" indent="-85725"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สูตรการคำนวณ </a:t>
            </a:r>
            <a:r>
              <a:rPr kumimoji="0" lang="en-US" sz="12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200" b="0" i="0" u="sng"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sng"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จำนวนวิสาหกิจชุมชนที่มีศักยภาพในระดับดี</a:t>
            </a:r>
            <a:r>
              <a:rPr kumimoji="0" lang="en-US" sz="1200" b="0" i="0" u="sng"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x 100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จำนวนวิสาหกิจชุมชนที่เข้ารับการประเมินทั้งหมด</a:t>
            </a:r>
          </a:p>
        </p:txBody>
      </p:sp>
      <p:sp>
        <p:nvSpPr>
          <p:cNvPr id="14" name="Google Shape;266;p8">
            <a:extLst>
              <a:ext uri="{FF2B5EF4-FFF2-40B4-BE49-F238E27FC236}">
                <a16:creationId xmlns:a16="http://schemas.microsoft.com/office/drawing/2014/main" id="{7D05C36B-8125-04FD-696C-E1B135E0F8E7}"/>
              </a:ext>
            </a:extLst>
          </p:cNvPr>
          <p:cNvSpPr/>
          <p:nvPr/>
        </p:nvSpPr>
        <p:spPr>
          <a:xfrm>
            <a:off x="85360" y="4465387"/>
            <a:ext cx="4393122" cy="24002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60000"/>
              </a:lnSpc>
              <a:spcBef>
                <a:spcPts val="0"/>
              </a:spcBef>
              <a:spcAft>
                <a:spcPts val="0"/>
              </a:spcAft>
              <a:buClr>
                <a:srgbClr val="000000"/>
              </a:buClr>
              <a:buSzPts val="1800"/>
              <a:buFont typeface="Sarabun"/>
              <a:buNone/>
              <a:tabLst/>
              <a:defRPr/>
            </a:pPr>
            <a:r>
              <a:rPr kumimoji="0" lang="th-TH" sz="1600" b="1" i="0" u="none" strike="noStrike" kern="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เป้าหมาย ปี 2569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 </a:t>
            </a:r>
            <a:r>
              <a:rPr kumimoji="0" lang="th-TH" sz="1600" b="0" i="0" u="none" strike="noStrike" kern="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ร้อยละ 35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และ</a:t>
            </a:r>
            <a:r>
              <a:rPr kumimoji="0" lang="th-TH" sz="1600" b="1" i="0" u="none" strike="noStrike" kern="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เป้าหมายปี 2570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 </a:t>
            </a:r>
            <a:r>
              <a:rPr kumimoji="0" lang="th-TH" sz="1600" b="0" i="0" u="none" strike="noStrike" kern="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ร้อยละ 35</a:t>
            </a:r>
          </a:p>
        </p:txBody>
      </p:sp>
      <p:graphicFrame>
        <p:nvGraphicFramePr>
          <p:cNvPr id="18" name="Google Shape;267;p8">
            <a:extLst>
              <a:ext uri="{FF2B5EF4-FFF2-40B4-BE49-F238E27FC236}">
                <a16:creationId xmlns:a16="http://schemas.microsoft.com/office/drawing/2014/main" id="{D68B0308-5068-C85B-D514-E5AAE29C0161}"/>
              </a:ext>
            </a:extLst>
          </p:cNvPr>
          <p:cNvGraphicFramePr/>
          <p:nvPr/>
        </p:nvGraphicFramePr>
        <p:xfrm>
          <a:off x="96898" y="4786385"/>
          <a:ext cx="11709024" cy="1329775"/>
        </p:xfrm>
        <a:graphic>
          <a:graphicData uri="http://schemas.openxmlformats.org/drawingml/2006/table">
            <a:tbl>
              <a:tblPr firstRow="1" bandRow="1">
                <a:noFill/>
              </a:tblPr>
              <a:tblGrid>
                <a:gridCol w="2106972">
                  <a:extLst>
                    <a:ext uri="{9D8B030D-6E8A-4147-A177-3AD203B41FA5}">
                      <a16:colId xmlns:a16="http://schemas.microsoft.com/office/drawing/2014/main" val="20000"/>
                    </a:ext>
                  </a:extLst>
                </a:gridCol>
                <a:gridCol w="800171">
                  <a:extLst>
                    <a:ext uri="{9D8B030D-6E8A-4147-A177-3AD203B41FA5}">
                      <a16:colId xmlns:a16="http://schemas.microsoft.com/office/drawing/2014/main" val="20001"/>
                    </a:ext>
                  </a:extLst>
                </a:gridCol>
                <a:gridCol w="800171">
                  <a:extLst>
                    <a:ext uri="{9D8B030D-6E8A-4147-A177-3AD203B41FA5}">
                      <a16:colId xmlns:a16="http://schemas.microsoft.com/office/drawing/2014/main" val="20002"/>
                    </a:ext>
                  </a:extLst>
                </a:gridCol>
                <a:gridCol w="800171">
                  <a:extLst>
                    <a:ext uri="{9D8B030D-6E8A-4147-A177-3AD203B41FA5}">
                      <a16:colId xmlns:a16="http://schemas.microsoft.com/office/drawing/2014/main" val="20003"/>
                    </a:ext>
                  </a:extLst>
                </a:gridCol>
                <a:gridCol w="800171">
                  <a:extLst>
                    <a:ext uri="{9D8B030D-6E8A-4147-A177-3AD203B41FA5}">
                      <a16:colId xmlns:a16="http://schemas.microsoft.com/office/drawing/2014/main" val="275476671"/>
                    </a:ext>
                  </a:extLst>
                </a:gridCol>
                <a:gridCol w="800171">
                  <a:extLst>
                    <a:ext uri="{9D8B030D-6E8A-4147-A177-3AD203B41FA5}">
                      <a16:colId xmlns:a16="http://schemas.microsoft.com/office/drawing/2014/main" val="20004"/>
                    </a:ext>
                  </a:extLst>
                </a:gridCol>
                <a:gridCol w="800171">
                  <a:extLst>
                    <a:ext uri="{9D8B030D-6E8A-4147-A177-3AD203B41FA5}">
                      <a16:colId xmlns:a16="http://schemas.microsoft.com/office/drawing/2014/main" val="2927882402"/>
                    </a:ext>
                  </a:extLst>
                </a:gridCol>
                <a:gridCol w="800171">
                  <a:extLst>
                    <a:ext uri="{9D8B030D-6E8A-4147-A177-3AD203B41FA5}">
                      <a16:colId xmlns:a16="http://schemas.microsoft.com/office/drawing/2014/main" val="2005198069"/>
                    </a:ext>
                  </a:extLst>
                </a:gridCol>
                <a:gridCol w="800171">
                  <a:extLst>
                    <a:ext uri="{9D8B030D-6E8A-4147-A177-3AD203B41FA5}">
                      <a16:colId xmlns:a16="http://schemas.microsoft.com/office/drawing/2014/main" val="4279474898"/>
                    </a:ext>
                  </a:extLst>
                </a:gridCol>
                <a:gridCol w="800171">
                  <a:extLst>
                    <a:ext uri="{9D8B030D-6E8A-4147-A177-3AD203B41FA5}">
                      <a16:colId xmlns:a16="http://schemas.microsoft.com/office/drawing/2014/main" val="2396314329"/>
                    </a:ext>
                  </a:extLst>
                </a:gridCol>
                <a:gridCol w="800171">
                  <a:extLst>
                    <a:ext uri="{9D8B030D-6E8A-4147-A177-3AD203B41FA5}">
                      <a16:colId xmlns:a16="http://schemas.microsoft.com/office/drawing/2014/main" val="2958115774"/>
                    </a:ext>
                  </a:extLst>
                </a:gridCol>
                <a:gridCol w="800171">
                  <a:extLst>
                    <a:ext uri="{9D8B030D-6E8A-4147-A177-3AD203B41FA5}">
                      <a16:colId xmlns:a16="http://schemas.microsoft.com/office/drawing/2014/main" val="2972083086"/>
                    </a:ext>
                  </a:extLst>
                </a:gridCol>
                <a:gridCol w="800171">
                  <a:extLst>
                    <a:ext uri="{9D8B030D-6E8A-4147-A177-3AD203B41FA5}">
                      <a16:colId xmlns:a16="http://schemas.microsoft.com/office/drawing/2014/main" val="1486979040"/>
                    </a:ext>
                  </a:extLst>
                </a:gridCol>
              </a:tblGrid>
              <a:tr h="237080">
                <a:tc>
                  <a:txBody>
                    <a:bodyPr/>
                    <a:lstStyle/>
                    <a:p>
                      <a:pPr marL="0" marR="0" lvl="0" indent="0" algn="ctr" rtl="0">
                        <a:lnSpc>
                          <a:spcPct val="100000"/>
                        </a:lnSpc>
                        <a:spcBef>
                          <a:spcPts val="0"/>
                        </a:spcBef>
                        <a:spcAft>
                          <a:spcPts val="0"/>
                        </a:spcAft>
                        <a:buNone/>
                      </a:pPr>
                      <a:endParaRPr sz="11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marL="0" marR="0" lvl="0" indent="0" algn="ctr" rtl="0">
                        <a:lnSpc>
                          <a:spcPct val="100000"/>
                        </a:lnSpc>
                        <a:spcBef>
                          <a:spcPts val="0"/>
                        </a:spcBef>
                        <a:spcAft>
                          <a:spcPts val="0"/>
                        </a:spcAft>
                        <a:buNone/>
                      </a:pPr>
                      <a:r>
                        <a:rPr lang="th-TH" sz="11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ข้อมูลพื้นฐาน (</a:t>
                      </a:r>
                      <a:r>
                        <a:rPr lang="th-TH" sz="1100" b="1" u="none" strike="noStrike" cap="none" dirty="0" err="1">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Baseline</a:t>
                      </a:r>
                      <a:r>
                        <a:rPr lang="th-TH" sz="11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a:t>
                      </a:r>
                      <a:endParaRPr sz="11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2F2F2"/>
                    </a:solidFill>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grid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100" b="1" u="none" strike="noStrike" cap="none" dirty="0">
                          <a:solidFill>
                            <a:schemeClr val="tx1"/>
                          </a:solidFill>
                          <a:latin typeface="TH SarabunPSK" panose="020B0500040200020003" pitchFamily="34" charset="-34"/>
                          <a:ea typeface="Tahoma" panose="020B0604030504040204" pitchFamily="34" charset="0"/>
                          <a:cs typeface="TH SarabunPSK" panose="020B0500040200020003" pitchFamily="34" charset="-34"/>
                          <a:sym typeface="Sarabun"/>
                        </a:rPr>
                        <a:t>ค่าเป้าหมาย 2566 – 2570</a:t>
                      </a: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2F2F2"/>
                    </a:solidFill>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2F2F2"/>
                    </a:solidFill>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2F2F2"/>
                    </a:solidFill>
                  </a:tcPr>
                </a:tc>
                <a:tc hMerge="1">
                  <a:txBody>
                    <a:bodyPr/>
                    <a:lstStyle/>
                    <a:p>
                      <a:pPr marL="0" marR="0" lvl="0" indent="0" algn="ctr" rtl="0">
                        <a:lnSpc>
                          <a:spcPct val="100000"/>
                        </a:lnSpc>
                        <a:spcBef>
                          <a:spcPts val="0"/>
                        </a:spcBef>
                        <a:spcAft>
                          <a:spcPts val="0"/>
                        </a:spcAft>
                        <a:buNone/>
                      </a:pPr>
                      <a:endParaRPr sz="12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2F2F2"/>
                    </a:solidFill>
                  </a:tcPr>
                </a:tc>
                <a:extLst>
                  <a:ext uri="{0D108BD9-81ED-4DB2-BD59-A6C34878D82A}">
                    <a16:rowId xmlns:a16="http://schemas.microsoft.com/office/drawing/2014/main" val="10000"/>
                  </a:ext>
                </a:extLst>
              </a:tr>
              <a:tr h="237080">
                <a:tc>
                  <a:txBody>
                    <a:bodyPr/>
                    <a:lstStyle/>
                    <a:p>
                      <a:pPr marL="0" marR="0" lvl="0" indent="0" algn="ctr" rtl="0">
                        <a:lnSpc>
                          <a:spcPct val="100000"/>
                        </a:lnSpc>
                        <a:spcBef>
                          <a:spcPts val="0"/>
                        </a:spcBef>
                        <a:spcAft>
                          <a:spcPts val="0"/>
                        </a:spcAft>
                        <a:buNone/>
                      </a:pPr>
                      <a:r>
                        <a:rPr lang="th-TH" sz="1100" b="1">
                          <a:latin typeface="TH SarabunPSK" panose="020B0500040200020003" pitchFamily="34" charset="-34"/>
                          <a:ea typeface="Tahoma" panose="020B0604030504040204" pitchFamily="34" charset="0"/>
                          <a:cs typeface="TH SarabunPSK" panose="020B0500040200020003" pitchFamily="34" charset="-34"/>
                        </a:rPr>
                        <a:t>ปี</a:t>
                      </a:r>
                      <a:endParaRPr sz="1100" b="1">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u="none" strike="noStrike" cap="none">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2563</a:t>
                      </a:r>
                      <a:endParaRPr sz="1100" b="1">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u="none" strike="noStrike" cap="none">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2564</a:t>
                      </a:r>
                      <a:endParaRPr sz="1100" b="1">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u="none" strike="noStrike" cap="none" dirty="0">
                          <a:solidFill>
                            <a:schemeClr val="dk1"/>
                          </a:solidFill>
                          <a:latin typeface="TH SarabunPSK" panose="020B0500040200020003" pitchFamily="34" charset="-34"/>
                          <a:ea typeface="Tahoma" panose="020B0604030504040204" pitchFamily="34" charset="0"/>
                          <a:cs typeface="TH SarabunPSK" panose="020B0500040200020003" pitchFamily="34" charset="-34"/>
                          <a:sym typeface="Sarabun"/>
                        </a:rPr>
                        <a:t>2565</a:t>
                      </a:r>
                      <a:endParaRPr sz="1100" b="1" dirty="0">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en-US" sz="1100" b="1" dirty="0">
                          <a:latin typeface="TH SarabunPSK" panose="020B0500040200020003" pitchFamily="34" charset="-34"/>
                          <a:ea typeface="Tahoma" panose="020B0604030504040204" pitchFamily="34" charset="0"/>
                          <a:cs typeface="TH SarabunPSK" panose="020B0500040200020003" pitchFamily="34" charset="-34"/>
                        </a:rPr>
                        <a:t>2566</a:t>
                      </a: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256</a:t>
                      </a:r>
                      <a:r>
                        <a:rPr kumimoji="0" lang="th-TH" sz="11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7</a:t>
                      </a:r>
                      <a:endParaRPr kumimoji="0" lang="en-US" sz="11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2568</a:t>
                      </a:r>
                      <a:endParaRPr kumimoji="0" lang="en-US" sz="11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rPr>
                        <a:t>2569</a:t>
                      </a:r>
                      <a:endParaRPr kumimoji="0" lang="en-US" sz="1100" b="1"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2566</a:t>
                      </a:r>
                      <a:endParaRPr lang="en-US"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2567</a:t>
                      </a:r>
                      <a:endParaRPr lang="en-US"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2568</a:t>
                      </a:r>
                      <a:endParaRPr lang="en-US" sz="11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dirty="0">
                          <a:solidFill>
                            <a:srgbClr val="0000FF"/>
                          </a:solidFill>
                          <a:latin typeface="TH SarabunPSK" panose="020B0500040200020003" pitchFamily="34" charset="-34"/>
                          <a:ea typeface="Tahoma" panose="020B0604030504040204" pitchFamily="34" charset="0"/>
                          <a:cs typeface="TH SarabunPSK" panose="020B0500040200020003" pitchFamily="34" charset="-34"/>
                        </a:rPr>
                        <a:t>2569*</a:t>
                      </a:r>
                      <a:endParaRPr lang="en-US" sz="1100" b="1" dirty="0">
                        <a:solidFill>
                          <a:srgbClr val="0000FF"/>
                        </a:solidFill>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rtl="0">
                        <a:lnSpc>
                          <a:spcPct val="100000"/>
                        </a:lnSpc>
                        <a:spcBef>
                          <a:spcPts val="0"/>
                        </a:spcBef>
                        <a:spcAft>
                          <a:spcPts val="0"/>
                        </a:spcAft>
                        <a:buNone/>
                      </a:pPr>
                      <a:r>
                        <a:rPr lang="th-TH" sz="1100" b="1" dirty="0">
                          <a:solidFill>
                            <a:srgbClr val="008000"/>
                          </a:solidFill>
                          <a:latin typeface="TH SarabunPSK" panose="020B0500040200020003" pitchFamily="34" charset="-34"/>
                          <a:ea typeface="Tahoma" panose="020B0604030504040204" pitchFamily="34" charset="0"/>
                          <a:cs typeface="TH SarabunPSK" panose="020B0500040200020003" pitchFamily="34" charset="-34"/>
                        </a:rPr>
                        <a:t>2570</a:t>
                      </a:r>
                      <a:endParaRPr lang="en-US" sz="1100" b="1" dirty="0">
                        <a:solidFill>
                          <a:srgbClr val="008000"/>
                        </a:solidFill>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93415">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จำนวนวิสาหกิจชุมชนที่เข้ารับการประเมินทั้งหมด</a:t>
                      </a:r>
                    </a:p>
                  </a:txBody>
                  <a:tcPr marL="45720" marR="4572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H SarabunPSK" panose="020B0500040200020003" pitchFamily="34" charset="-34"/>
                          <a:cs typeface="TH SarabunPSK" panose="020B0500040200020003" pitchFamily="34" charset="-34"/>
                        </a:rPr>
                        <a:t>63,417</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H SarabunPSK" panose="020B0500040200020003" pitchFamily="34" charset="-34"/>
                          <a:cs typeface="TH SarabunPSK" panose="020B0500040200020003" pitchFamily="34" charset="-34"/>
                        </a:rPr>
                        <a:t>74,863</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H SarabunPSK" panose="020B0500040200020003" pitchFamily="34" charset="-34"/>
                          <a:cs typeface="TH SarabunPSK" panose="020B0500040200020003" pitchFamily="34" charset="-34"/>
                        </a:rPr>
                        <a:t>80,025</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83</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,533</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75</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,404</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62,864</a:t>
                      </a: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rPr>
                        <a:t>n/a</a:t>
                      </a:r>
                      <a:endPar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gridSpan="5">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rowSpan="2"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rowSpan="2"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a:solidFill>
                            <a:schemeClr val="tx1"/>
                          </a:solidFill>
                          <a:latin typeface="TH SarabunPSK" panose="020B0500040200020003" pitchFamily="34" charset="-34"/>
                          <a:ea typeface="Tahoma" panose="020B0604030504040204" pitchFamily="34" charset="0"/>
                          <a:cs typeface="TH SarabunPSK" panose="020B0500040200020003" pitchFamily="34" charset="-34"/>
                        </a:rPr>
                        <a:t>จำนวนวิสาหกิจชุมชนที่มีศักยภาพในระดับดี </a:t>
                      </a:r>
                    </a:p>
                  </a:txBody>
                  <a:tcPr marL="45720" marR="4572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H SarabunPSK" panose="020B0500040200020003" pitchFamily="34" charset="-34"/>
                          <a:cs typeface="TH SarabunPSK" panose="020B0500040200020003" pitchFamily="34" charset="-34"/>
                        </a:rPr>
                        <a:t>18,996</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a:solidFill>
                            <a:srgbClr val="000000"/>
                          </a:solidFill>
                          <a:effectLst/>
                          <a:latin typeface="TH SarabunPSK" panose="020B0500040200020003" pitchFamily="34" charset="-34"/>
                          <a:cs typeface="TH SarabunPSK" panose="020B0500040200020003" pitchFamily="34" charset="-34"/>
                        </a:rPr>
                        <a:t>22,151</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fontAlgn="t"/>
                      <a:r>
                        <a:rPr lang="en-US" sz="1100" b="0" i="0" u="none" strike="noStrike" dirty="0">
                          <a:solidFill>
                            <a:srgbClr val="000000"/>
                          </a:solidFill>
                          <a:effectLst/>
                          <a:latin typeface="TH SarabunPSK" panose="020B0500040200020003" pitchFamily="34" charset="-34"/>
                          <a:cs typeface="TH SarabunPSK" panose="020B0500040200020003" pitchFamily="34" charset="-34"/>
                        </a:rPr>
                        <a:t>21,156</a:t>
                      </a:r>
                    </a:p>
                  </a:txBody>
                  <a:tcPr marL="0" marR="0" marT="0" marB="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25</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,102</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24,447</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21,947</a:t>
                      </a: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rPr>
                        <a:t>n/a</a:t>
                      </a:r>
                      <a:endPar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gridSpan="5" v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hMerge="1" v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2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48184">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ร้อยละ</a:t>
                      </a:r>
                    </a:p>
                  </a:txBody>
                  <a:tcPr marL="45720" marR="4572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ร้อยละ 29.95</a:t>
                      </a:r>
                    </a:p>
                  </a:txBody>
                  <a:tcPr marL="0" marR="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ร้อยละ </a:t>
                      </a:r>
                      <a:r>
                        <a:rPr lang="en-US"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29.</a:t>
                      </a:r>
                      <a:r>
                        <a:rPr lang="th-TH" sz="1100" kern="1200" noProof="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59</a:t>
                      </a:r>
                    </a:p>
                  </a:txBody>
                  <a:tcPr marL="0" marR="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th-TH" sz="1100" kern="1200" noProof="0">
                          <a:solidFill>
                            <a:schemeClr val="tx1"/>
                          </a:solidFill>
                          <a:latin typeface="TH SarabunPSK" panose="020B0500040200020003" pitchFamily="34" charset="-34"/>
                          <a:ea typeface="Tahoma" panose="020B0604030504040204" pitchFamily="34" charset="0"/>
                          <a:cs typeface="TH SarabunPSK" panose="020B0500040200020003" pitchFamily="34" charset="-34"/>
                        </a:rPr>
                        <a:t>ร้อยละ</a:t>
                      </a:r>
                      <a:r>
                        <a:rPr lang="en-US" sz="1100" strike="noStrike" kern="1200" noProof="0">
                          <a:solidFill>
                            <a:schemeClr val="tx1"/>
                          </a:solidFill>
                          <a:latin typeface="TH SarabunPSK" panose="020B0500040200020003" pitchFamily="34" charset="-34"/>
                          <a:ea typeface="Tahoma" panose="020B0604030504040204" pitchFamily="34" charset="0"/>
                          <a:cs typeface="TH SarabunPSK" panose="020B0500040200020003" pitchFamily="34" charset="-34"/>
                        </a:rPr>
                        <a:t> 26.44</a:t>
                      </a:r>
                      <a:endParaRPr lang="th-TH" sz="1100" strike="noStrike" kern="1200" noProof="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marL="0" marR="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30.05</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0" marR="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algn="ctr"/>
                      <a:r>
                        <a:rPr lang="th-TH" sz="1100" b="0" dirty="0">
                          <a:solidFill>
                            <a:schemeClr val="tx1"/>
                          </a:solidFill>
                          <a:latin typeface="TH SarabunPSK" panose="020B0500040200020003" pitchFamily="34" charset="-34"/>
                          <a:cs typeface="TH SarabunPSK" panose="020B0500040200020003" pitchFamily="34" charset="-34"/>
                        </a:rPr>
                        <a:t>ร้อยละ 32.42</a:t>
                      </a: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34.91 </a:t>
                      </a: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rPr>
                        <a:t>n/a</a:t>
                      </a:r>
                      <a:endPar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91450" marR="91450" marT="45725" marB="45725">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rPr>
                        <a:t>ร้อยละ 30</a:t>
                      </a:r>
                      <a:endParaRPr kumimoji="0" lang="en-US"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a:txBody>
                  <a:tcPr marL="0" marR="0" marT="45725" marB="4572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rPr>
                        <a:t>ร้อยละ 31</a:t>
                      </a:r>
                      <a:endParaRPr kumimoji="0" lang="en-US"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a:txBody>
                  <a:tcPr marL="0" marR="0" marT="45725" marB="4572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rPr>
                        <a:t>ร้อยละ 32</a:t>
                      </a:r>
                      <a:endParaRPr kumimoji="0" lang="en-US" sz="1100" b="0" i="0" u="none" strike="noStrike" kern="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a:txBody>
                  <a:tcPr marL="0" marR="0" marT="45725" marB="4572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100" b="0" i="0" u="none" strike="noStrike" kern="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rPr>
                        <a:t>ร้อยละ 35</a:t>
                      </a:r>
                      <a:endParaRPr kumimoji="0" lang="en-US" sz="1100" b="0" i="0" u="none" strike="noStrike" kern="0" cap="none" spc="0" normalizeH="0" baseline="0" noProof="0" dirty="0">
                        <a:ln>
                          <a:noFill/>
                        </a:ln>
                        <a:solidFill>
                          <a:srgbClr val="0000FF"/>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a:txBody>
                  <a:tcPr marL="0" marR="0" marT="45725" marB="4572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100" b="0" i="0" u="none" strike="noStrike" kern="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rPr>
                        <a:t>ร้อยละ 35</a:t>
                      </a:r>
                      <a:endParaRPr kumimoji="0" lang="en-US" sz="1100" b="0" i="0" u="none" strike="noStrike" kern="0" cap="none" spc="0" normalizeH="0" baseline="0" noProof="0" dirty="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sym typeface="Arial"/>
                      </a:endParaRPr>
                    </a:p>
                  </a:txBody>
                  <a:tcPr marL="0" marR="0" marT="45725" marB="4572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3246554"/>
                  </a:ext>
                </a:extLst>
              </a:tr>
            </a:tbl>
          </a:graphicData>
        </a:graphic>
      </p:graphicFrame>
      <p:sp>
        <p:nvSpPr>
          <p:cNvPr id="34" name="Rectangle 32">
            <a:extLst>
              <a:ext uri="{FF2B5EF4-FFF2-40B4-BE49-F238E27FC236}">
                <a16:creationId xmlns:a16="http://schemas.microsoft.com/office/drawing/2014/main" id="{2E3598A2-4CA1-2A19-2F6B-B4CE958A6947}"/>
              </a:ext>
            </a:extLst>
          </p:cNvPr>
          <p:cNvSpPr/>
          <p:nvPr/>
        </p:nvSpPr>
        <p:spPr>
          <a:xfrm>
            <a:off x="8579093" y="1707413"/>
            <a:ext cx="3459056" cy="321498"/>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ยุทธศาสตร์ชาติ</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การสร้างความสามารถในการแข่งขัน</a:t>
            </a:r>
            <a:endPar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5" name="Rectangle 33">
            <a:extLst>
              <a:ext uri="{FF2B5EF4-FFF2-40B4-BE49-F238E27FC236}">
                <a16:creationId xmlns:a16="http://schemas.microsoft.com/office/drawing/2014/main" id="{6600AE65-91F4-F242-587A-D4CCDF9E23FC}"/>
              </a:ext>
            </a:extLst>
          </p:cNvPr>
          <p:cNvSpPr/>
          <p:nvPr/>
        </p:nvSpPr>
        <p:spPr>
          <a:xfrm>
            <a:off x="8592234" y="2304772"/>
            <a:ext cx="2409634" cy="279948"/>
          </a:xfrm>
          <a:prstGeom prst="rect">
            <a:avLst/>
          </a:prstGeom>
        </p:spPr>
        <p:txBody>
          <a:bodyPr wrap="non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 </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ประเด็นที่ </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3 </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การเกษตร</a:t>
            </a:r>
            <a:endPar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36" name="Table 35">
            <a:extLst>
              <a:ext uri="{FF2B5EF4-FFF2-40B4-BE49-F238E27FC236}">
                <a16:creationId xmlns:a16="http://schemas.microsoft.com/office/drawing/2014/main" id="{25141307-BBEA-36CD-96E5-F32E5529AF23}"/>
              </a:ext>
            </a:extLst>
          </p:cNvPr>
          <p:cNvGraphicFramePr>
            <a:graphicFrameLocks noGrp="1"/>
          </p:cNvGraphicFramePr>
          <p:nvPr/>
        </p:nvGraphicFramePr>
        <p:xfrm>
          <a:off x="7997440" y="3203268"/>
          <a:ext cx="4032000" cy="1571989"/>
        </p:xfrm>
        <a:graphic>
          <a:graphicData uri="http://schemas.openxmlformats.org/drawingml/2006/table">
            <a:tbl>
              <a:tblPr firstRow="1" bandRow="1">
                <a:tableStyleId>{5C22544A-7EE6-4342-B048-85BDC9FD1C3A}</a:tableStyleId>
              </a:tblPr>
              <a:tblGrid>
                <a:gridCol w="1545501">
                  <a:extLst>
                    <a:ext uri="{9D8B030D-6E8A-4147-A177-3AD203B41FA5}">
                      <a16:colId xmlns:a16="http://schemas.microsoft.com/office/drawing/2014/main" val="3290651922"/>
                    </a:ext>
                  </a:extLst>
                </a:gridCol>
                <a:gridCol w="868101">
                  <a:extLst>
                    <a:ext uri="{9D8B030D-6E8A-4147-A177-3AD203B41FA5}">
                      <a16:colId xmlns:a16="http://schemas.microsoft.com/office/drawing/2014/main" val="1748223117"/>
                    </a:ext>
                  </a:extLst>
                </a:gridCol>
                <a:gridCol w="844952">
                  <a:extLst>
                    <a:ext uri="{9D8B030D-6E8A-4147-A177-3AD203B41FA5}">
                      <a16:colId xmlns:a16="http://schemas.microsoft.com/office/drawing/2014/main" val="737433306"/>
                    </a:ext>
                  </a:extLst>
                </a:gridCol>
                <a:gridCol w="773446">
                  <a:extLst>
                    <a:ext uri="{9D8B030D-6E8A-4147-A177-3AD203B41FA5}">
                      <a16:colId xmlns:a16="http://schemas.microsoft.com/office/drawing/2014/main" val="2432731020"/>
                    </a:ext>
                  </a:extLst>
                </a:gridCol>
              </a:tblGrid>
              <a:tr h="211325">
                <a:tc gridSpan="4">
                  <a:txBody>
                    <a:bodyPr/>
                    <a:lstStyle/>
                    <a:p>
                      <a:pPr algn="ctr">
                        <a:lnSpc>
                          <a:spcPts val="1200"/>
                        </a:lnSpc>
                      </a:pPr>
                      <a:r>
                        <a:rPr lang="th-TH" sz="1100">
                          <a:solidFill>
                            <a:schemeClr val="tx1"/>
                          </a:solidFill>
                          <a:latin typeface="TH SarabunPSK" panose="020B0500040200020003" pitchFamily="34" charset="-34"/>
                          <a:cs typeface="TH SarabunPSK" panose="020B0500040200020003" pitchFamily="34" charset="-34"/>
                        </a:rPr>
                        <a:t>ค่าเป้าหมาย</a:t>
                      </a:r>
                      <a:endParaRPr lang="en-US" sz="1100"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15317191"/>
                  </a:ext>
                </a:extLst>
              </a:tr>
              <a:tr h="322309">
                <a:tc>
                  <a:txBody>
                    <a:bodyPr/>
                    <a:lstStyle/>
                    <a:p>
                      <a:pPr algn="ctr">
                        <a:lnSpc>
                          <a:spcPts val="1200"/>
                        </a:lnSpc>
                      </a:pPr>
                      <a:r>
                        <a:rPr lang="en-US" sz="1100">
                          <a:solidFill>
                            <a:schemeClr val="tx1"/>
                          </a:solidFill>
                          <a:latin typeface="TH SarabunPSK" panose="020B0500040200020003" pitchFamily="34" charset="-34"/>
                          <a:cs typeface="TH SarabunPSK" panose="020B0500040200020003" pitchFamily="34" charset="-34"/>
                        </a:rPr>
                        <a:t>2561-2565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ts val="1200"/>
                        </a:lnSpc>
                      </a:pPr>
                      <a:r>
                        <a:rPr lang="en-US" sz="1100" dirty="0">
                          <a:solidFill>
                            <a:srgbClr val="008000"/>
                          </a:solidFill>
                          <a:latin typeface="TH SarabunPSK" panose="020B0500040200020003" pitchFamily="34" charset="-34"/>
                          <a:cs typeface="TH SarabunPSK" panose="020B0500040200020003" pitchFamily="34" charset="-34"/>
                        </a:rPr>
                        <a:t>2566-2570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ts val="1200"/>
                        </a:lnSpc>
                      </a:pPr>
                      <a:r>
                        <a:rPr lang="en-US" sz="1100">
                          <a:solidFill>
                            <a:schemeClr val="tx1"/>
                          </a:solidFill>
                          <a:latin typeface="TH SarabunPSK" panose="020B0500040200020003" pitchFamily="34" charset="-34"/>
                          <a:cs typeface="TH SarabunPSK" panose="020B0500040200020003" pitchFamily="34" charset="-34"/>
                        </a:rPr>
                        <a:t>2571-2575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ts val="1200"/>
                        </a:lnSpc>
                      </a:pPr>
                      <a:r>
                        <a:rPr lang="en-US" sz="1100">
                          <a:solidFill>
                            <a:schemeClr val="tx1"/>
                          </a:solidFill>
                          <a:latin typeface="TH SarabunPSK" panose="020B0500040200020003" pitchFamily="34" charset="-34"/>
                          <a:cs typeface="TH SarabunPSK" panose="020B0500040200020003" pitchFamily="34" charset="-34"/>
                        </a:rPr>
                        <a:t>2576-2580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10430294"/>
                  </a:ext>
                </a:extLst>
              </a:tr>
              <a:tr h="556716">
                <a:tc>
                  <a:txBody>
                    <a:bodyPr/>
                    <a:lstStyle/>
                    <a:p>
                      <a:pPr marL="104775" marR="0" lvl="0" indent="-104775" algn="l" defTabSz="914400" rtl="0" eaLnBrk="1" fontAlgn="auto" latinLnBrk="0" hangingPunct="1">
                        <a:lnSpc>
                          <a:spcPts val="1200"/>
                        </a:lnSpc>
                        <a:spcBef>
                          <a:spcPts val="0"/>
                        </a:spcBef>
                        <a:spcAft>
                          <a:spcPts val="0"/>
                        </a:spcAft>
                        <a:buClrTx/>
                        <a:buSzTx/>
                        <a:buFont typeface="Arial" panose="020B0604020202020204" pitchFamily="34" charset="0"/>
                        <a:buChar char="•"/>
                        <a:tabLst/>
                        <a:defRPr/>
                      </a:pPr>
                      <a:r>
                        <a:rPr lang="th-TH" sz="1100" kern="1200" noProof="0">
                          <a:solidFill>
                            <a:schemeClr val="tx1"/>
                          </a:solidFill>
                          <a:latin typeface="TH SarabunPSK" panose="020B0500040200020003" pitchFamily="34" charset="-34"/>
                          <a:ea typeface="+mn-ea"/>
                          <a:cs typeface="TH SarabunPSK" panose="020B0500040200020003" pitchFamily="34" charset="-34"/>
                        </a:rPr>
                        <a:t>สหกรณ์มีความเข้มแข็งใน</a:t>
                      </a:r>
                      <a:r>
                        <a:rPr lang="th-TH" sz="1100" kern="1200" spc="-20" baseline="0" noProof="0">
                          <a:solidFill>
                            <a:schemeClr val="tx1"/>
                          </a:solidFill>
                          <a:latin typeface="TH SarabunPSK" panose="020B0500040200020003" pitchFamily="34" charset="-34"/>
                          <a:ea typeface="+mn-ea"/>
                          <a:cs typeface="TH SarabunPSK" panose="020B0500040200020003" pitchFamily="34" charset="-34"/>
                        </a:rPr>
                        <a:t>ระดับ 1 และ 2</a:t>
                      </a:r>
                      <a:r>
                        <a:rPr lang="th-TH" sz="1100" kern="1200" noProof="0">
                          <a:solidFill>
                            <a:schemeClr val="tx1"/>
                          </a:solidFill>
                          <a:latin typeface="TH SarabunPSK" panose="020B0500040200020003" pitchFamily="34" charset="-34"/>
                          <a:ea typeface="+mn-ea"/>
                          <a:cs typeface="TH SarabunPSK" panose="020B0500040200020003" pitchFamily="34" charset="-34"/>
                        </a:rPr>
                        <a:t> อย่างน้อย </a:t>
                      </a:r>
                      <a:br>
                        <a:rPr lang="en-US" sz="1100" kern="1200" noProof="0">
                          <a:solidFill>
                            <a:schemeClr val="tx1"/>
                          </a:solidFill>
                          <a:latin typeface="TH SarabunPSK" panose="020B0500040200020003" pitchFamily="34" charset="-34"/>
                          <a:ea typeface="+mn-ea"/>
                          <a:cs typeface="TH SarabunPSK" panose="020B0500040200020003" pitchFamily="34" charset="-34"/>
                        </a:rPr>
                      </a:br>
                      <a:r>
                        <a:rPr lang="th-TH" sz="1100" kern="1200" noProof="0">
                          <a:solidFill>
                            <a:schemeClr val="tx1"/>
                          </a:solidFill>
                          <a:latin typeface="TH SarabunPSK" panose="020B0500040200020003" pitchFamily="34" charset="-34"/>
                          <a:ea typeface="+mn-ea"/>
                          <a:cs typeface="TH SarabunPSK" panose="020B0500040200020003" pitchFamily="34" charset="-34"/>
                        </a:rPr>
                        <a:t>ร้อยละ 9</a:t>
                      </a:r>
                      <a:r>
                        <a:rPr lang="en-US" sz="1100" kern="1200" noProof="0">
                          <a:solidFill>
                            <a:schemeClr val="tx1"/>
                          </a:solidFill>
                          <a:latin typeface="TH SarabunPSK" panose="020B0500040200020003" pitchFamily="34" charset="-34"/>
                          <a:ea typeface="+mn-ea"/>
                          <a:cs typeface="TH SarabunPSK" panose="020B0500040200020003" pitchFamily="34" charset="-34"/>
                        </a:rPr>
                        <a:t>0</a:t>
                      </a:r>
                    </a:p>
                    <a:p>
                      <a:pPr marL="104775" marR="0" lvl="0" indent="-104775" algn="l" defTabSz="914400" rtl="0" eaLnBrk="1" fontAlgn="auto" latinLnBrk="0" hangingPunct="1">
                        <a:lnSpc>
                          <a:spcPts val="1200"/>
                        </a:lnSpc>
                        <a:spcBef>
                          <a:spcPts val="0"/>
                        </a:spcBef>
                        <a:spcAft>
                          <a:spcPts val="0"/>
                        </a:spcAft>
                        <a:buClrTx/>
                        <a:buSzTx/>
                        <a:buFont typeface="Arial" panose="020B0604020202020204" pitchFamily="34" charset="0"/>
                        <a:buChar char="•"/>
                        <a:tabLst/>
                        <a:defRPr/>
                      </a:pPr>
                      <a:r>
                        <a:rPr kumimoji="0" lang="th-TH" sz="11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วิสาหกิจชุมชนและกลุ่มเกษตรกร </a:t>
                      </a:r>
                      <a:br>
                        <a:rPr kumimoji="0" lang="th-TH" sz="11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br>
                      <a:r>
                        <a:rPr kumimoji="0" lang="th-TH" sz="11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มีความเข้มแข็ง ร้อยละ </a:t>
                      </a:r>
                      <a:r>
                        <a:rPr kumimoji="0" lang="en-US" sz="11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25</a:t>
                      </a:r>
                      <a:endParaRPr lang="en-US" sz="1100" kern="1200" noProof="0">
                        <a:solidFill>
                          <a:schemeClr val="tx1"/>
                        </a:solidFill>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rgbClr val="92D050"/>
                    </a:solidFill>
                  </a:tcPr>
                </a:tc>
                <a:tc>
                  <a:txBody>
                    <a:bodyPr/>
                    <a:lstStyle/>
                    <a:p>
                      <a:pPr lvl="0" algn="ctr">
                        <a:lnSpc>
                          <a:spcPts val="1200"/>
                        </a:lnSpc>
                        <a:defRPr/>
                      </a:pPr>
                      <a:r>
                        <a:rPr lang="th-TH" sz="1100" dirty="0">
                          <a:solidFill>
                            <a:srgbClr val="008000"/>
                          </a:solidFill>
                          <a:latin typeface="TH SarabunPSK" panose="020B0500040200020003" pitchFamily="34" charset="-34"/>
                          <a:cs typeface="TH SarabunPSK" panose="020B0500040200020003" pitchFamily="34" charset="-34"/>
                        </a:rPr>
                        <a:t>(1) ไม่น้อยกว่า ร้อยละ 50 </a:t>
                      </a:r>
                    </a:p>
                    <a:p>
                      <a:pPr lvl="0" algn="ctr">
                        <a:lnSpc>
                          <a:spcPts val="1200"/>
                        </a:lnSpc>
                        <a:defRPr/>
                      </a:pPr>
                      <a:r>
                        <a:rPr lang="th-TH" sz="1100" dirty="0">
                          <a:solidFill>
                            <a:srgbClr val="008000"/>
                          </a:solidFill>
                          <a:latin typeface="TH SarabunPSK" panose="020B0500040200020003" pitchFamily="34" charset="-34"/>
                          <a:cs typeface="TH SarabunPSK" panose="020B0500040200020003" pitchFamily="34" charset="-34"/>
                        </a:rPr>
                        <a:t>(2) ไม่น้อยกว่า ร้อยละ 35 </a:t>
                      </a:r>
                    </a:p>
                    <a:p>
                      <a:pPr lvl="0" algn="ctr">
                        <a:lnSpc>
                          <a:spcPts val="1200"/>
                        </a:lnSpc>
                        <a:defRPr/>
                      </a:pPr>
                      <a:r>
                        <a:rPr lang="th-TH" sz="1100" dirty="0">
                          <a:solidFill>
                            <a:srgbClr val="008000"/>
                          </a:solidFill>
                          <a:latin typeface="TH SarabunPSK" panose="020B0500040200020003" pitchFamily="34" charset="-34"/>
                          <a:cs typeface="TH SarabunPSK" panose="020B0500040200020003" pitchFamily="34" charset="-34"/>
                        </a:rPr>
                        <a:t>(3) ไม่น้อยกว่า ร้อยละ 35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(1) ไม่น้อยกว่า ร้อยละ 55 </a:t>
                      </a:r>
                    </a:p>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(2) ไม่น้อยกว่า ร้อยละ 40 </a:t>
                      </a:r>
                    </a:p>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(3) ไม่น้อยกว่า ร้อยละ 40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(1) ไม่น้อยกว่า ร้อยละ 60 </a:t>
                      </a:r>
                    </a:p>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(2) ไม่น้อยกว่า ร้อยละ 45 </a:t>
                      </a:r>
                    </a:p>
                    <a:p>
                      <a:pPr lvl="0" algn="ctr">
                        <a:lnSpc>
                          <a:spcPts val="1200"/>
                        </a:lnSpc>
                        <a:defRPr/>
                      </a:pPr>
                      <a:r>
                        <a:rPr lang="th-TH" sz="1100" dirty="0">
                          <a:solidFill>
                            <a:schemeClr val="tx1"/>
                          </a:solidFill>
                          <a:latin typeface="TH SarabunPSK" panose="020B0500040200020003" pitchFamily="34" charset="-34"/>
                          <a:cs typeface="TH SarabunPSK" panose="020B0500040200020003" pitchFamily="34" charset="-34"/>
                        </a:rPr>
                        <a:t>(3) ไม่น้อยกว่า ร้อยละ 45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69615170"/>
                  </a:ext>
                </a:extLst>
              </a:tr>
            </a:tbl>
          </a:graphicData>
        </a:graphic>
      </p:graphicFrame>
      <p:pic>
        <p:nvPicPr>
          <p:cNvPr id="37" name="Picture 37">
            <a:extLst>
              <a:ext uri="{FF2B5EF4-FFF2-40B4-BE49-F238E27FC236}">
                <a16:creationId xmlns:a16="http://schemas.microsoft.com/office/drawing/2014/main" id="{19B2DC7E-C6A9-9FCC-0737-E76253FF52D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9561" l="0" r="100000"/>
                    </a14:imgEffect>
                  </a14:imgLayer>
                </a14:imgProps>
              </a:ext>
            </a:extLst>
          </a:blip>
          <a:stretch>
            <a:fillRect/>
          </a:stretch>
        </p:blipFill>
        <p:spPr>
          <a:xfrm>
            <a:off x="8106984" y="1614174"/>
            <a:ext cx="500404" cy="516254"/>
          </a:xfrm>
          <a:prstGeom prst="rect">
            <a:avLst/>
          </a:prstGeom>
        </p:spPr>
      </p:pic>
      <p:pic>
        <p:nvPicPr>
          <p:cNvPr id="38" name="Picture 42" descr="3) แผนแม่บทประเด็น การเกษตร – NSCR">
            <a:extLst>
              <a:ext uri="{FF2B5EF4-FFF2-40B4-BE49-F238E27FC236}">
                <a16:creationId xmlns:a16="http://schemas.microsoft.com/office/drawing/2014/main" id="{ABFFCBD7-EAC0-C3FC-D22A-1927E71BDCC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85985" y="2161178"/>
            <a:ext cx="506249" cy="506249"/>
          </a:xfrm>
          <a:prstGeom prst="rect">
            <a:avLst/>
          </a:prstGeom>
          <a:noFill/>
          <a:extLst>
            <a:ext uri="{909E8E84-426E-40DD-AFC4-6F175D3DCCD1}">
              <a14:hiddenFill xmlns:a14="http://schemas.microsoft.com/office/drawing/2010/main">
                <a:solidFill>
                  <a:srgbClr val="FFFFFF"/>
                </a:solidFill>
              </a14:hiddenFill>
            </a:ext>
          </a:extLst>
        </p:spPr>
      </p:pic>
      <p:sp>
        <p:nvSpPr>
          <p:cNvPr id="39" name="Rectangle 40">
            <a:extLst>
              <a:ext uri="{FF2B5EF4-FFF2-40B4-BE49-F238E27FC236}">
                <a16:creationId xmlns:a16="http://schemas.microsoft.com/office/drawing/2014/main" id="{A960C690-9188-3F7F-264A-A3034362834F}"/>
              </a:ext>
            </a:extLst>
          </p:cNvPr>
          <p:cNvSpPr/>
          <p:nvPr/>
        </p:nvSpPr>
        <p:spPr>
          <a:xfrm>
            <a:off x="7939932" y="2614922"/>
            <a:ext cx="4104640" cy="392864"/>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เป้าหมายระดับแผนแม่บทย่อย </a:t>
            </a:r>
            <a:r>
              <a:rPr kumimoji="0" lang="en-US"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สถาบัน</a:t>
            </a:r>
            <a:r>
              <a:rPr kumimoji="0" lang="th-TH" sz="1200" b="0" i="0" u="none" strike="noStrike" kern="1200" cap="none" spc="0" normalizeH="0" baseline="0" noProof="0" dirty="0" err="1">
                <a:ln>
                  <a:noFill/>
                </a:ln>
                <a:solidFill>
                  <a:prstClr val="black"/>
                </a:solidFill>
                <a:effectLst/>
                <a:uLnTx/>
                <a:uFillTx/>
                <a:latin typeface="TH SarabunPSK" panose="020B0500040200020003" pitchFamily="34" charset="-34"/>
                <a:ea typeface="+mn-ea"/>
                <a:cs typeface="TH SarabunPSK" panose="020B0500040200020003" pitchFamily="34" charset="-34"/>
              </a:rPr>
              <a:t>เกษตรกรณ์</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(สหกรณ์ วิสาหกิจชุมชน และกลุ่มเป้าหมาย) ที่ขึ้นทะเบียนกับกระทรวงเกษตรและสหกรณ์มีความเข้มแข็งในระดับมาตรฐานเพิ่มขึ้น</a:t>
            </a:r>
            <a:endParaRPr kumimoji="0" lang="th-TH" sz="1200" b="0" i="0" u="none" strike="noStrike" kern="1200" cap="none" spc="0" normalizeH="0" baseline="0" noProof="0" dirty="0">
              <a:ln>
                <a:noFill/>
              </a:ln>
              <a:solidFill>
                <a:prstClr val="black"/>
              </a:solidFill>
              <a:effectLst/>
              <a:highlight>
                <a:srgbClr val="FFFF00"/>
              </a:highlight>
              <a:uLnTx/>
              <a:uFillTx/>
              <a:latin typeface="TH SarabunPSK" panose="020B0500040200020003" pitchFamily="34" charset="-34"/>
              <a:ea typeface="+mn-ea"/>
              <a:cs typeface="TH SarabunPSK" panose="020B0500040200020003" pitchFamily="34" charset="-34"/>
            </a:endParaRPr>
          </a:p>
        </p:txBody>
      </p:sp>
      <p:sp>
        <p:nvSpPr>
          <p:cNvPr id="40" name="Rectangle 41">
            <a:extLst>
              <a:ext uri="{FF2B5EF4-FFF2-40B4-BE49-F238E27FC236}">
                <a16:creationId xmlns:a16="http://schemas.microsoft.com/office/drawing/2014/main" id="{484BA843-9D5B-2931-D69E-33CAC0F57A5B}"/>
              </a:ext>
            </a:extLst>
          </p:cNvPr>
          <p:cNvSpPr/>
          <p:nvPr/>
        </p:nvSpPr>
        <p:spPr>
          <a:xfrm>
            <a:off x="7931900" y="2938697"/>
            <a:ext cx="4174740" cy="270587"/>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การพัฒนาระบบนิเวศการเกษตร </a:t>
            </a:r>
            <a:endParaRPr kumimoji="0" lang="en-US" sz="1400" b="0"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cxnSp>
        <p:nvCxnSpPr>
          <p:cNvPr id="41" name="Elbow Connector 23">
            <a:extLst>
              <a:ext uri="{FF2B5EF4-FFF2-40B4-BE49-F238E27FC236}">
                <a16:creationId xmlns:a16="http://schemas.microsoft.com/office/drawing/2014/main" id="{BB37DDC2-D26A-5058-6B5E-784C4B8B40D7}"/>
              </a:ext>
            </a:extLst>
          </p:cNvPr>
          <p:cNvCxnSpPr>
            <a:cxnSpLocks/>
          </p:cNvCxnSpPr>
          <p:nvPr/>
        </p:nvCxnSpPr>
        <p:spPr>
          <a:xfrm>
            <a:off x="8831875" y="586649"/>
            <a:ext cx="113912" cy="985129"/>
          </a:xfrm>
          <a:prstGeom prst="bentConnector2">
            <a:avLst/>
          </a:prstGeom>
          <a:ln>
            <a:solidFill>
              <a:srgbClr val="3B9B33"/>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Rectangle 15">
            <a:extLst>
              <a:ext uri="{FF2B5EF4-FFF2-40B4-BE49-F238E27FC236}">
                <a16:creationId xmlns:a16="http://schemas.microsoft.com/office/drawing/2014/main" id="{C8B1AE19-1134-B0E0-C365-1F52FEB5D924}"/>
              </a:ext>
            </a:extLst>
          </p:cNvPr>
          <p:cNvSpPr/>
          <p:nvPr/>
        </p:nvSpPr>
        <p:spPr>
          <a:xfrm>
            <a:off x="8926752" y="742053"/>
            <a:ext cx="3319052" cy="840230"/>
          </a:xfrm>
          <a:prstGeom prst="rect">
            <a:avLst/>
          </a:prstGeom>
          <a:ln>
            <a:noFill/>
          </a:ln>
        </p:spPr>
        <p:txBody>
          <a:bodyPr wrap="square">
            <a:spAutoFit/>
          </a:bodyPr>
          <a:lstStyle/>
          <a:p>
            <a:pPr marL="0" marR="0" lvl="0" indent="0" algn="l" defTabSz="342900" rtl="0" eaLnBrk="1" fontAlgn="t" latinLnBrk="0" hangingPunct="1">
              <a:lnSpc>
                <a:spcPct val="80000"/>
              </a:lnSpc>
              <a:spcBef>
                <a:spcPts val="0"/>
              </a:spcBef>
              <a:spcAft>
                <a:spcPts val="0"/>
              </a:spcAft>
              <a:buClrTx/>
              <a:buSzTx/>
              <a:buFontTx/>
              <a:buNone/>
              <a:tabLst/>
              <a:defRPr/>
            </a:pPr>
            <a:r>
              <a:rPr kumimoji="0" lang="th-TH" sz="1200" b="1"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สัดส่วนของจำนวนสถาบันเกษตรกรที่ขึ้นทะเบียนกับกระทรวงเกษตรและสหกรณ์ที่มีความเข้มแข็งในระดับมาตรฐาน ได้แก่  (1) สหกรณ์ที่มีความเข้มแข็งระดับ 1 และ 2 (2) วิสาหกิจชุมชนที่มีศักยภาพในระดับดี และ </a:t>
            </a:r>
            <a:br>
              <a:rPr kumimoji="0" lang="th-TH" sz="1200" b="1"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br>
            <a:r>
              <a:rPr kumimoji="0" lang="th-TH" sz="1200" b="1"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(3) กลุ่มเกษตรกรที่มีความเข้มแข็งระดับ 1 และ 2 ต่อจำนวนสถาบันเกษตรกรที่ขึ้นทะเบียนกับกระทรวงเกษตรและสหกรณ์ทั้งหมด </a:t>
            </a:r>
            <a:endParaRPr kumimoji="0" lang="th-TH" sz="1200" b="1" i="0" u="none" strike="noStrike" kern="1200" cap="none" spc="-2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5" name="Rectangle 4"/>
          <p:cNvSpPr/>
          <p:nvPr/>
        </p:nvSpPr>
        <p:spPr>
          <a:xfrm>
            <a:off x="-113452" y="401953"/>
            <a:ext cx="7522746" cy="464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ตัวชี้วัด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5</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สัดส่วนของจำนวนวิสาหกิจชุมชนที่มีศักยภาพในระดับดี ต่อจำนวนวิสาหกิจชุมชนที่เข้ารับการประเมิน</a:t>
            </a:r>
          </a:p>
        </p:txBody>
      </p:sp>
      <p:sp>
        <p:nvSpPr>
          <p:cNvPr id="2" name="Rectangle 5">
            <a:extLst>
              <a:ext uri="{FF2B5EF4-FFF2-40B4-BE49-F238E27FC236}">
                <a16:creationId xmlns:a16="http://schemas.microsoft.com/office/drawing/2014/main" id="{EE892688-691E-208E-EBC5-34F0B01F9F39}"/>
              </a:ext>
            </a:extLst>
          </p:cNvPr>
          <p:cNvSpPr/>
          <p:nvPr/>
        </p:nvSpPr>
        <p:spPr>
          <a:xfrm>
            <a:off x="12700" y="6187374"/>
            <a:ext cx="11407140" cy="270587"/>
          </a:xfrm>
          <a:prstGeom prst="rect">
            <a:avLst/>
          </a:prstGeom>
        </p:spPr>
        <p:txBody>
          <a:bodyPr wrap="square">
            <a:spAutoFit/>
          </a:bodyPr>
          <a:lstStyle/>
          <a:p>
            <a:pPr marL="538163" marR="0" lvl="0" indent="-538163" algn="l" defTabSz="914400" rtl="0" eaLnBrk="1" fontAlgn="auto" latinLnBrk="0" hangingPunct="1">
              <a:lnSpc>
                <a:spcPct val="80000"/>
              </a:lnSpc>
              <a:spcBef>
                <a:spcPts val="0"/>
              </a:spcBef>
              <a:spcAft>
                <a:spcPts val="0"/>
              </a:spcAft>
              <a:buClrTx/>
              <a:buSzTx/>
              <a:buFontTx/>
              <a:buNone/>
              <a:tabLst>
                <a:tab pos="712788"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หมายเหตุ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ค่าเป้าหมายจากยุทธศาสตร์การจัดสรรงบประมาณรายจ่ายประจำปีงบประมาณ พ.ศ. 2569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ผู้รับผิดชอบการรายงานผล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กองส่งเสริมวิสาหกิจชุมชน กรมส่งเสริมการเกษตร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ช่วงเวลารายงานผล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รายงานผลช่วงเดือน กันย</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ายน</a:t>
            </a:r>
            <a:endPar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sp>
        <p:nvSpPr>
          <p:cNvPr id="3" name="Rectangle 13">
            <a:extLst>
              <a:ext uri="{FF2B5EF4-FFF2-40B4-BE49-F238E27FC236}">
                <a16:creationId xmlns:a16="http://schemas.microsoft.com/office/drawing/2014/main" id="{6945DDBF-22DD-15DE-C797-6423CA83CF34}"/>
              </a:ext>
            </a:extLst>
          </p:cNvPr>
          <p:cNvSpPr/>
          <p:nvPr/>
        </p:nvSpPr>
        <p:spPr>
          <a:xfrm>
            <a:off x="7741683" y="439901"/>
            <a:ext cx="1023435" cy="338554"/>
          </a:xfrm>
          <a:prstGeom prst="rect">
            <a:avLst/>
          </a:prstGeom>
          <a:solidFill>
            <a:schemeClr val="bg1">
              <a:lumMod val="95000"/>
            </a:schemeClr>
          </a:solidFill>
        </p:spPr>
        <p:txBody>
          <a:bodyPr wrap="square"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รหัส </a:t>
            </a:r>
            <a:r>
              <a:rPr kumimoji="0" lang="en-US"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030602</a:t>
            </a:r>
            <a:endParaRPr kumimoji="0" lang="th-TH" sz="16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endParaRPr>
          </a:p>
        </p:txBody>
      </p:sp>
      <p:grpSp>
        <p:nvGrpSpPr>
          <p:cNvPr id="16" name="Group 12">
            <a:extLst>
              <a:ext uri="{FF2B5EF4-FFF2-40B4-BE49-F238E27FC236}">
                <a16:creationId xmlns:a16="http://schemas.microsoft.com/office/drawing/2014/main" id="{5BFF6FDC-D8F7-87B0-C62E-0959E03DA3B1}"/>
              </a:ext>
            </a:extLst>
          </p:cNvPr>
          <p:cNvGrpSpPr/>
          <p:nvPr/>
        </p:nvGrpSpPr>
        <p:grpSpPr bwMode="ltGray">
          <a:xfrm>
            <a:off x="-13648" y="-56501"/>
            <a:ext cx="11627893" cy="461665"/>
            <a:chOff x="-13648" y="-56501"/>
            <a:chExt cx="11627893" cy="461665"/>
          </a:xfrm>
        </p:grpSpPr>
        <p:sp>
          <p:nvSpPr>
            <p:cNvPr id="17" name="Rectangle 19">
              <a:extLst>
                <a:ext uri="{FF2B5EF4-FFF2-40B4-BE49-F238E27FC236}">
                  <a16:creationId xmlns:a16="http://schemas.microsoft.com/office/drawing/2014/main" id="{EEFF650E-A679-F19B-8E42-E1827B75B688}"/>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23">
              <a:extLst>
                <a:ext uri="{FF2B5EF4-FFF2-40B4-BE49-F238E27FC236}">
                  <a16:creationId xmlns:a16="http://schemas.microsoft.com/office/drawing/2014/main" id="{9D3C7AE3-20B1-8417-D47B-21CB29600857}"/>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24" name="Google Shape;253;p8">
            <a:extLst>
              <a:ext uri="{FF2B5EF4-FFF2-40B4-BE49-F238E27FC236}">
                <a16:creationId xmlns:a16="http://schemas.microsoft.com/office/drawing/2014/main" id="{F9CF0F2A-7C5D-148B-4D3A-55B54D135F22}"/>
              </a:ext>
            </a:extLst>
          </p:cNvPr>
          <p:cNvSpPr/>
          <p:nvPr/>
        </p:nvSpPr>
        <p:spPr>
          <a:xfrm>
            <a:off x="11129" y="6498486"/>
            <a:ext cx="9951738"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เอกสารประกอบแผนแม่บทภายใต้ยุทธศาสตร์ชาติฯ (ฉบับแก้ไขเพิ่มเติม)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6"/>
              </a:rPr>
              <a:t>https://www.nesdc.go.th/download/document/NSCR/Masterplan2566-2580.pdf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7"/>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sp>
        <p:nvSpPr>
          <p:cNvPr id="8" name="Rectangle 34">
            <a:extLst>
              <a:ext uri="{FF2B5EF4-FFF2-40B4-BE49-F238E27FC236}">
                <a16:creationId xmlns:a16="http://schemas.microsoft.com/office/drawing/2014/main" id="{FB0A0AF2-414A-FE51-E7DD-33075704C350}"/>
              </a:ext>
            </a:extLst>
          </p:cNvPr>
          <p:cNvSpPr/>
          <p:nvPr/>
        </p:nvSpPr>
        <p:spPr>
          <a:xfrm>
            <a:off x="8765118" y="71571"/>
            <a:ext cx="2865413" cy="296043"/>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กรมส่งเสริมการเกษตร/กรมตรวจบัญชีสหกรณ์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nvGrpSpPr>
          <p:cNvPr id="9" name="Group 6">
            <a:extLst>
              <a:ext uri="{FF2B5EF4-FFF2-40B4-BE49-F238E27FC236}">
                <a16:creationId xmlns:a16="http://schemas.microsoft.com/office/drawing/2014/main" id="{5A453BA9-4018-E208-A9F8-8AC7A547D434}"/>
              </a:ext>
            </a:extLst>
          </p:cNvPr>
          <p:cNvGrpSpPr/>
          <p:nvPr/>
        </p:nvGrpSpPr>
        <p:grpSpPr>
          <a:xfrm>
            <a:off x="7048361" y="434228"/>
            <a:ext cx="911619" cy="338555"/>
            <a:chOff x="2960452" y="1170205"/>
            <a:chExt cx="601134" cy="209783"/>
          </a:xfrm>
        </p:grpSpPr>
        <p:sp>
          <p:nvSpPr>
            <p:cNvPr id="10" name="Rectangle: Rounded Corners 7">
              <a:extLst>
                <a:ext uri="{FF2B5EF4-FFF2-40B4-BE49-F238E27FC236}">
                  <a16:creationId xmlns:a16="http://schemas.microsoft.com/office/drawing/2014/main" id="{A5EEF402-262D-E0E0-9CC4-5748857204CB}"/>
                </a:ext>
              </a:extLst>
            </p:cNvPr>
            <p:cNvSpPr/>
            <p:nvPr/>
          </p:nvSpPr>
          <p:spPr>
            <a:xfrm>
              <a:off x="3097901" y="1212837"/>
              <a:ext cx="326234" cy="132958"/>
            </a:xfrm>
            <a:prstGeom prst="roundRect">
              <a:avLst>
                <a:gd name="adj" fmla="val 50000"/>
              </a:avLst>
            </a:prstGeom>
            <a:solidFill>
              <a:srgbClr val="35548A"/>
            </a:solidFill>
            <a:ln>
              <a:solidFill>
                <a:srgbClr val="35548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9E310BDB-329A-A2C4-6B8E-12A9EEDB861A}"/>
                </a:ext>
              </a:extLst>
            </p:cNvPr>
            <p:cNvSpPr txBox="1"/>
            <p:nvPr/>
          </p:nvSpPr>
          <p:spPr>
            <a:xfrm>
              <a:off x="2960452" y="1170205"/>
              <a:ext cx="601134" cy="2097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แม่บท</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4" name="Rectangle 10">
            <a:extLst>
              <a:ext uri="{FF2B5EF4-FFF2-40B4-BE49-F238E27FC236}">
                <a16:creationId xmlns:a16="http://schemas.microsoft.com/office/drawing/2014/main" id="{A35E1500-8098-237B-2061-7FA7C87A7D27}"/>
              </a:ext>
            </a:extLst>
          </p:cNvPr>
          <p:cNvSpPr/>
          <p:nvPr/>
        </p:nvSpPr>
        <p:spPr>
          <a:xfrm>
            <a:off x="9975850" y="6523950"/>
            <a:ext cx="2230438" cy="34833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6" name="Slide Number Placeholder 3">
            <a:extLst>
              <a:ext uri="{FF2B5EF4-FFF2-40B4-BE49-F238E27FC236}">
                <a16:creationId xmlns:a16="http://schemas.microsoft.com/office/drawing/2014/main" id="{8BE2A794-AC2B-B836-A4CD-CF94002BF777}"/>
              </a:ext>
            </a:extLst>
          </p:cNvPr>
          <p:cNvSpPr>
            <a:spLocks noGrp="1" noChangeArrowheads="1"/>
          </p:cNvSpPr>
          <p:nvPr>
            <p:ph type="sldNum" sz="quarter" idx="12"/>
          </p:nvPr>
        </p:nvSpPr>
        <p:spPr bwMode="auto">
          <a:xfrm>
            <a:off x="11622108" y="648096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Tahoma" panose="020B0604030504040204" pitchFamily="34" charset="0"/>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Tahoma" panose="020B0604030504040204" pitchFamily="34" charset="0"/>
              <a:cs typeface="Tahoma" panose="020B0604030504040204" pitchFamily="34" charset="0"/>
            </a:endParaRPr>
          </a:p>
        </p:txBody>
      </p:sp>
      <p:grpSp>
        <p:nvGrpSpPr>
          <p:cNvPr id="7" name="Group 4">
            <a:extLst>
              <a:ext uri="{FF2B5EF4-FFF2-40B4-BE49-F238E27FC236}">
                <a16:creationId xmlns:a16="http://schemas.microsoft.com/office/drawing/2014/main" id="{4A696135-0E3C-7391-5293-D5454EF930F2}"/>
              </a:ext>
            </a:extLst>
          </p:cNvPr>
          <p:cNvGrpSpPr>
            <a:grpSpLocks/>
          </p:cNvGrpSpPr>
          <p:nvPr/>
        </p:nvGrpSpPr>
        <p:grpSpPr bwMode="auto">
          <a:xfrm>
            <a:off x="8153216" y="727167"/>
            <a:ext cx="919902" cy="491525"/>
            <a:chOff x="1502823" y="1899324"/>
            <a:chExt cx="663587" cy="241336"/>
          </a:xfrm>
        </p:grpSpPr>
        <p:pic>
          <p:nvPicPr>
            <p:cNvPr id="12" name="Picture 1" descr="C:\Users\dathpan\Downloads\056aac9a306aef891367aae43a86394b.jpg">
              <a:extLst>
                <a:ext uri="{FF2B5EF4-FFF2-40B4-BE49-F238E27FC236}">
                  <a16:creationId xmlns:a16="http://schemas.microsoft.com/office/drawing/2014/main" id="{82CF0062-D9BF-75A4-DD34-A4B864C807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6319" t="8192" r="17099" b="14839"/>
            <a:stretch>
              <a:fillRect/>
            </a:stretch>
          </p:blipFill>
          <p:spPr bwMode="auto">
            <a:xfrm>
              <a:off x="1642423" y="1899324"/>
              <a:ext cx="380474" cy="241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6">
              <a:extLst>
                <a:ext uri="{FF2B5EF4-FFF2-40B4-BE49-F238E27FC236}">
                  <a16:creationId xmlns:a16="http://schemas.microsoft.com/office/drawing/2014/main" id="{6092C0C4-8FB5-BDD1-AEEE-E8DC93DBBFB9}"/>
                </a:ext>
              </a:extLst>
            </p:cNvPr>
            <p:cNvSpPr txBox="1">
              <a:spLocks noChangeArrowheads="1"/>
            </p:cNvSpPr>
            <p:nvPr/>
          </p:nvSpPr>
          <p:spPr bwMode="auto">
            <a:xfrm>
              <a:off x="1502823" y="1932748"/>
              <a:ext cx="663587" cy="192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น้ำหนัก</a:t>
              </a:r>
            </a:p>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10</a:t>
              </a:r>
              <a:endParaRPr kumimoji="0" lang="en-GB"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grpSp>
      <p:grpSp>
        <p:nvGrpSpPr>
          <p:cNvPr id="15" name="Group 2">
            <a:extLst>
              <a:ext uri="{FF2B5EF4-FFF2-40B4-BE49-F238E27FC236}">
                <a16:creationId xmlns:a16="http://schemas.microsoft.com/office/drawing/2014/main" id="{48823643-78B1-53E2-D7C1-EAD29321A66F}"/>
              </a:ext>
            </a:extLst>
          </p:cNvPr>
          <p:cNvGrpSpPr/>
          <p:nvPr/>
        </p:nvGrpSpPr>
        <p:grpSpPr>
          <a:xfrm>
            <a:off x="7706939" y="763131"/>
            <a:ext cx="724349" cy="427588"/>
            <a:chOff x="1562731" y="1899324"/>
            <a:chExt cx="545361" cy="289957"/>
          </a:xfrm>
        </p:grpSpPr>
        <p:pic>
          <p:nvPicPr>
            <p:cNvPr id="21" name="Picture 1" descr="C:\Users\dathpan\Downloads\056aac9a306aef891367aae43a86394b.jpg">
              <a:extLst>
                <a:ext uri="{FF2B5EF4-FFF2-40B4-BE49-F238E27FC236}">
                  <a16:creationId xmlns:a16="http://schemas.microsoft.com/office/drawing/2014/main" id="{A484E2A3-4827-F604-6234-112F289DC48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Box 6">
              <a:extLst>
                <a:ext uri="{FF2B5EF4-FFF2-40B4-BE49-F238E27FC236}">
                  <a16:creationId xmlns:a16="http://schemas.microsoft.com/office/drawing/2014/main" id="{0C827161-D247-E637-04B2-F53F69818A72}"/>
                </a:ext>
              </a:extLst>
            </p:cNvPr>
            <p:cNvSpPr txBox="1"/>
            <p:nvPr/>
          </p:nvSpPr>
          <p:spPr>
            <a:xfrm>
              <a:off x="1562731" y="1968958"/>
              <a:ext cx="545361" cy="166229"/>
            </a:xfrm>
            <a:prstGeom prst="rect">
              <a:avLst/>
            </a:prstGeom>
            <a:noFill/>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ต่อเนื่อง</a:t>
              </a:r>
              <a:r>
                <a:rPr kumimoji="0" lang="en-US"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GB" sz="1200" b="1"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p:txBody>
        </p:sp>
      </p:grpSp>
    </p:spTree>
    <p:extLst>
      <p:ext uri="{BB962C8B-B14F-4D97-AF65-F5344CB8AC3E}">
        <p14:creationId xmlns:p14="http://schemas.microsoft.com/office/powerpoint/2010/main" val="3323430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2073F-478A-D443-ACD4-8D3343F3CCD6}"/>
            </a:ext>
          </a:extLst>
        </p:cNvPr>
        <p:cNvGrpSpPr/>
        <p:nvPr/>
      </p:nvGrpSpPr>
      <p:grpSpPr>
        <a:xfrm>
          <a:off x="0" y="0"/>
          <a:ext cx="0" cy="0"/>
          <a:chOff x="0" y="0"/>
          <a:chExt cx="0" cy="0"/>
        </a:xfrm>
      </p:grpSpPr>
      <p:sp>
        <p:nvSpPr>
          <p:cNvPr id="2" name="ตัวแทนหมายเลขสไลด์ 1">
            <a:extLst>
              <a:ext uri="{FF2B5EF4-FFF2-40B4-BE49-F238E27FC236}">
                <a16:creationId xmlns:a16="http://schemas.microsoft.com/office/drawing/2014/main" id="{A1E60E43-7EF4-E3A8-7E84-11B14EC2676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E29989-CB69-4BCF-90F0-5264A9A61C79}" type="slidenum">
              <a:rPr kumimoji="0" lang="en-US" sz="1200" b="1"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Rectangle 4">
            <a:extLst>
              <a:ext uri="{FF2B5EF4-FFF2-40B4-BE49-F238E27FC236}">
                <a16:creationId xmlns:a16="http://schemas.microsoft.com/office/drawing/2014/main" id="{FC7AB29B-0A21-8BE6-4CB2-61AE85C72991}"/>
              </a:ext>
            </a:extLst>
          </p:cNvPr>
          <p:cNvSpPr/>
          <p:nvPr/>
        </p:nvSpPr>
        <p:spPr>
          <a:xfrm>
            <a:off x="-72835" y="404669"/>
            <a:ext cx="8337727" cy="464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ตัวชี้วัด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5</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สัดส่วนของจำนวนวิสาหกิจชุมชนที่มีศักยภาพในระดับดี ต่อจำนวนวิสาหกิจชุมชนที่เข้ารับการประเมิน (ต่อ)</a:t>
            </a:r>
          </a:p>
        </p:txBody>
      </p:sp>
      <p:grpSp>
        <p:nvGrpSpPr>
          <p:cNvPr id="5" name="Group 12">
            <a:extLst>
              <a:ext uri="{FF2B5EF4-FFF2-40B4-BE49-F238E27FC236}">
                <a16:creationId xmlns:a16="http://schemas.microsoft.com/office/drawing/2014/main" id="{54CB3FED-5F84-838B-5B7D-20F523C93C2B}"/>
              </a:ext>
            </a:extLst>
          </p:cNvPr>
          <p:cNvGrpSpPr/>
          <p:nvPr/>
        </p:nvGrpSpPr>
        <p:grpSpPr bwMode="ltGray">
          <a:xfrm>
            <a:off x="-13648" y="-56501"/>
            <a:ext cx="11627893" cy="461665"/>
            <a:chOff x="-13648" y="-56501"/>
            <a:chExt cx="11627893" cy="461665"/>
          </a:xfrm>
        </p:grpSpPr>
        <p:sp>
          <p:nvSpPr>
            <p:cNvPr id="7" name="Rectangle 19">
              <a:extLst>
                <a:ext uri="{FF2B5EF4-FFF2-40B4-BE49-F238E27FC236}">
                  <a16:creationId xmlns:a16="http://schemas.microsoft.com/office/drawing/2014/main" id="{22123DD9-A5F3-9442-D21B-A694A927BE05}"/>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23">
              <a:extLst>
                <a:ext uri="{FF2B5EF4-FFF2-40B4-BE49-F238E27FC236}">
                  <a16:creationId xmlns:a16="http://schemas.microsoft.com/office/drawing/2014/main" id="{3C84691D-99F3-2FBA-0269-41AB40197412}"/>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pic>
        <p:nvPicPr>
          <p:cNvPr id="14" name="Picture 2" descr="สำนักงานคณะกรรมการการพัฒนาระบบราชการ">
            <a:extLst>
              <a:ext uri="{FF2B5EF4-FFF2-40B4-BE49-F238E27FC236}">
                <a16:creationId xmlns:a16="http://schemas.microsoft.com/office/drawing/2014/main" id="{DFC72E7A-C8F6-70FC-BD2A-7B6996ED99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7013" y="3175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Google Shape;253;p8">
            <a:extLst>
              <a:ext uri="{FF2B5EF4-FFF2-40B4-BE49-F238E27FC236}">
                <a16:creationId xmlns:a16="http://schemas.microsoft.com/office/drawing/2014/main" id="{F29A1069-FB92-38D1-23CD-1834FEDCE2EE}"/>
              </a:ext>
            </a:extLst>
          </p:cNvPr>
          <p:cNvSpPr/>
          <p:nvPr/>
        </p:nvSpPr>
        <p:spPr>
          <a:xfrm>
            <a:off x="11129" y="6498486"/>
            <a:ext cx="9951738" cy="387758"/>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เอกสารประกอบแผนแม่บทภายใต้ยุทธศาสตร์ชาติฯ (ฉบับแก้ไขเพิ่มเติม)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4"/>
              </a:rPr>
              <a:t>https://www.nesdc.go.th/download/document/NSCR/Masterplan2566-2580.pdf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และ</a:t>
            </a:r>
            <a:b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รายงานสรุปผลการดำเนินการตามยุทธศาสตร์ชาติ ประจำปี 2567 ที่มา </a:t>
            </a:r>
            <a:r>
              <a:rPr kumimoji="0" lang="en-US"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5"/>
              </a:rPr>
              <a:t>https://www.nesdc.go.th/download/document/NSCR/NS67_Book.pdf</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aphicFrame>
        <p:nvGraphicFramePr>
          <p:cNvPr id="9" name="Table 24">
            <a:extLst>
              <a:ext uri="{FF2B5EF4-FFF2-40B4-BE49-F238E27FC236}">
                <a16:creationId xmlns:a16="http://schemas.microsoft.com/office/drawing/2014/main" id="{0462013B-F1E6-E9A7-5C9F-0031DD31BA48}"/>
              </a:ext>
            </a:extLst>
          </p:cNvPr>
          <p:cNvGraphicFramePr>
            <a:graphicFrameLocks noGrp="1"/>
          </p:cNvGraphicFramePr>
          <p:nvPr/>
        </p:nvGraphicFramePr>
        <p:xfrm>
          <a:off x="214323" y="853860"/>
          <a:ext cx="5498320" cy="1457094"/>
        </p:xfrm>
        <a:graphic>
          <a:graphicData uri="http://schemas.openxmlformats.org/drawingml/2006/table">
            <a:tbl>
              <a:tblPr firstRow="1" bandRow="1"/>
              <a:tblGrid>
                <a:gridCol w="1800000">
                  <a:extLst>
                    <a:ext uri="{9D8B030D-6E8A-4147-A177-3AD203B41FA5}">
                      <a16:colId xmlns:a16="http://schemas.microsoft.com/office/drawing/2014/main" val="20000"/>
                    </a:ext>
                  </a:extLst>
                </a:gridCol>
                <a:gridCol w="1800000">
                  <a:extLst>
                    <a:ext uri="{9D8B030D-6E8A-4147-A177-3AD203B41FA5}">
                      <a16:colId xmlns:a16="http://schemas.microsoft.com/office/drawing/2014/main" val="20001"/>
                    </a:ext>
                  </a:extLst>
                </a:gridCol>
                <a:gridCol w="1898320">
                  <a:extLst>
                    <a:ext uri="{9D8B030D-6E8A-4147-A177-3AD203B41FA5}">
                      <a16:colId xmlns:a16="http://schemas.microsoft.com/office/drawing/2014/main" val="20002"/>
                    </a:ext>
                  </a:extLst>
                </a:gridCol>
              </a:tblGrid>
              <a:tr h="183806">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2569</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19870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540000">
                <a:tc>
                  <a:txBody>
                    <a:bodyPr/>
                    <a:lstStyle/>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90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95</a:t>
                      </a:r>
                      <a:endParaRPr lang="en-US" sz="14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100</a:t>
                      </a:r>
                      <a:endParaRPr lang="en-US" sz="14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0" name="Table 24">
            <a:extLst>
              <a:ext uri="{FF2B5EF4-FFF2-40B4-BE49-F238E27FC236}">
                <a16:creationId xmlns:a16="http://schemas.microsoft.com/office/drawing/2014/main" id="{0F6E829F-496D-0236-8568-C1108528698B}"/>
              </a:ext>
            </a:extLst>
          </p:cNvPr>
          <p:cNvGraphicFramePr>
            <a:graphicFrameLocks noGrp="1"/>
          </p:cNvGraphicFramePr>
          <p:nvPr>
            <p:extLst>
              <p:ext uri="{D42A27DB-BD31-4B8C-83A1-F6EECF244321}">
                <p14:modId xmlns:p14="http://schemas.microsoft.com/office/powerpoint/2010/main" val="1080649846"/>
              </p:ext>
            </p:extLst>
          </p:nvPr>
        </p:nvGraphicFramePr>
        <p:xfrm>
          <a:off x="214323" y="2402458"/>
          <a:ext cx="5400000" cy="2053586"/>
        </p:xfrm>
        <a:graphic>
          <a:graphicData uri="http://schemas.openxmlformats.org/drawingml/2006/table">
            <a:tbl>
              <a:tblPr firstRow="1" bandRow="1"/>
              <a:tblGrid>
                <a:gridCol w="1800000">
                  <a:extLst>
                    <a:ext uri="{9D8B030D-6E8A-4147-A177-3AD203B41FA5}">
                      <a16:colId xmlns:a16="http://schemas.microsoft.com/office/drawing/2014/main" val="20000"/>
                    </a:ext>
                  </a:extLst>
                </a:gridCol>
                <a:gridCol w="1800000">
                  <a:extLst>
                    <a:ext uri="{9D8B030D-6E8A-4147-A177-3AD203B41FA5}">
                      <a16:colId xmlns:a16="http://schemas.microsoft.com/office/drawing/2014/main" val="20001"/>
                    </a:ext>
                  </a:extLst>
                </a:gridCol>
                <a:gridCol w="1800000">
                  <a:extLst>
                    <a:ext uri="{9D8B030D-6E8A-4147-A177-3AD203B41FA5}">
                      <a16:colId xmlns:a16="http://schemas.microsoft.com/office/drawing/2014/main" val="20002"/>
                    </a:ext>
                  </a:extLst>
                </a:gridCol>
              </a:tblGrid>
              <a:tr h="183806">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 2 </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19870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456549">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32.</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46</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(ผลการดำเนินงานเฉลี่ย </a:t>
                      </a:r>
                      <a:endPar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3 ปีย้อนหลัง)</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34.</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91</a:t>
                      </a:r>
                    </a:p>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(ผลการดำเนินงานที่ดีที่สุด </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3 ปีย้อนหลัง)</a:t>
                      </a: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ร้อยละ 36.26</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ค่ามาตรฐาน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 สัดส่วนของจำนวนวิสาหกิจชุมชนเป้าหมาย</a:t>
                      </a: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ที่ต้องยกระดับศักยภาพฯ ปี 69 ต่อจำนวนวิสาหกิจชุมชน ปี 68  เท่ากับ 1.35</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rPr>
                        <a:t>)</a:t>
                      </a: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p>
                      <a:pPr marL="0" marR="0" lvl="0" indent="0" algn="ctr" defTabSz="914400" rtl="0" eaLnBrk="1" fontAlgn="auto" latinLnBrk="0" hangingPunct="1">
                        <a:lnSpc>
                          <a:spcPct val="100000"/>
                        </a:lnSpc>
                        <a:spcBef>
                          <a:spcPts val="0"/>
                        </a:spcBef>
                        <a:spcAft>
                          <a:spcPts val="0"/>
                        </a:spcAft>
                        <a:buClr>
                          <a:srgbClr val="0000CC"/>
                        </a:buClr>
                        <a:buSzPts val="1600"/>
                        <a:buFont typeface="Sarabun"/>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23" name="Table 24">
            <a:extLst>
              <a:ext uri="{FF2B5EF4-FFF2-40B4-BE49-F238E27FC236}">
                <a16:creationId xmlns:a16="http://schemas.microsoft.com/office/drawing/2014/main" id="{63641188-994D-0C71-EADF-8F1FBC7EB47B}"/>
              </a:ext>
            </a:extLst>
          </p:cNvPr>
          <p:cNvGraphicFramePr>
            <a:graphicFrameLocks noGrp="1"/>
          </p:cNvGraphicFramePr>
          <p:nvPr/>
        </p:nvGraphicFramePr>
        <p:xfrm>
          <a:off x="5901481" y="853860"/>
          <a:ext cx="5504952" cy="1457094"/>
        </p:xfrm>
        <a:graphic>
          <a:graphicData uri="http://schemas.openxmlformats.org/drawingml/2006/table">
            <a:tbl>
              <a:tblPr firstRow="1" bandRow="1"/>
              <a:tblGrid>
                <a:gridCol w="1800000">
                  <a:extLst>
                    <a:ext uri="{9D8B030D-6E8A-4147-A177-3AD203B41FA5}">
                      <a16:colId xmlns:a16="http://schemas.microsoft.com/office/drawing/2014/main" val="20000"/>
                    </a:ext>
                  </a:extLst>
                </a:gridCol>
                <a:gridCol w="1800000">
                  <a:extLst>
                    <a:ext uri="{9D8B030D-6E8A-4147-A177-3AD203B41FA5}">
                      <a16:colId xmlns:a16="http://schemas.microsoft.com/office/drawing/2014/main" val="20001"/>
                    </a:ext>
                  </a:extLst>
                </a:gridCol>
                <a:gridCol w="1904952">
                  <a:extLst>
                    <a:ext uri="{9D8B030D-6E8A-4147-A177-3AD203B41FA5}">
                      <a16:colId xmlns:a16="http://schemas.microsoft.com/office/drawing/2014/main" val="20002"/>
                    </a:ext>
                  </a:extLst>
                </a:gridCol>
              </a:tblGrid>
              <a:tr h="183806">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19870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540000">
                <a:tc>
                  <a:txBody>
                    <a:bodyPr/>
                    <a:lstStyle/>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90</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95</a:t>
                      </a:r>
                      <a:endParaRPr lang="en-US" sz="14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วิสาหกิจชุมชนเป้าหมายมี</a:t>
                      </a:r>
                      <a:endParaRPr lang="en-US" sz="1400" b="1" dirty="0">
                        <a:solidFill>
                          <a:schemeClr val="tx1"/>
                        </a:solidFill>
                        <a:latin typeface="TH SarabunPSK" panose="020B0500040200020003" pitchFamily="34" charset="-34"/>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การประเมินศักยภาพ</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และจัดทำแผนพัฒนากิจการวิสาหกิจชุมชนตามผล</a:t>
                      </a:r>
                      <a:endParaRPr lang="en-US" sz="1400" b="1" dirty="0">
                        <a:solidFill>
                          <a:schemeClr val="tx1"/>
                        </a:solidFill>
                        <a:latin typeface="TH SarabunPSK" panose="020B0500040200020003" pitchFamily="34" charset="-34"/>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1" dirty="0">
                          <a:solidFill>
                            <a:schemeClr val="tx1"/>
                          </a:solidFill>
                          <a:latin typeface="TH SarabunPSK" panose="020B0500040200020003" pitchFamily="34" charset="-34"/>
                          <a:cs typeface="TH SarabunPSK" panose="020B0500040200020003" pitchFamily="34" charset="-34"/>
                        </a:rPr>
                        <a:t>การวิเคราะห์ศักยภาพ ร้อยละ 100</a:t>
                      </a:r>
                      <a:endParaRPr lang="en-US" sz="1400" b="1"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24" name="Table 24">
            <a:extLst>
              <a:ext uri="{FF2B5EF4-FFF2-40B4-BE49-F238E27FC236}">
                <a16:creationId xmlns:a16="http://schemas.microsoft.com/office/drawing/2014/main" id="{EBBA74BA-CF33-D8FD-055C-1154AE882D32}"/>
              </a:ext>
            </a:extLst>
          </p:cNvPr>
          <p:cNvGraphicFramePr>
            <a:graphicFrameLocks noGrp="1"/>
          </p:cNvGraphicFramePr>
          <p:nvPr/>
        </p:nvGraphicFramePr>
        <p:xfrm>
          <a:off x="5901481" y="2394507"/>
          <a:ext cx="5504952" cy="2053586"/>
        </p:xfrm>
        <a:graphic>
          <a:graphicData uri="http://schemas.openxmlformats.org/drawingml/2006/table">
            <a:tbl>
              <a:tblPr firstRow="1" bandRow="1"/>
              <a:tblGrid>
                <a:gridCol w="1800000">
                  <a:extLst>
                    <a:ext uri="{9D8B030D-6E8A-4147-A177-3AD203B41FA5}">
                      <a16:colId xmlns:a16="http://schemas.microsoft.com/office/drawing/2014/main" val="20000"/>
                    </a:ext>
                  </a:extLst>
                </a:gridCol>
                <a:gridCol w="1800000">
                  <a:extLst>
                    <a:ext uri="{9D8B030D-6E8A-4147-A177-3AD203B41FA5}">
                      <a16:colId xmlns:a16="http://schemas.microsoft.com/office/drawing/2014/main" val="20001"/>
                    </a:ext>
                  </a:extLst>
                </a:gridCol>
                <a:gridCol w="1904952">
                  <a:extLst>
                    <a:ext uri="{9D8B030D-6E8A-4147-A177-3AD203B41FA5}">
                      <a16:colId xmlns:a16="http://schemas.microsoft.com/office/drawing/2014/main" val="20002"/>
                    </a:ext>
                  </a:extLst>
                </a:gridCol>
              </a:tblGrid>
              <a:tr h="224106">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 2 </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6981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1559662">
                <a:tc>
                  <a:txBody>
                    <a:bodyPr/>
                    <a:lstStyle/>
                    <a:p>
                      <a:pPr marL="0" indent="0" algn="ctr">
                        <a:lnSpc>
                          <a:spcPct val="100000"/>
                        </a:lnSpc>
                        <a:spcBef>
                          <a:spcPts val="0"/>
                        </a:spcBef>
                        <a:spcAft>
                          <a:spcPts val="0"/>
                        </a:spcAft>
                        <a:buFont typeface="Arial" panose="020B0604020202020204" pitchFamily="34" charset="0"/>
                        <a:buNone/>
                      </a:pPr>
                      <a:r>
                        <a:rPr lang="th-TH" sz="1400" b="1"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ร้อยละ </a:t>
                      </a:r>
                      <a:r>
                        <a:rPr lang="en-US" sz="1400" b="1"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x</a:t>
                      </a:r>
                      <a:endParaRPr lang="th-TH" sz="1400" b="1"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(ผลการดำเนินงานเฉลี่ย </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3 ปีย้อนหลัง)</a:t>
                      </a: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indent="0" algn="ctr">
                        <a:lnSpc>
                          <a:spcPct val="100000"/>
                        </a:lnSpc>
                        <a:spcBef>
                          <a:spcPts val="0"/>
                        </a:spcBef>
                        <a:spcAft>
                          <a:spcPts val="0"/>
                        </a:spcAft>
                        <a:buFont typeface="Arial" panose="020B0604020202020204" pitchFamily="34" charset="0"/>
                        <a:buNone/>
                      </a:pPr>
                      <a:endParaRPr lang="en-US" sz="1400" b="1"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rtl="0">
                        <a:lnSpc>
                          <a:spcPct val="100000"/>
                        </a:lnSpc>
                        <a:spcBef>
                          <a:spcPts val="0"/>
                        </a:spcBef>
                        <a:spcAft>
                          <a:spcPts val="0"/>
                        </a:spcAft>
                        <a:buClr>
                          <a:srgbClr val="0000CC"/>
                        </a:buClr>
                        <a:buSzPts val="1600"/>
                        <a:buFont typeface="Sarabun"/>
                        <a:buNone/>
                      </a:pPr>
                      <a:r>
                        <a:rPr lang="th-TH" sz="1400" b="1" u="none" strike="noStrike" cap="none" spc="0" dirty="0">
                          <a:solidFill>
                            <a:schemeClr val="tx1"/>
                          </a:solidFill>
                          <a:latin typeface="TH SarabunPSK" panose="020B0500040200020003" pitchFamily="34" charset="-34"/>
                          <a:ea typeface="Tahoma" panose="020B0604030504040204" pitchFamily="34" charset="0"/>
                          <a:cs typeface="TH SarabunPSK" panose="020B0500040200020003" pitchFamily="34" charset="-34"/>
                          <a:sym typeface="Sarabun"/>
                        </a:rPr>
                        <a:t>ร้อยละ 35</a:t>
                      </a:r>
                    </a:p>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(ค่าเป้าหมายตามแผน ปี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70</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a:t>
                      </a:r>
                    </a:p>
                    <a:p>
                      <a:pPr marL="0" marR="0" lvl="0" indent="0" algn="ctr" defTabSz="914400" rtl="0" eaLnBrk="1" fontAlgn="auto" latinLnBrk="0" hangingPunct="1">
                        <a:lnSpc>
                          <a:spcPct val="100000"/>
                        </a:lnSpc>
                        <a:spcBef>
                          <a:spcPts val="0"/>
                        </a:spcBef>
                        <a:spcAft>
                          <a:spcPts val="0"/>
                        </a:spcAft>
                        <a:buClrTx/>
                        <a:buSzTx/>
                        <a:buFont typeface="+mj-lt"/>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mj-lt"/>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mj-lt"/>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rtl="0">
                        <a:lnSpc>
                          <a:spcPct val="100000"/>
                        </a:lnSpc>
                        <a:spcBef>
                          <a:spcPts val="0"/>
                        </a:spcBef>
                        <a:spcAft>
                          <a:spcPts val="0"/>
                        </a:spcAft>
                        <a:buClr>
                          <a:srgbClr val="0000CC"/>
                        </a:buClr>
                        <a:buSzPts val="1600"/>
                        <a:buFont typeface="Sarabun"/>
                        <a:buNone/>
                      </a:pPr>
                      <a:endParaRPr lang="th-TH" sz="1400" b="1" u="none" strike="noStrike" cap="none" spc="0" dirty="0">
                        <a:solidFill>
                          <a:schemeClr val="tx1"/>
                        </a:solidFill>
                        <a:latin typeface="TH SarabunPSK" panose="020B0500040200020003" pitchFamily="34" charset="-34"/>
                        <a:ea typeface="Tahoma" panose="020B0604030504040204" pitchFamily="34" charset="0"/>
                        <a:cs typeface="TH SarabunPSK" panose="020B0500040200020003" pitchFamily="34" charset="-34"/>
                        <a:sym typeface="Sarabun"/>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x</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(ค่ามาตรฐาน +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Interval</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4" name="Group 6">
            <a:extLst>
              <a:ext uri="{FF2B5EF4-FFF2-40B4-BE49-F238E27FC236}">
                <a16:creationId xmlns:a16="http://schemas.microsoft.com/office/drawing/2014/main" id="{3529C338-EDD7-FBE6-77DE-C598ADD497FE}"/>
              </a:ext>
            </a:extLst>
          </p:cNvPr>
          <p:cNvGrpSpPr/>
          <p:nvPr/>
        </p:nvGrpSpPr>
        <p:grpSpPr>
          <a:xfrm>
            <a:off x="7547808" y="443656"/>
            <a:ext cx="911619" cy="338555"/>
            <a:chOff x="2960452" y="1170205"/>
            <a:chExt cx="601134" cy="209783"/>
          </a:xfrm>
        </p:grpSpPr>
        <p:sp>
          <p:nvSpPr>
            <p:cNvPr id="11" name="Rectangle: Rounded Corners 7">
              <a:extLst>
                <a:ext uri="{FF2B5EF4-FFF2-40B4-BE49-F238E27FC236}">
                  <a16:creationId xmlns:a16="http://schemas.microsoft.com/office/drawing/2014/main" id="{20F21517-0D26-28FE-6A7C-957A60653BA2}"/>
                </a:ext>
              </a:extLst>
            </p:cNvPr>
            <p:cNvSpPr/>
            <p:nvPr/>
          </p:nvSpPr>
          <p:spPr>
            <a:xfrm>
              <a:off x="3097901" y="1212837"/>
              <a:ext cx="326234" cy="132958"/>
            </a:xfrm>
            <a:prstGeom prst="roundRect">
              <a:avLst>
                <a:gd name="adj" fmla="val 50000"/>
              </a:avLst>
            </a:prstGeom>
            <a:solidFill>
              <a:srgbClr val="35548A"/>
            </a:solidFill>
            <a:ln>
              <a:solidFill>
                <a:srgbClr val="35548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TextBox 10">
              <a:extLst>
                <a:ext uri="{FF2B5EF4-FFF2-40B4-BE49-F238E27FC236}">
                  <a16:creationId xmlns:a16="http://schemas.microsoft.com/office/drawing/2014/main" id="{A9CF7EB5-1860-6A18-C500-86A17AD58E12}"/>
                </a:ext>
              </a:extLst>
            </p:cNvPr>
            <p:cNvSpPr txBox="1"/>
            <p:nvPr/>
          </p:nvSpPr>
          <p:spPr>
            <a:xfrm>
              <a:off x="2960452" y="1170205"/>
              <a:ext cx="601134" cy="20978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แม่บท</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15" name="Rectangle 34">
            <a:extLst>
              <a:ext uri="{FF2B5EF4-FFF2-40B4-BE49-F238E27FC236}">
                <a16:creationId xmlns:a16="http://schemas.microsoft.com/office/drawing/2014/main" id="{4F1FFAD1-BE56-89EB-4E6A-B6D3685AE346}"/>
              </a:ext>
            </a:extLst>
          </p:cNvPr>
          <p:cNvSpPr/>
          <p:nvPr/>
        </p:nvSpPr>
        <p:spPr>
          <a:xfrm>
            <a:off x="8765118" y="71571"/>
            <a:ext cx="2865413" cy="296043"/>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rPr>
              <a:t>กรมส่งเสริมการเกษตร/กรมตรวจบัญชีสหกรณ์</a:t>
            </a:r>
            <a:endParaRPr kumimoji="0" lang="en-US" sz="16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3" name="Rectangle 10">
            <a:extLst>
              <a:ext uri="{FF2B5EF4-FFF2-40B4-BE49-F238E27FC236}">
                <a16:creationId xmlns:a16="http://schemas.microsoft.com/office/drawing/2014/main" id="{DD2F7E25-BF7D-7222-58AC-A2AFEB041381}"/>
              </a:ext>
            </a:extLst>
          </p:cNvPr>
          <p:cNvSpPr/>
          <p:nvPr/>
        </p:nvSpPr>
        <p:spPr>
          <a:xfrm>
            <a:off x="9975850" y="6400800"/>
            <a:ext cx="2230438" cy="47148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16" name="Slide Number Placeholder 3">
            <a:extLst>
              <a:ext uri="{FF2B5EF4-FFF2-40B4-BE49-F238E27FC236}">
                <a16:creationId xmlns:a16="http://schemas.microsoft.com/office/drawing/2014/main" id="{991DFE69-F5A6-8A4D-01F8-D05374729212}"/>
              </a:ext>
            </a:extLst>
          </p:cNvPr>
          <p:cNvSpPr txBox="1">
            <a:spLocks noChangeArrowheads="1"/>
          </p:cNvSpPr>
          <p:nvPr/>
        </p:nvSpPr>
        <p:spPr bwMode="auto">
          <a:xfrm>
            <a:off x="11622108" y="6480969"/>
            <a:ext cx="444500" cy="3111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bodyPr>
          <a:lstStyle>
            <a:defPPr>
              <a:defRPr lang="en-US"/>
            </a:defPPr>
            <a:lvl1pPr marL="0" algn="r" defTabSz="914400" rtl="0" eaLnBrk="1" latinLnBrk="0" hangingPunct="1">
              <a:lnSpc>
                <a:spcPct val="90000"/>
              </a:lnSpc>
              <a:spcBef>
                <a:spcPts val="1000"/>
              </a:spcBef>
              <a:buFont typeface="Arial" panose="020B0604020202020204" pitchFamily="34" charset="0"/>
              <a:buChar char="•"/>
              <a:defRPr sz="2800" b="1" kern="1200">
                <a:solidFill>
                  <a:schemeClr val="tx1"/>
                </a:solidFill>
                <a:latin typeface="Calibri" panose="020F0502020204030204" pitchFamily="34" charset="0"/>
                <a:ea typeface="+mn-ea"/>
                <a:cs typeface="Cordia New" panose="020B0304020202020204" pitchFamily="34" charset="-34"/>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Cordia New" panose="020B0304020202020204"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Cordia New" panose="020B0304020202020204"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5pPr>
            <a:lvl6pPr marL="2514600" indent="-228600" algn="l" defTabSz="9144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6pPr>
            <a:lvl7pPr marL="2971800" indent="-228600" algn="l" defTabSz="9144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7pPr>
            <a:lvl8pPr marL="3429000" indent="-228600" algn="l" defTabSz="9144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8pPr>
            <a:lvl9pPr marL="3886200" indent="-228600" algn="l" defTabSz="914400" rtl="0" eaLnBrk="0" fontAlgn="base" latinLnBrk="0" hangingPunct="0">
              <a:lnSpc>
                <a:spcPct val="90000"/>
              </a:lnSpc>
              <a:spcBef>
                <a:spcPts val="500"/>
              </a:spcBef>
              <a:spcAft>
                <a:spcPct val="0"/>
              </a:spcAft>
              <a:buFont typeface="Arial" panose="020B0604020202020204" pitchFamily="34" charset="0"/>
              <a:buChar char="•"/>
              <a:defRPr sz="1800" kern="1200">
                <a:solidFill>
                  <a:schemeClr val="tx1"/>
                </a:solidFill>
                <a:latin typeface="Calibri" panose="020F0502020204030204" pitchFamily="34" charset="0"/>
                <a:ea typeface="+mn-ea"/>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2060"/>
              </a:solidFill>
              <a:effectLst/>
              <a:uLnTx/>
              <a:uFillTx/>
              <a:latin typeface="Calibri" panose="020F0502020204030204" pitchFamily="34" charset="0"/>
              <a:ea typeface="+mn-ea"/>
              <a:cs typeface="Tahoma" panose="020B0604030504040204" pitchFamily="34" charset="0"/>
            </a:endParaRPr>
          </a:p>
        </p:txBody>
      </p:sp>
      <p:sp>
        <p:nvSpPr>
          <p:cNvPr id="6" name="สี่เหลี่ยมผืนผ้า 5">
            <a:extLst>
              <a:ext uri="{FF2B5EF4-FFF2-40B4-BE49-F238E27FC236}">
                <a16:creationId xmlns:a16="http://schemas.microsoft.com/office/drawing/2014/main" id="{C19D8E9C-14FE-F5BF-1EC9-A5645EE26F5C}"/>
              </a:ext>
            </a:extLst>
          </p:cNvPr>
          <p:cNvSpPr/>
          <p:nvPr/>
        </p:nvSpPr>
        <p:spPr>
          <a:xfrm>
            <a:off x="157108" y="4601494"/>
            <a:ext cx="11286379" cy="116955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หมายเหตุ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1.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ปี 2569 วิสาหกิจชุมชนเป้าหมายที่ต้องดำเนินการกิจกรรมยกระดับศักยภาพจากระดับปานกลางเป็นระดับดี มีการประเมินศักยภาพและจัดทำแผนพัฒนากิจการวิสาหกิจชุมชนตามผลการวิเคราะห์ศักยภาพ จำนวน 900  แห่ง</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 จำนวนวิสาหกิจชุมชนทั้งหมด ปี 68 (นับสะสม) เท่ากับ 66,602 แห่ง</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(ข้อมูล ณ วันที่ </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30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กันยายน 2568</a:t>
            </a:r>
            <a:r>
              <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prstClr val="black"/>
              </a:solidFill>
              <a:effectLst/>
              <a:highlight>
                <a:srgbClr val="FFFF00"/>
              </a:highlight>
              <a:uLnTx/>
              <a:uFillTx/>
              <a:latin typeface="TH SarabunPSK" panose="020B0500040200020003" pitchFamily="34" charset="-34"/>
              <a:ea typeface="+mn-ea"/>
              <a:cs typeface="TH SarabunPSK" panose="020B0500040200020003" pitchFamily="34" charset="-34"/>
            </a:endParaRPr>
          </a:p>
        </p:txBody>
      </p:sp>
    </p:spTree>
    <p:extLst>
      <p:ext uri="{BB962C8B-B14F-4D97-AF65-F5344CB8AC3E}">
        <p14:creationId xmlns:p14="http://schemas.microsoft.com/office/powerpoint/2010/main" val="3711698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65622-A94D-541E-6C81-D2DCC5825CCE}"/>
            </a:ext>
          </a:extLst>
        </p:cNvPr>
        <p:cNvGrpSpPr/>
        <p:nvPr/>
      </p:nvGrpSpPr>
      <p:grpSpPr>
        <a:xfrm>
          <a:off x="0" y="0"/>
          <a:ext cx="0" cy="0"/>
          <a:chOff x="0" y="0"/>
          <a:chExt cx="0" cy="0"/>
        </a:xfrm>
      </p:grpSpPr>
      <p:sp>
        <p:nvSpPr>
          <p:cNvPr id="12" name="Rectangle 10">
            <a:extLst>
              <a:ext uri="{FF2B5EF4-FFF2-40B4-BE49-F238E27FC236}">
                <a16:creationId xmlns:a16="http://schemas.microsoft.com/office/drawing/2014/main" id="{FF0AC85F-F12D-14E5-1904-2BD86009EAC3}"/>
              </a:ext>
            </a:extLst>
          </p:cNvPr>
          <p:cNvSpPr/>
          <p:nvPr/>
        </p:nvSpPr>
        <p:spPr>
          <a:xfrm>
            <a:off x="9975850" y="6613900"/>
            <a:ext cx="2230438" cy="258388"/>
          </a:xfrm>
          <a:prstGeom prst="rect">
            <a:avLst/>
          </a:prstGeom>
          <a:solidFill>
            <a:srgbClr val="FFBD47"/>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a:ea typeface="+mn-ea"/>
              <a:cs typeface="+mn-cs"/>
            </a:endParaRPr>
          </a:p>
        </p:txBody>
      </p:sp>
      <p:sp>
        <p:nvSpPr>
          <p:cNvPr id="20" name="Rectangle 19">
            <a:extLst>
              <a:ext uri="{FF2B5EF4-FFF2-40B4-BE49-F238E27FC236}">
                <a16:creationId xmlns:a16="http://schemas.microsoft.com/office/drawing/2014/main" id="{60957DCD-56E3-CE82-B96A-FB41B590B0FA}"/>
              </a:ext>
            </a:extLst>
          </p:cNvPr>
          <p:cNvSpPr/>
          <p:nvPr/>
        </p:nvSpPr>
        <p:spPr>
          <a:xfrm>
            <a:off x="8734092" y="337908"/>
            <a:ext cx="3408648" cy="2092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413" name="Rectangle 15">
            <a:extLst>
              <a:ext uri="{FF2B5EF4-FFF2-40B4-BE49-F238E27FC236}">
                <a16:creationId xmlns:a16="http://schemas.microsoft.com/office/drawing/2014/main" id="{E82F0545-1BDA-8DAF-77B8-76C9AD697823}"/>
              </a:ext>
            </a:extLst>
          </p:cNvPr>
          <p:cNvSpPr>
            <a:spLocks noChangeArrowheads="1"/>
          </p:cNvSpPr>
          <p:nvPr/>
        </p:nvSpPr>
        <p:spPr bwMode="auto">
          <a:xfrm>
            <a:off x="8814844" y="407501"/>
            <a:ext cx="3285080" cy="279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ctr" defTabSz="914400" rtl="0" eaLnBrk="1" fontAlgn="auto" latinLnBrk="0" hangingPunct="1">
              <a:lnSpc>
                <a:spcPct val="60000"/>
              </a:lnSpc>
              <a:spcBef>
                <a:spcPct val="0"/>
              </a:spcBef>
              <a:spcAft>
                <a:spcPts val="0"/>
              </a:spcAft>
              <a:buClrTx/>
              <a:buSzTx/>
              <a:buFontTx/>
              <a:buNone/>
              <a:tabLst/>
              <a:defRPr/>
            </a:pPr>
            <a:r>
              <a:rPr kumimoji="0" lang="th-TH" altLang="en-US" sz="18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แผนพัฒนาเศรษฐกิจและสังคมแห่งชาติ ฉบับที่ 13 </a:t>
            </a:r>
          </a:p>
        </p:txBody>
      </p:sp>
      <p:sp>
        <p:nvSpPr>
          <p:cNvPr id="21" name="Rectangle 20">
            <a:extLst>
              <a:ext uri="{FF2B5EF4-FFF2-40B4-BE49-F238E27FC236}">
                <a16:creationId xmlns:a16="http://schemas.microsoft.com/office/drawing/2014/main" id="{63A36FEE-CCA9-CAA9-984C-63AD5C733B46}"/>
              </a:ext>
            </a:extLst>
          </p:cNvPr>
          <p:cNvSpPr/>
          <p:nvPr/>
        </p:nvSpPr>
        <p:spPr>
          <a:xfrm>
            <a:off x="107478" y="2149867"/>
            <a:ext cx="7904163" cy="258762"/>
          </a:xfrm>
          <a:prstGeom prst="rect">
            <a:avLst/>
          </a:prstGeom>
        </p:spPr>
        <p:txBody>
          <a:bodyPr>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2569 </a:t>
            </a:r>
            <a:r>
              <a:rPr kumimoji="0" lang="en-US" sz="1600" b="0" i="0" u="none" strike="noStrike" kern="1200" cap="none" spc="0" normalizeH="0" baseline="0" noProof="0">
                <a:ln>
                  <a:noFill/>
                </a:ln>
                <a:solidFill>
                  <a:srgbClr val="0000CC"/>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a:ln>
                  <a:noFill/>
                </a:ln>
                <a:solidFill>
                  <a:srgbClr val="0000CC"/>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เพิ่มขึ้น </a:t>
            </a:r>
            <a:r>
              <a:rPr kumimoji="0" lang="en-US" sz="16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1,</a:t>
            </a:r>
            <a:r>
              <a:rPr kumimoji="0" lang="th-TH" sz="16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353 ราย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และ</a:t>
            </a: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เป้าหมายปี 2570 </a:t>
            </a:r>
            <a:r>
              <a:rPr kumimoji="0" lang="en-US"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เพิ่มขึ้น </a:t>
            </a:r>
            <a:r>
              <a:rPr kumimoji="0" lang="en-US" sz="1600" b="0"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1</a:t>
            </a:r>
            <a:r>
              <a:rPr kumimoji="0" lang="th-TH" sz="1600" b="0"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,246 ราย </a:t>
            </a:r>
            <a:endParaRPr kumimoji="0" lang="th-TH" sz="1600" b="0" i="0" u="none" strike="noStrike" kern="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25" name="Table 24">
            <a:extLst>
              <a:ext uri="{FF2B5EF4-FFF2-40B4-BE49-F238E27FC236}">
                <a16:creationId xmlns:a16="http://schemas.microsoft.com/office/drawing/2014/main" id="{13447B76-27E5-E586-1695-823D81F4007A}"/>
              </a:ext>
            </a:extLst>
          </p:cNvPr>
          <p:cNvGraphicFramePr>
            <a:graphicFrameLocks noGrp="1"/>
          </p:cNvGraphicFramePr>
          <p:nvPr/>
        </p:nvGraphicFramePr>
        <p:xfrm>
          <a:off x="8980444" y="1664423"/>
          <a:ext cx="3043939" cy="748194"/>
        </p:xfrm>
        <a:graphic>
          <a:graphicData uri="http://schemas.openxmlformats.org/drawingml/2006/table">
            <a:tbl>
              <a:tblPr firstRow="1" bandRow="1">
                <a:tableStyleId>{5C22544A-7EE6-4342-B048-85BDC9FD1C3A}</a:tableStyleId>
              </a:tblPr>
              <a:tblGrid>
                <a:gridCol w="3043939">
                  <a:extLst>
                    <a:ext uri="{9D8B030D-6E8A-4147-A177-3AD203B41FA5}">
                      <a16:colId xmlns:a16="http://schemas.microsoft.com/office/drawing/2014/main" val="20000"/>
                    </a:ext>
                  </a:extLst>
                </a:gridCol>
              </a:tblGrid>
              <a:tr h="213037">
                <a:tc>
                  <a:txBody>
                    <a:bodyPr/>
                    <a:lstStyle/>
                    <a:p>
                      <a:pPr algn="ctr"/>
                      <a:r>
                        <a:rPr lang="th-TH" sz="1100">
                          <a:solidFill>
                            <a:schemeClr val="tx1"/>
                          </a:solidFill>
                          <a:latin typeface="TH SarabunPSK" panose="020B0500040200020003" pitchFamily="34" charset="-34"/>
                          <a:cs typeface="TH SarabunPSK" panose="020B0500040200020003" pitchFamily="34" charset="-34"/>
                        </a:rPr>
                        <a:t>ค่าเป้าหมาย</a:t>
                      </a:r>
                      <a:endParaRPr lang="en-US" sz="1100" baseline="0">
                        <a:solidFill>
                          <a:schemeClr val="tx1"/>
                        </a:solidFill>
                        <a:latin typeface="TH SarabunPSK" panose="020B0500040200020003" pitchFamily="34" charset="-34"/>
                        <a:cs typeface="TH SarabunPSK" panose="020B0500040200020003" pitchFamily="34" charset="-34"/>
                      </a:endParaRP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213037">
                <a:tc>
                  <a:txBody>
                    <a:bodyPr/>
                    <a:lstStyle/>
                    <a:p>
                      <a:pPr algn="ctr"/>
                      <a:r>
                        <a:rPr lang="en-US" sz="1100">
                          <a:solidFill>
                            <a:srgbClr val="00B050"/>
                          </a:solidFill>
                          <a:latin typeface="TH SarabunPSK" panose="020B0500040200020003" pitchFamily="34" charset="-34"/>
                          <a:cs typeface="TH SarabunPSK" panose="020B0500040200020003" pitchFamily="34" charset="-34"/>
                        </a:rPr>
                        <a:t>2566-2570</a:t>
                      </a: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89224">
                <a:tc>
                  <a:txBody>
                    <a:bodyPr/>
                    <a:lstStyle/>
                    <a:p>
                      <a:pPr marL="0" lvl="0" indent="0" algn="ctr" defTabSz="914400" rtl="0" eaLnBrk="1" latinLnBrk="0" hangingPunct="1">
                        <a:lnSpc>
                          <a:spcPct val="80000"/>
                        </a:lnSpc>
                        <a:buFont typeface="Arial" panose="020B0604020202020204" pitchFamily="34" charset="0"/>
                        <a:buNone/>
                        <a:defRPr/>
                      </a:pPr>
                      <a:r>
                        <a:rPr lang="th-TH" sz="1100" kern="1200">
                          <a:solidFill>
                            <a:srgbClr val="00B050"/>
                          </a:solidFill>
                          <a:latin typeface="TH SarabunPSK" panose="020B0500040200020003" pitchFamily="34" charset="-34"/>
                          <a:ea typeface="+mn-ea"/>
                          <a:cs typeface="TH SarabunPSK" panose="020B0500040200020003" pitchFamily="34" charset="-34"/>
                        </a:rPr>
                        <a:t>ผู้ประกอบการเกษตรเพิ่มขึ้นปีละ 4</a:t>
                      </a:r>
                      <a:r>
                        <a:rPr lang="en-US" sz="1100" kern="1200">
                          <a:solidFill>
                            <a:srgbClr val="00B050"/>
                          </a:solidFill>
                          <a:latin typeface="TH SarabunPSK" panose="020B0500040200020003" pitchFamily="34" charset="-34"/>
                          <a:ea typeface="+mn-ea"/>
                          <a:cs typeface="TH SarabunPSK" panose="020B0500040200020003" pitchFamily="34" charset="-34"/>
                        </a:rPr>
                        <a:t>,</a:t>
                      </a:r>
                      <a:r>
                        <a:rPr lang="th-TH" sz="1100" kern="1200">
                          <a:solidFill>
                            <a:srgbClr val="00B050"/>
                          </a:solidFill>
                          <a:latin typeface="TH SarabunPSK" panose="020B0500040200020003" pitchFamily="34" charset="-34"/>
                          <a:ea typeface="+mn-ea"/>
                          <a:cs typeface="TH SarabunPSK" panose="020B0500040200020003" pitchFamily="34" charset="-34"/>
                        </a:rPr>
                        <a:t>000 ราย</a:t>
                      </a:r>
                    </a:p>
                  </a:txBody>
                  <a:tcPr marL="91441" marR="91441" marT="45705" marB="45705">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28" name="Rectangle 27">
            <a:extLst>
              <a:ext uri="{FF2B5EF4-FFF2-40B4-BE49-F238E27FC236}">
                <a16:creationId xmlns:a16="http://schemas.microsoft.com/office/drawing/2014/main" id="{ACEE9BC6-AF44-4BB3-9E3C-1F2CEF4BAD8C}"/>
              </a:ext>
            </a:extLst>
          </p:cNvPr>
          <p:cNvSpPr/>
          <p:nvPr/>
        </p:nvSpPr>
        <p:spPr>
          <a:xfrm>
            <a:off x="0" y="6438308"/>
            <a:ext cx="5220070"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600"/>
              </a:spcAft>
              <a:buClrTx/>
              <a:buSzTx/>
              <a:buFontTx/>
              <a:buNone/>
              <a:tabLst>
                <a:tab pos="546100" algn="l"/>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 </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กรมส่งเสริมการเกษตร กระทรวงเกษตรและสหกรณ์  </a:t>
            </a:r>
            <a:r>
              <a:rPr kumimoji="0" lang="th-TH" altLang="en-US" sz="12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altLang="en-US" sz="12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altLang="en-US" sz="12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  กันยายน</a:t>
            </a:r>
            <a:r>
              <a:rPr kumimoji="0" lang="th-TH" altLang="en-US"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ของทุกปี</a:t>
            </a:r>
            <a:endParaRPr kumimoji="0" lang="en-US" altLang="en-US"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7427" name="Rectangle 31">
            <a:extLst>
              <a:ext uri="{FF2B5EF4-FFF2-40B4-BE49-F238E27FC236}">
                <a16:creationId xmlns:a16="http://schemas.microsoft.com/office/drawing/2014/main" id="{142392D2-1004-55C1-15D1-4480D28EA027}"/>
              </a:ext>
            </a:extLst>
          </p:cNvPr>
          <p:cNvSpPr>
            <a:spLocks noChangeArrowheads="1"/>
          </p:cNvSpPr>
          <p:nvPr/>
        </p:nvSpPr>
        <p:spPr bwMode="auto">
          <a:xfrm>
            <a:off x="8846459" y="1065660"/>
            <a:ext cx="3157030" cy="615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l"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เป้าหมายหมุดหมาย </a:t>
            </a:r>
            <a:r>
              <a:rPr kumimoji="0" lang="en-US" altLang="en-US" sz="14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altLang="en-US" sz="1400" b="0"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การเพิ่มศักยภาพและบทบาทของผู้ประกอบการเกษตรในฐานะหุ้นส่วนเศรษฐกิจของห่วงโซ่อุปทานที่ได้รับส่วนแบ่งประโยชน์อย่างเหมะสมและเป็นธรรม</a:t>
            </a:r>
          </a:p>
        </p:txBody>
      </p:sp>
      <p:sp>
        <p:nvSpPr>
          <p:cNvPr id="22" name="TextBox 21">
            <a:extLst>
              <a:ext uri="{FF2B5EF4-FFF2-40B4-BE49-F238E27FC236}">
                <a16:creationId xmlns:a16="http://schemas.microsoft.com/office/drawing/2014/main" id="{118593F6-6529-19A3-B8F5-67BEAEF7FA58}"/>
              </a:ext>
            </a:extLst>
          </p:cNvPr>
          <p:cNvSpPr txBox="1"/>
          <p:nvPr/>
        </p:nvSpPr>
        <p:spPr>
          <a:xfrm>
            <a:off x="8980444" y="626119"/>
            <a:ext cx="3098182" cy="461665"/>
          </a:xfrm>
          <a:prstGeom prst="rect">
            <a:avLst/>
          </a:prstGeom>
          <a:solidFill>
            <a:schemeClr val="bg1"/>
          </a:solidFill>
          <a:ln>
            <a:solidFill>
              <a:srgbClr val="339933"/>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หมุดหมายที่ 1  ไทยเป็นประเทศชั้นนำด้านสินค้าเกษตร</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และเกษตรแปรรูปมูลค่าสูง </a:t>
            </a:r>
            <a:endParaRPr kumimoji="0" lang="th-TH" sz="1200" b="1" i="0" u="none" strike="noStrike" kern="120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8" name="Rectangle 7">
            <a:extLst>
              <a:ext uri="{FF2B5EF4-FFF2-40B4-BE49-F238E27FC236}">
                <a16:creationId xmlns:a16="http://schemas.microsoft.com/office/drawing/2014/main" id="{0E08CE96-0F81-5458-C9C9-B24681E7977E}"/>
              </a:ext>
            </a:extLst>
          </p:cNvPr>
          <p:cNvSpPr/>
          <p:nvPr/>
        </p:nvSpPr>
        <p:spPr>
          <a:xfrm>
            <a:off x="38742" y="743299"/>
            <a:ext cx="8665687" cy="1284839"/>
          </a:xfrm>
          <a:prstGeom prst="rect">
            <a:avLst/>
          </a:prstGeom>
        </p:spPr>
        <p:txBody>
          <a:bodyPr wrap="square">
            <a:spAutoFit/>
          </a:bodyPr>
          <a:lstStyle/>
          <a:p>
            <a:pPr marL="88900" marR="0" lvl="0" indent="0" algn="l" defTabSz="914400" rtl="0" eaLnBrk="1" fontAlgn="auto" latinLnBrk="0" hangingPunct="1">
              <a:lnSpc>
                <a:spcPct val="80000"/>
              </a:lnSpc>
              <a:spcBef>
                <a:spcPts val="0"/>
              </a:spcBef>
              <a:spcAft>
                <a:spcPts val="0"/>
              </a:spcAft>
              <a:buClrTx/>
              <a:buSzTx/>
              <a:buFontTx/>
              <a:buNone/>
              <a:tabLst>
                <a:tab pos="265113" algn="l"/>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ผู้ประกอบการเกษตร หมายถึง เกษตรกรที่ได้รับการพัฒนาให้เป็นเกษตรกรปราดเปรื่อง (</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Smart Farmer) </a:t>
            </a:r>
          </a:p>
          <a:p>
            <a:pPr marL="88900" marR="0" lvl="0" indent="0" algn="thaiDist" defTabSz="914400" rtl="0" eaLnBrk="1" fontAlgn="auto" latinLnBrk="0" hangingPunct="1">
              <a:lnSpc>
                <a:spcPct val="80000"/>
              </a:lnSpc>
              <a:spcBef>
                <a:spcPts val="0"/>
              </a:spcBef>
              <a:spcAft>
                <a:spcPts val="0"/>
              </a:spcAft>
              <a:buClrTx/>
              <a:buSzTx/>
              <a:buFontTx/>
              <a:buNone/>
              <a:tabLst>
                <a:tab pos="265113" algn="l"/>
              </a:tabLst>
              <a:defRPr/>
            </a:pP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และเกษตรกรที่ได้รับการถ่ายทอดองค์ความรู้และทักษะสำหรับผู้ประกอบการเกษตร และมีความสามารถ</a:t>
            </a: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88900" marR="0" lvl="0" indent="0" algn="thaiDist" defTabSz="914400" rtl="0" eaLnBrk="1" fontAlgn="auto" latinLnBrk="0" hangingPunct="1">
              <a:lnSpc>
                <a:spcPct val="80000"/>
              </a:lnSpc>
              <a:spcBef>
                <a:spcPts val="0"/>
              </a:spcBef>
              <a:spcAft>
                <a:spcPts val="600"/>
              </a:spcAft>
              <a:buClrTx/>
              <a:buSzTx/>
              <a:buFontTx/>
              <a:buNone/>
              <a:tabLst>
                <a:tab pos="265113" algn="l"/>
              </a:tabLst>
              <a:defRPr/>
            </a:pPr>
            <a:r>
              <a:rPr kumimoji="0" lang="en-US"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ในการจัดทำแผนธุรกิจเกษตรเบื้องต้นได้ </a:t>
            </a:r>
          </a:p>
          <a:p>
            <a:pPr marL="88900" marR="0" lvl="0" indent="0" algn="l" defTabSz="914400" rtl="0" eaLnBrk="1" fontAlgn="auto" latinLnBrk="0" hangingPunct="1">
              <a:lnSpc>
                <a:spcPct val="80000"/>
              </a:lnSpc>
              <a:spcBef>
                <a:spcPts val="0"/>
              </a:spcBef>
              <a:spcAft>
                <a:spcPts val="0"/>
              </a:spcAft>
              <a:buClrTx/>
              <a:buSzTx/>
              <a:buFontTx/>
              <a:buNone/>
              <a:tabLst>
                <a:tab pos="265113" algn="l"/>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วิธีการคำนวณและวัดผล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นับรวมจำนวนผู้ประกอบการเกษตรที่เพิ่มขึ้นในแต่ละปี จากหน่วยงานที่เกี่ยวข้อง เช่น กรมส่งเสริมการเกษตร </a:t>
            </a:r>
          </a:p>
          <a:p>
            <a:pPr marL="88900" marR="0" lvl="0" indent="0" algn="l" defTabSz="914400" rtl="0" eaLnBrk="1" fontAlgn="auto" latinLnBrk="0" hangingPunct="1">
              <a:lnSpc>
                <a:spcPct val="80000"/>
              </a:lnSpc>
              <a:spcBef>
                <a:spcPts val="0"/>
              </a:spcBef>
              <a:spcAft>
                <a:spcPts val="0"/>
              </a:spcAft>
              <a:buClrTx/>
              <a:buSzTx/>
              <a:buFontTx/>
              <a:buNone/>
              <a:tabLst>
                <a:tab pos="265113" algn="l"/>
              </a:tabLst>
              <a:defRPr/>
            </a:pP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กรมปศุสัตว์ กรมการข้าว สำนักงานการปฏิรูปที่ดินเพื่อเกษตรกรรม กรมหม่อนไหม กรมประมง</a:t>
            </a:r>
            <a:endParaRPr kumimoji="0" lang="en-US" sz="1800" b="0" i="0" u="none" strike="sng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7433" name="TextBox 17">
            <a:extLst>
              <a:ext uri="{FF2B5EF4-FFF2-40B4-BE49-F238E27FC236}">
                <a16:creationId xmlns:a16="http://schemas.microsoft.com/office/drawing/2014/main" id="{67EE19C7-0FD6-E591-BDAF-4344912836BD}"/>
              </a:ext>
            </a:extLst>
          </p:cNvPr>
          <p:cNvSpPr txBox="1">
            <a:spLocks noChangeArrowheads="1"/>
          </p:cNvSpPr>
          <p:nvPr/>
        </p:nvSpPr>
        <p:spPr bwMode="auto">
          <a:xfrm>
            <a:off x="92076" y="430264"/>
            <a:ext cx="6347499"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990600" indent="-990600" defTabSz="3429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defTabSz="34290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defTabSz="3429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defTabSz="3429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defTabSz="3429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990600" marR="0" lvl="0" indent="-990600" algn="l" defTabSz="342900" rtl="0" eaLnBrk="1" fontAlgn="t" latinLnBrk="0" hangingPunct="1">
              <a:lnSpc>
                <a:spcPts val="2000"/>
              </a:lnSpc>
              <a:spcBef>
                <a:spcPct val="0"/>
              </a:spcBef>
              <a:spcAft>
                <a:spcPts val="0"/>
              </a:spcAft>
              <a:buClrTx/>
              <a:buSzTx/>
              <a:buFontTx/>
              <a:buNone/>
              <a:tabLst/>
              <a:defRPr/>
            </a:pPr>
            <a:r>
              <a:rPr kumimoji="0" lang="th-TH" altLang="en-US" sz="18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ตัวชี้วัด </a:t>
            </a:r>
            <a:r>
              <a:rPr kumimoji="0" lang="en-US" altLang="en-US" sz="18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6 : </a:t>
            </a:r>
            <a:r>
              <a:rPr kumimoji="0" lang="th-TH" altLang="en-US" sz="18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จำนวนเกษตรกรที่ได้รับการยกระดับเป็นผู้ประกอบการเกษตรเพิ่มขึ้น*</a:t>
            </a:r>
          </a:p>
        </p:txBody>
      </p:sp>
      <p:grpSp>
        <p:nvGrpSpPr>
          <p:cNvPr id="3" name="Group 4">
            <a:extLst>
              <a:ext uri="{FF2B5EF4-FFF2-40B4-BE49-F238E27FC236}">
                <a16:creationId xmlns:a16="http://schemas.microsoft.com/office/drawing/2014/main" id="{95BE7142-C50D-C784-B24F-D5B89AAEB1F1}"/>
              </a:ext>
            </a:extLst>
          </p:cNvPr>
          <p:cNvGrpSpPr>
            <a:grpSpLocks/>
          </p:cNvGrpSpPr>
          <p:nvPr/>
        </p:nvGrpSpPr>
        <p:grpSpPr bwMode="auto">
          <a:xfrm>
            <a:off x="7052359" y="345557"/>
            <a:ext cx="870163" cy="590550"/>
            <a:chOff x="1482318" y="1899324"/>
            <a:chExt cx="663587" cy="289957"/>
          </a:xfrm>
        </p:grpSpPr>
        <p:pic>
          <p:nvPicPr>
            <p:cNvPr id="4" name="Picture 1" descr="C:\Users\dathpan\Downloads\056aac9a306aef891367aae43a86394b.jpg">
              <a:extLst>
                <a:ext uri="{FF2B5EF4-FFF2-40B4-BE49-F238E27FC236}">
                  <a16:creationId xmlns:a16="http://schemas.microsoft.com/office/drawing/2014/main" id="{FAB247B6-8BAF-9E6A-8E3F-E97469FC8D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a:extLst>
                <a:ext uri="{FF2B5EF4-FFF2-40B4-BE49-F238E27FC236}">
                  <a16:creationId xmlns:a16="http://schemas.microsoft.com/office/drawing/2014/main" id="{0BC8B9FD-2094-5651-804A-EE5AED941973}"/>
                </a:ext>
              </a:extLst>
            </p:cNvPr>
            <p:cNvSpPr txBox="1">
              <a:spLocks noChangeArrowheads="1"/>
            </p:cNvSpPr>
            <p:nvPr/>
          </p:nvSpPr>
          <p:spPr bwMode="auto">
            <a:xfrm>
              <a:off x="1482318" y="1980231"/>
              <a:ext cx="663587" cy="1328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ใหม่</a:t>
              </a:r>
            </a:p>
          </p:txBody>
        </p:sp>
      </p:grpSp>
      <p:sp>
        <p:nvSpPr>
          <p:cNvPr id="14" name="Rectangle 5">
            <a:extLst>
              <a:ext uri="{FF2B5EF4-FFF2-40B4-BE49-F238E27FC236}">
                <a16:creationId xmlns:a16="http://schemas.microsoft.com/office/drawing/2014/main" id="{8C6ADA85-CFE6-4DC0-7507-CC95C414BCD9}"/>
              </a:ext>
            </a:extLst>
          </p:cNvPr>
          <p:cNvSpPr/>
          <p:nvPr/>
        </p:nvSpPr>
        <p:spPr>
          <a:xfrm>
            <a:off x="117812" y="3470688"/>
            <a:ext cx="9336901" cy="392864"/>
          </a:xfrm>
          <a:prstGeom prst="rect">
            <a:avLst/>
          </a:prstGeom>
        </p:spPr>
        <p:txBody>
          <a:bodyPr wrap="square">
            <a:spAutoFit/>
          </a:bodyPr>
          <a:lstStyle/>
          <a:p>
            <a:pPr marL="538163" marR="0" lvl="0" indent="-538163" algn="l" defTabSz="914400" rtl="0" eaLnBrk="1" fontAlgn="auto" latinLnBrk="0" hangingPunct="1">
              <a:lnSpc>
                <a:spcPct val="80000"/>
              </a:lnSpc>
              <a:spcBef>
                <a:spcPts val="0"/>
              </a:spcBef>
              <a:spcAft>
                <a:spcPts val="0"/>
              </a:spcAft>
              <a:buClrTx/>
              <a:buSzTx/>
              <a:buFontTx/>
              <a:buNone/>
              <a:tabLst>
                <a:tab pos="712788" algn="l"/>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หมายเหตุ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200" b="0" i="0" u="none" strike="noStrike" kern="1200" cap="none" spc="0" normalizeH="0" baseline="0" noProof="0">
                <a:ln>
                  <a:noFill/>
                </a:ln>
                <a:solidFill>
                  <a:srgbClr val="6600FF"/>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a:ln>
                  <a:noFill/>
                </a:ln>
                <a:solidFill>
                  <a:srgbClr val="00B050"/>
                </a:solidFill>
                <a:effectLst/>
                <a:uLnTx/>
                <a:uFillTx/>
                <a:latin typeface="TH SarabunPSK" panose="020B0500040200020003" pitchFamily="34" charset="-34"/>
                <a:ea typeface="+mn-ea"/>
                <a:cs typeface="TH SarabunPSK" panose="020B0500040200020003" pitchFamily="34" charset="-34"/>
              </a:rPr>
              <a:t>**</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เป็นค่าเป้าหมายการดำเนินงานของส่วนราชการในสังกัดกระทรวงเกษตรและสหกรณ์ ทั้งนี้ ค่าเป้าหมายจากยุทธศาสตร์การจัดสรรงบประมาณรายจ่ายประจำปีงบประมาณ พ.ศ. 2569  </a:t>
            </a:r>
          </a:p>
          <a:p>
            <a:pPr marL="538163" marR="0" lvl="0" indent="-538163" algn="l" defTabSz="914400" rtl="0" eaLnBrk="1" fontAlgn="auto" latinLnBrk="0" hangingPunct="1">
              <a:lnSpc>
                <a:spcPct val="80000"/>
              </a:lnSpc>
              <a:spcBef>
                <a:spcPts val="0"/>
              </a:spcBef>
              <a:spcAft>
                <a:spcPts val="0"/>
              </a:spcAft>
              <a:buClrTx/>
              <a:buSzTx/>
              <a:buFontTx/>
              <a:buNone/>
              <a:tabLst>
                <a:tab pos="712788" algn="l"/>
              </a:tabLst>
              <a:defRPr/>
            </a:pP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และแผนพัฒนาเศรษฐกิจและสังคมแห่งชาติ ฉบับที่ 13 กำหนด  ผู้ประกอบการเกษตรเพิ่มขึ้นปีละ 4,000 ราย </a:t>
            </a:r>
            <a:endParaRPr kumimoji="0" lang="th-TH" sz="1200" b="0" i="0" u="none" strike="noStrike" kern="1200" cap="none" spc="0" normalizeH="0" baseline="0" noProof="0">
              <a:ln>
                <a:noFill/>
              </a:ln>
              <a:solidFill>
                <a:srgbClr val="FF0000"/>
              </a:solidFill>
              <a:effectLst/>
              <a:uLnTx/>
              <a:uFillTx/>
              <a:latin typeface="TH SarabunPSK" panose="020B0500040200020003" pitchFamily="34" charset="-34"/>
              <a:ea typeface="+mn-ea"/>
              <a:cs typeface="TH SarabunPSK" panose="020B0500040200020003" pitchFamily="34" charset="-34"/>
            </a:endParaRPr>
          </a:p>
        </p:txBody>
      </p:sp>
      <p:sp>
        <p:nvSpPr>
          <p:cNvPr id="18" name="Rectangle 19">
            <a:extLst>
              <a:ext uri="{FF2B5EF4-FFF2-40B4-BE49-F238E27FC236}">
                <a16:creationId xmlns:a16="http://schemas.microsoft.com/office/drawing/2014/main" id="{12BD5467-530D-8696-29D5-F23084D65086}"/>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23">
            <a:extLst>
              <a:ext uri="{FF2B5EF4-FFF2-40B4-BE49-F238E27FC236}">
                <a16:creationId xmlns:a16="http://schemas.microsoft.com/office/drawing/2014/main" id="{0171D7FD-56FE-2AA8-4BB5-8A34838C7EF0}"/>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20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nvGrpSpPr>
          <p:cNvPr id="16" name="Group 105">
            <a:extLst>
              <a:ext uri="{FF2B5EF4-FFF2-40B4-BE49-F238E27FC236}">
                <a16:creationId xmlns:a16="http://schemas.microsoft.com/office/drawing/2014/main" id="{87ADABB3-8CC8-FFC6-10CD-19F7BCE094AE}"/>
              </a:ext>
            </a:extLst>
          </p:cNvPr>
          <p:cNvGrpSpPr/>
          <p:nvPr/>
        </p:nvGrpSpPr>
        <p:grpSpPr>
          <a:xfrm>
            <a:off x="5139911" y="403709"/>
            <a:ext cx="870163" cy="307776"/>
            <a:chOff x="6904636" y="2001811"/>
            <a:chExt cx="601134" cy="169812"/>
          </a:xfrm>
        </p:grpSpPr>
        <p:sp>
          <p:nvSpPr>
            <p:cNvPr id="30" name="Rectangle: Rounded Corners 106">
              <a:extLst>
                <a:ext uri="{FF2B5EF4-FFF2-40B4-BE49-F238E27FC236}">
                  <a16:creationId xmlns:a16="http://schemas.microsoft.com/office/drawing/2014/main" id="{4567E41F-DBEA-C16B-CD47-ED6C2E002365}"/>
                </a:ext>
              </a:extLst>
            </p:cNvPr>
            <p:cNvSpPr/>
            <p:nvPr/>
          </p:nvSpPr>
          <p:spPr>
            <a:xfrm>
              <a:off x="7048669" y="2027203"/>
              <a:ext cx="326234" cy="132958"/>
            </a:xfrm>
            <a:prstGeom prst="roundRect">
              <a:avLst>
                <a:gd name="adj" fmla="val 50000"/>
              </a:avLst>
            </a:prstGeom>
            <a:solidFill>
              <a:srgbClr val="6A8DC3"/>
            </a:solidFill>
            <a:ln>
              <a:solidFill>
                <a:srgbClr val="6A8DC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 name="TextBox 107">
              <a:extLst>
                <a:ext uri="{FF2B5EF4-FFF2-40B4-BE49-F238E27FC236}">
                  <a16:creationId xmlns:a16="http://schemas.microsoft.com/office/drawing/2014/main" id="{B507C4D7-BF3F-671A-D55E-6EF1959D384B}"/>
                </a:ext>
              </a:extLst>
            </p:cNvPr>
            <p:cNvSpPr txBox="1"/>
            <p:nvPr/>
          </p:nvSpPr>
          <p:spPr>
            <a:xfrm>
              <a:off x="6904636" y="2001811"/>
              <a:ext cx="601134" cy="16981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13</a:t>
              </a:r>
            </a:p>
          </p:txBody>
        </p:sp>
      </p:grpSp>
      <p:sp>
        <p:nvSpPr>
          <p:cNvPr id="13" name="Rectangle 34">
            <a:extLst>
              <a:ext uri="{FF2B5EF4-FFF2-40B4-BE49-F238E27FC236}">
                <a16:creationId xmlns:a16="http://schemas.microsoft.com/office/drawing/2014/main" id="{3F40C6F2-B8B7-6B70-9C58-EA645FCA0707}"/>
              </a:ext>
            </a:extLst>
          </p:cNvPr>
          <p:cNvSpPr/>
          <p:nvPr/>
        </p:nvSpPr>
        <p:spPr>
          <a:xfrm>
            <a:off x="8997704" y="55843"/>
            <a:ext cx="2494441" cy="296043"/>
          </a:xfrm>
          <a:prstGeom prst="rect">
            <a:avLst/>
          </a:prstGeom>
        </p:spPr>
        <p:txBody>
          <a:bodyPr wrap="square">
            <a:spAutoFit/>
          </a:bodyPr>
          <a:lstStyle/>
          <a:p>
            <a:pPr marL="546100" marR="0" lvl="0" indent="-546100" algn="r"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กรมส่งเสริมการเกษตร</a:t>
            </a:r>
            <a:endParaRPr kumimoji="0" lang="en-US"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7" name="Slide Number Placeholder 3">
            <a:extLst>
              <a:ext uri="{FF2B5EF4-FFF2-40B4-BE49-F238E27FC236}">
                <a16:creationId xmlns:a16="http://schemas.microsoft.com/office/drawing/2014/main" id="{01732D56-9FB2-586B-0A9B-C67FD08A6039}"/>
              </a:ext>
            </a:extLst>
          </p:cNvPr>
          <p:cNvSpPr>
            <a:spLocks noGrp="1" noChangeArrowheads="1"/>
          </p:cNvSpPr>
          <p:nvPr>
            <p:ph type="sldNum" sz="quarter" idx="12"/>
          </p:nvPr>
        </p:nvSpPr>
        <p:spPr bwMode="auto">
          <a:xfrm>
            <a:off x="11622108" y="658729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2060"/>
              </a:solidFill>
              <a:effectLst/>
              <a:uLnTx/>
              <a:uFillTx/>
              <a:latin typeface="Calibri" panose="020F0502020204030204" pitchFamily="34" charset="0"/>
              <a:ea typeface="+mn-ea"/>
              <a:cs typeface="Tahoma" panose="020B0604030504040204" pitchFamily="34" charset="0"/>
            </a:endParaRPr>
          </a:p>
        </p:txBody>
      </p:sp>
      <p:graphicFrame>
        <p:nvGraphicFramePr>
          <p:cNvPr id="5" name="Table 24">
            <a:extLst>
              <a:ext uri="{FF2B5EF4-FFF2-40B4-BE49-F238E27FC236}">
                <a16:creationId xmlns:a16="http://schemas.microsoft.com/office/drawing/2014/main" id="{D79D5F50-B9DA-FC01-0FEB-A6C2C31B85F2}"/>
              </a:ext>
            </a:extLst>
          </p:cNvPr>
          <p:cNvGraphicFramePr>
            <a:graphicFrameLocks noGrp="1"/>
          </p:cNvGraphicFramePr>
          <p:nvPr/>
        </p:nvGraphicFramePr>
        <p:xfrm>
          <a:off x="95795" y="3814586"/>
          <a:ext cx="5893678" cy="1563774"/>
        </p:xfrm>
        <a:graphic>
          <a:graphicData uri="http://schemas.openxmlformats.org/drawingml/2006/table">
            <a:tbl>
              <a:tblPr firstRow="1" bandRow="1"/>
              <a:tblGrid>
                <a:gridCol w="1940648">
                  <a:extLst>
                    <a:ext uri="{9D8B030D-6E8A-4147-A177-3AD203B41FA5}">
                      <a16:colId xmlns:a16="http://schemas.microsoft.com/office/drawing/2014/main" val="20000"/>
                    </a:ext>
                  </a:extLst>
                </a:gridCol>
                <a:gridCol w="2056644">
                  <a:extLst>
                    <a:ext uri="{9D8B030D-6E8A-4147-A177-3AD203B41FA5}">
                      <a16:colId xmlns:a16="http://schemas.microsoft.com/office/drawing/2014/main" val="20001"/>
                    </a:ext>
                  </a:extLst>
                </a:gridCol>
                <a:gridCol w="1896386">
                  <a:extLst>
                    <a:ext uri="{9D8B030D-6E8A-4147-A177-3AD203B41FA5}">
                      <a16:colId xmlns:a16="http://schemas.microsoft.com/office/drawing/2014/main" val="20002"/>
                    </a:ext>
                  </a:extLst>
                </a:gridCol>
              </a:tblGrid>
              <a:tr h="242157">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100000"/>
                        </a:lnSpc>
                        <a:spcBef>
                          <a:spcPts val="0"/>
                        </a:spcBef>
                        <a:spcAft>
                          <a:spcPts val="0"/>
                        </a:spcAft>
                        <a:buClrTx/>
                        <a:buSzTx/>
                        <a:buFontTx/>
                        <a:buNone/>
                        <a:tabLst/>
                        <a:defRPr/>
                      </a:pP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2569</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83354">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995474">
                <a:tc>
                  <a:txBody>
                    <a:bodyPr/>
                    <a:lstStyle/>
                    <a:p>
                      <a:pPr algn="ctr">
                        <a:lnSpc>
                          <a:spcPct val="100000"/>
                        </a:lnSpc>
                      </a:pPr>
                      <a:r>
                        <a:rPr lang="th-TH" sz="1200" b="1" dirty="0">
                          <a:solidFill>
                            <a:schemeClr val="tx1"/>
                          </a:solidFill>
                          <a:latin typeface="TH SarabunPSK" panose="020B0500040200020003" pitchFamily="34" charset="-34"/>
                          <a:cs typeface="TH SarabunPSK" panose="020B0500040200020003" pitchFamily="34" charset="-34"/>
                        </a:rPr>
                        <a:t>มีการจัดทำโครงการ/กิจกรรม</a:t>
                      </a:r>
                    </a:p>
                    <a:p>
                      <a:pPr algn="ctr">
                        <a:lnSpc>
                          <a:spcPct val="100000"/>
                        </a:lnSpc>
                      </a:pPr>
                      <a:r>
                        <a:rPr lang="th-TH" sz="1200" b="1" dirty="0">
                          <a:solidFill>
                            <a:schemeClr val="tx1"/>
                          </a:solidFill>
                          <a:latin typeface="TH SarabunPSK" panose="020B0500040200020003" pitchFamily="34" charset="-34"/>
                          <a:cs typeface="TH SarabunPSK" panose="020B0500040200020003" pitchFamily="34" charset="-34"/>
                        </a:rPr>
                        <a:t>ที่ชัดเจนเกี่ยวกับหลักสูตรการพัฒนาเกษตรกรสู่การเป็นผู้ประกอบการเกษตร และมีการคัดเลือกเกษตรกรเป้าหมายเพื่อเข้ารับการอบรมฯ</a:t>
                      </a:r>
                      <a:endParaRPr lang="en-US" sz="1200" b="1" dirty="0">
                        <a:solidFill>
                          <a:schemeClr val="tx1"/>
                        </a:solidFill>
                        <a:latin typeface="TH SarabunPSK" panose="020B0500040200020003" pitchFamily="34" charset="-34"/>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dirty="0">
                          <a:solidFill>
                            <a:schemeClr val="tx1"/>
                          </a:solidFill>
                          <a:latin typeface="TH SarabunPSK" panose="020B0500040200020003" pitchFamily="34" charset="-34"/>
                          <a:cs typeface="TH SarabunPSK" panose="020B0500040200020003" pitchFamily="34" charset="-34"/>
                        </a:rPr>
                        <a:t>เกษตรกรเป้าหมาย ไม่น้อยกว่าร้อยละ </a:t>
                      </a:r>
                      <a:r>
                        <a:rPr lang="en-US" sz="1200" b="1" dirty="0">
                          <a:solidFill>
                            <a:schemeClr val="tx1"/>
                          </a:solidFill>
                          <a:latin typeface="TH SarabunPSK" panose="020B0500040200020003" pitchFamily="34" charset="-34"/>
                          <a:cs typeface="TH SarabunPSK" panose="020B0500040200020003" pitchFamily="34" charset="-34"/>
                        </a:rPr>
                        <a:t>7</a:t>
                      </a:r>
                      <a:r>
                        <a:rPr lang="th-TH" sz="1200" b="1" dirty="0">
                          <a:solidFill>
                            <a:schemeClr val="tx1"/>
                          </a:solidFill>
                          <a:latin typeface="TH SarabunPSK" panose="020B0500040200020003" pitchFamily="34" charset="-34"/>
                          <a:cs typeface="TH SarabunPSK" panose="020B0500040200020003" pitchFamily="34" charset="-34"/>
                        </a:rPr>
                        <a:t>0ได้รับการอบรมหลักสูตรการพัฒนาเกษตรกร</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dirty="0">
                          <a:solidFill>
                            <a:schemeClr val="tx1"/>
                          </a:solidFill>
                          <a:latin typeface="TH SarabunPSK" panose="020B0500040200020003" pitchFamily="34" charset="-34"/>
                          <a:cs typeface="TH SarabunPSK" panose="020B0500040200020003" pitchFamily="34" charset="-34"/>
                        </a:rPr>
                        <a:t>สู่การเป็นผู้ประกอบการเกษตร และได้รับการประเมินความรู้ก่อนและหลังการอบรม</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dirty="0">
                          <a:solidFill>
                            <a:schemeClr val="tx1"/>
                          </a:solidFill>
                          <a:latin typeface="TH SarabunPSK" panose="020B0500040200020003" pitchFamily="34" charset="-34"/>
                          <a:cs typeface="TH SarabunPSK" panose="020B0500040200020003" pitchFamily="34" charset="-34"/>
                        </a:rPr>
                        <a:t>เกษตรกรเป้าหมายที่ได้รับการอบรม ฯ </a:t>
                      </a:r>
                    </a:p>
                    <a:p>
                      <a:pPr algn="ctr">
                        <a:lnSpc>
                          <a:spcPct val="100000"/>
                        </a:lnSpc>
                      </a:pPr>
                      <a:r>
                        <a:rPr lang="th-TH" sz="1200" b="1" dirty="0">
                          <a:solidFill>
                            <a:schemeClr val="tx1"/>
                          </a:solidFill>
                          <a:latin typeface="TH SarabunPSK" panose="020B0500040200020003" pitchFamily="34" charset="-34"/>
                          <a:cs typeface="TH SarabunPSK" panose="020B0500040200020003" pitchFamily="34" charset="-34"/>
                        </a:rPr>
                        <a:t>ผ่านเกณฑ์การประเมินความรู้หลังอบรมไม่น้อยกว่า ร้อยละ 70 </a:t>
                      </a:r>
                    </a:p>
                    <a:p>
                      <a:pPr algn="ctr">
                        <a:lnSpc>
                          <a:spcPct val="100000"/>
                        </a:lnSpc>
                      </a:pPr>
                      <a:endParaRPr lang="th-TH" sz="1200" b="1" dirty="0">
                        <a:solidFill>
                          <a:schemeClr val="tx1"/>
                        </a:solidFill>
                        <a:latin typeface="TH SarabunPSK" panose="020B0500040200020003" pitchFamily="34" charset="-34"/>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9" name="Table 24">
            <a:extLst>
              <a:ext uri="{FF2B5EF4-FFF2-40B4-BE49-F238E27FC236}">
                <a16:creationId xmlns:a16="http://schemas.microsoft.com/office/drawing/2014/main" id="{F7076E3C-DE1A-AB77-36BD-9EF88F2DEC77}"/>
              </a:ext>
            </a:extLst>
          </p:cNvPr>
          <p:cNvGraphicFramePr>
            <a:graphicFrameLocks noGrp="1"/>
          </p:cNvGraphicFramePr>
          <p:nvPr/>
        </p:nvGraphicFramePr>
        <p:xfrm>
          <a:off x="6076018" y="3822955"/>
          <a:ext cx="5893678" cy="1563774"/>
        </p:xfrm>
        <a:graphic>
          <a:graphicData uri="http://schemas.openxmlformats.org/drawingml/2006/table">
            <a:tbl>
              <a:tblPr firstRow="1" bandRow="1"/>
              <a:tblGrid>
                <a:gridCol w="1940648">
                  <a:extLst>
                    <a:ext uri="{9D8B030D-6E8A-4147-A177-3AD203B41FA5}">
                      <a16:colId xmlns:a16="http://schemas.microsoft.com/office/drawing/2014/main" val="20000"/>
                    </a:ext>
                  </a:extLst>
                </a:gridCol>
                <a:gridCol w="2056644">
                  <a:extLst>
                    <a:ext uri="{9D8B030D-6E8A-4147-A177-3AD203B41FA5}">
                      <a16:colId xmlns:a16="http://schemas.microsoft.com/office/drawing/2014/main" val="20001"/>
                    </a:ext>
                  </a:extLst>
                </a:gridCol>
                <a:gridCol w="1896386">
                  <a:extLst>
                    <a:ext uri="{9D8B030D-6E8A-4147-A177-3AD203B41FA5}">
                      <a16:colId xmlns:a16="http://schemas.microsoft.com/office/drawing/2014/main" val="20002"/>
                    </a:ext>
                  </a:extLst>
                </a:gridCol>
              </a:tblGrid>
              <a:tr h="241087">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100000"/>
                        </a:lnSpc>
                        <a:spcBef>
                          <a:spcPts val="0"/>
                        </a:spcBef>
                        <a:spcAft>
                          <a:spcPts val="0"/>
                        </a:spcAft>
                        <a:buClrTx/>
                        <a:buSzTx/>
                        <a:buFontTx/>
                        <a:buNone/>
                        <a:tabLst/>
                        <a:defRPr/>
                      </a:pP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 รอบที่ 1 </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821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962924">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มีการจัดทำโครงการ/กิจกรรม</a:t>
                      </a:r>
                    </a:p>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ที่ชัดเจนเกี่ยวกับหลักสูตรการพัฒนาเกษตรกรสู่การเป็นผู้ประกอบการเกษตร และมีการคัดเลือกเกษตรกรเป้าหมายเพื่อเข้ารับการอบรมฯ</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a:solidFill>
                            <a:schemeClr val="tx1"/>
                          </a:solidFill>
                          <a:latin typeface="TH SarabunPSK" panose="020B0500040200020003" pitchFamily="34" charset="-34"/>
                          <a:cs typeface="TH SarabunPSK" panose="020B0500040200020003" pitchFamily="34" charset="-34"/>
                        </a:rPr>
                        <a:t>เกษตรกรเป้าหมาย ไม่น้อยกว่าร้อยละ </a:t>
                      </a:r>
                      <a:r>
                        <a:rPr lang="en-US" sz="1200" b="1">
                          <a:solidFill>
                            <a:schemeClr val="tx1"/>
                          </a:solidFill>
                          <a:latin typeface="TH SarabunPSK" panose="020B0500040200020003" pitchFamily="34" charset="-34"/>
                          <a:cs typeface="TH SarabunPSK" panose="020B0500040200020003" pitchFamily="34" charset="-34"/>
                        </a:rPr>
                        <a:t>7</a:t>
                      </a:r>
                      <a:r>
                        <a:rPr lang="th-TH" sz="1200" b="1">
                          <a:solidFill>
                            <a:schemeClr val="tx1"/>
                          </a:solidFill>
                          <a:latin typeface="TH SarabunPSK" panose="020B0500040200020003" pitchFamily="34" charset="-34"/>
                          <a:cs typeface="TH SarabunPSK" panose="020B0500040200020003" pitchFamily="34" charset="-34"/>
                        </a:rPr>
                        <a:t>0ได้รับการอบรมหลักสูตรการพัฒนาเกษตรกร</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a:solidFill>
                            <a:schemeClr val="tx1"/>
                          </a:solidFill>
                          <a:latin typeface="TH SarabunPSK" panose="020B0500040200020003" pitchFamily="34" charset="-34"/>
                          <a:cs typeface="TH SarabunPSK" panose="020B0500040200020003" pitchFamily="34" charset="-34"/>
                        </a:rPr>
                        <a:t>สู่การเป็นผู้ประกอบการเกษตร และได้รับการประเมินความรู้ก่อนและหลังการอบรม</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เกษตรกรเป้าหมายที่ได้รับการอบรม ฯ </a:t>
                      </a:r>
                    </a:p>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ผ่านเกณฑ์การประเมินความรู้หลังอบรมไม่น้อยกว่า ร้อยละ 70 </a:t>
                      </a:r>
                    </a:p>
                    <a:p>
                      <a:pPr algn="ctr">
                        <a:lnSpc>
                          <a:spcPct val="100000"/>
                        </a:lnSpc>
                      </a:pPr>
                      <a:endParaRPr lang="th-TH" sz="1200" b="1">
                        <a:solidFill>
                          <a:schemeClr val="tx1"/>
                        </a:solidFill>
                        <a:latin typeface="TH SarabunPSK" panose="020B0500040200020003" pitchFamily="34" charset="-34"/>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0" name="Table 9">
            <a:extLst>
              <a:ext uri="{FF2B5EF4-FFF2-40B4-BE49-F238E27FC236}">
                <a16:creationId xmlns:a16="http://schemas.microsoft.com/office/drawing/2014/main" id="{32B2882B-44ED-4B19-B374-56AB7C811446}"/>
              </a:ext>
            </a:extLst>
          </p:cNvPr>
          <p:cNvGraphicFramePr>
            <a:graphicFrameLocks noGrp="1"/>
          </p:cNvGraphicFramePr>
          <p:nvPr/>
        </p:nvGraphicFramePr>
        <p:xfrm>
          <a:off x="214909" y="2515046"/>
          <a:ext cx="8519183" cy="908139"/>
        </p:xfrm>
        <a:graphic>
          <a:graphicData uri="http://schemas.openxmlformats.org/drawingml/2006/table">
            <a:tbl>
              <a:tblPr/>
              <a:tblGrid>
                <a:gridCol w="1211518">
                  <a:extLst>
                    <a:ext uri="{9D8B030D-6E8A-4147-A177-3AD203B41FA5}">
                      <a16:colId xmlns:a16="http://schemas.microsoft.com/office/drawing/2014/main" val="20000"/>
                    </a:ext>
                  </a:extLst>
                </a:gridCol>
                <a:gridCol w="594804">
                  <a:extLst>
                    <a:ext uri="{9D8B030D-6E8A-4147-A177-3AD203B41FA5}">
                      <a16:colId xmlns:a16="http://schemas.microsoft.com/office/drawing/2014/main" val="20001"/>
                    </a:ext>
                  </a:extLst>
                </a:gridCol>
                <a:gridCol w="559294">
                  <a:extLst>
                    <a:ext uri="{9D8B030D-6E8A-4147-A177-3AD203B41FA5}">
                      <a16:colId xmlns:a16="http://schemas.microsoft.com/office/drawing/2014/main" val="20002"/>
                    </a:ext>
                  </a:extLst>
                </a:gridCol>
                <a:gridCol w="612559">
                  <a:extLst>
                    <a:ext uri="{9D8B030D-6E8A-4147-A177-3AD203B41FA5}">
                      <a16:colId xmlns:a16="http://schemas.microsoft.com/office/drawing/2014/main" val="20003"/>
                    </a:ext>
                  </a:extLst>
                </a:gridCol>
                <a:gridCol w="621437">
                  <a:extLst>
                    <a:ext uri="{9D8B030D-6E8A-4147-A177-3AD203B41FA5}">
                      <a16:colId xmlns:a16="http://schemas.microsoft.com/office/drawing/2014/main" val="20004"/>
                    </a:ext>
                  </a:extLst>
                </a:gridCol>
                <a:gridCol w="692458">
                  <a:extLst>
                    <a:ext uri="{9D8B030D-6E8A-4147-A177-3AD203B41FA5}">
                      <a16:colId xmlns:a16="http://schemas.microsoft.com/office/drawing/2014/main" val="20005"/>
                    </a:ext>
                  </a:extLst>
                </a:gridCol>
                <a:gridCol w="625985">
                  <a:extLst>
                    <a:ext uri="{9D8B030D-6E8A-4147-A177-3AD203B41FA5}">
                      <a16:colId xmlns:a16="http://schemas.microsoft.com/office/drawing/2014/main" val="20006"/>
                    </a:ext>
                  </a:extLst>
                </a:gridCol>
                <a:gridCol w="548169">
                  <a:extLst>
                    <a:ext uri="{9D8B030D-6E8A-4147-A177-3AD203B41FA5}">
                      <a16:colId xmlns:a16="http://schemas.microsoft.com/office/drawing/2014/main" val="948021524"/>
                    </a:ext>
                  </a:extLst>
                </a:gridCol>
                <a:gridCol w="635469">
                  <a:extLst>
                    <a:ext uri="{9D8B030D-6E8A-4147-A177-3AD203B41FA5}">
                      <a16:colId xmlns:a16="http://schemas.microsoft.com/office/drawing/2014/main" val="3633981717"/>
                    </a:ext>
                  </a:extLst>
                </a:gridCol>
                <a:gridCol w="591819">
                  <a:extLst>
                    <a:ext uri="{9D8B030D-6E8A-4147-A177-3AD203B41FA5}">
                      <a16:colId xmlns:a16="http://schemas.microsoft.com/office/drawing/2014/main" val="525148046"/>
                    </a:ext>
                  </a:extLst>
                </a:gridCol>
                <a:gridCol w="591819">
                  <a:extLst>
                    <a:ext uri="{9D8B030D-6E8A-4147-A177-3AD203B41FA5}">
                      <a16:colId xmlns:a16="http://schemas.microsoft.com/office/drawing/2014/main" val="2951499092"/>
                    </a:ext>
                  </a:extLst>
                </a:gridCol>
                <a:gridCol w="591819">
                  <a:extLst>
                    <a:ext uri="{9D8B030D-6E8A-4147-A177-3AD203B41FA5}">
                      <a16:colId xmlns:a16="http://schemas.microsoft.com/office/drawing/2014/main" val="215182604"/>
                    </a:ext>
                  </a:extLst>
                </a:gridCol>
                <a:gridCol w="642033">
                  <a:extLst>
                    <a:ext uri="{9D8B030D-6E8A-4147-A177-3AD203B41FA5}">
                      <a16:colId xmlns:a16="http://schemas.microsoft.com/office/drawing/2014/main" val="241993666"/>
                    </a:ext>
                  </a:extLst>
                </a:gridCol>
              </a:tblGrid>
              <a:tr h="266760">
                <a:tc gridSpan="8">
                  <a:txBody>
                    <a:bodyPr/>
                    <a:lstStyle/>
                    <a:p>
                      <a:pPr algn="ctr" rtl="0" fontAlgn="ctr"/>
                      <a:r>
                        <a:rPr lang="th-TH" sz="1600" b="1" i="0" u="none" strike="noStrike">
                          <a:solidFill>
                            <a:schemeClr val="tx1"/>
                          </a:solidFill>
                          <a:effectLst/>
                          <a:latin typeface="TH SarabunPSK" panose="020B0500040200020003" pitchFamily="34" charset="-34"/>
                          <a:cs typeface="TH SarabunPSK" panose="020B0500040200020003" pitchFamily="34" charset="-34"/>
                        </a:rPr>
                        <a:t>ข้อมูลพื้นฐาน (</a:t>
                      </a:r>
                      <a:r>
                        <a:rPr lang="en-US" sz="1600" b="1" i="0" u="none" strike="noStrike">
                          <a:solidFill>
                            <a:schemeClr val="tx1"/>
                          </a:solidFill>
                          <a:effectLst/>
                          <a:latin typeface="TH SarabunPSK" panose="020B0500040200020003" pitchFamily="34" charset="-34"/>
                          <a:cs typeface="TH SarabunPSK" panose="020B0500040200020003" pitchFamily="34" charset="-34"/>
                        </a:rPr>
                        <a:t>Baseline)</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algn="ctr" rtl="0" fontAlgn="ctr"/>
                      <a:endParaRPr lang="en-US" sz="1600" b="0" i="0" u="none" strike="noStrike">
                        <a:solidFill>
                          <a:schemeClr val="bg1"/>
                        </a:solidFill>
                        <a:effectLst/>
                        <a:latin typeface="TH SarabunPSK" panose="020B0500040200020003" pitchFamily="34" charset="-34"/>
                        <a:cs typeface="TH SarabunPSK" panose="020B0500040200020003" pitchFamily="34" charset="-34"/>
                      </a:endParaRPr>
                    </a:p>
                  </a:txBody>
                  <a:tcPr marL="72000" marR="72000"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50000"/>
                      </a:schemeClr>
                    </a:solidFill>
                  </a:tcPr>
                </a:tc>
                <a:tc hMerge="1">
                  <a:txBody>
                    <a:bodyPr/>
                    <a:lstStyle/>
                    <a:p>
                      <a:pPr algn="ctr" rtl="0" fontAlgn="ctr"/>
                      <a:endParaRPr lang="en-US" sz="1600" b="1" i="0" u="none" strike="noStrike">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gridSpan="5">
                  <a:txBody>
                    <a:bodyPr/>
                    <a:lstStyle/>
                    <a:p>
                      <a:pPr algn="ctr" rtl="0" fontAlgn="ctr"/>
                      <a:r>
                        <a:rPr lang="th-TH" sz="1600" b="1" i="0" u="none" strike="noStrike">
                          <a:solidFill>
                            <a:schemeClr val="tx1"/>
                          </a:solidFill>
                          <a:effectLst/>
                          <a:latin typeface="TH SarabunPSK" panose="020B0500040200020003" pitchFamily="34" charset="-34"/>
                          <a:cs typeface="TH SarabunPSK" panose="020B0500040200020003" pitchFamily="34" charset="-34"/>
                        </a:rPr>
                        <a:t>ค่าเป้าหมาย 2566 – 2570</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pPr algn="ctr" rtl="0" fontAlgn="ctr"/>
                      <a:endParaRPr lang="en-US" sz="1600" b="1" i="0" u="none" strike="noStrike">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pPr algn="ctr" rtl="0" fontAlgn="ctr"/>
                      <a:endParaRPr lang="en-US" sz="1600" b="1" i="0" u="none" strike="noStrike">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pPr algn="ctr" rtl="0" fontAlgn="ctr"/>
                      <a:endParaRPr lang="en-US" sz="1600" b="1" i="0" u="none" strike="noStrike">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tc hMerge="1">
                  <a:txBody>
                    <a:bodyPr/>
                    <a:lstStyle/>
                    <a:p>
                      <a:pPr algn="ctr" rtl="0" fontAlgn="ctr"/>
                      <a:endParaRPr lang="en-US" sz="1600" b="1" i="0" u="none" strike="noStrike">
                        <a:solidFill>
                          <a:schemeClr val="tx1"/>
                        </a:solidFill>
                        <a:effectLst/>
                        <a:latin typeface="TH SarabunPSK" panose="020B0500040200020003" pitchFamily="34" charset="-34"/>
                        <a:cs typeface="TH SarabunPSK" panose="020B0500040200020003" pitchFamily="34" charset="-34"/>
                      </a:endParaRP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10000"/>
                  </a:ext>
                </a:extLst>
              </a:tr>
              <a:tr h="238178">
                <a:tc>
                  <a:txBody>
                    <a:bodyPr/>
                    <a:lstStyle/>
                    <a:p>
                      <a:pPr algn="l" fontAlgn="b"/>
                      <a:r>
                        <a:rPr lang="th-TH" sz="1400" b="1" i="0" u="none" strike="noStrike">
                          <a:solidFill>
                            <a:srgbClr val="000000"/>
                          </a:solidFill>
                          <a:effectLst/>
                          <a:latin typeface="TH SarabunPSK" panose="020B0500040200020003" pitchFamily="34" charset="-34"/>
                          <a:cs typeface="TH SarabunPSK" panose="020B0500040200020003" pitchFamily="34" charset="-34"/>
                        </a:rPr>
                        <a:t>ปีงบประมาณ</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2563</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2564</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2565</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2566</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en-US" sz="1400" b="0" i="0" u="none" strike="noStrike">
                          <a:solidFill>
                            <a:srgbClr val="000000"/>
                          </a:solidFill>
                          <a:effectLst/>
                          <a:latin typeface="TH SarabunPSK" panose="020B0500040200020003" pitchFamily="34" charset="-34"/>
                          <a:cs typeface="TH SarabunPSK" panose="020B0500040200020003" pitchFamily="34" charset="-34"/>
                        </a:rPr>
                        <a:t>2567</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a:solidFill>
                            <a:schemeClr val="tx1"/>
                          </a:solidFill>
                          <a:effectLst/>
                          <a:latin typeface="TH SarabunPSK" panose="020B0500040200020003" pitchFamily="34" charset="-34"/>
                          <a:cs typeface="TH SarabunPSK" panose="020B0500040200020003" pitchFamily="34" charset="-34"/>
                        </a:rPr>
                        <a:t>2568</a:t>
                      </a:r>
                    </a:p>
                  </a:txBody>
                  <a:tcPr marL="9526" marR="952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rtl="0" fontAlgn="ctr"/>
                      <a:r>
                        <a:rPr lang="th-TH" sz="1400" b="0" i="0" u="none" strike="noStrike">
                          <a:solidFill>
                            <a:schemeClr val="tx1"/>
                          </a:solidFill>
                          <a:effectLst/>
                          <a:latin typeface="TH SarabunPSK" panose="020B0500040200020003" pitchFamily="34" charset="-34"/>
                          <a:cs typeface="TH SarabunPSK" panose="020B0500040200020003" pitchFamily="34" charset="-34"/>
                        </a:rPr>
                        <a:t>2569</a:t>
                      </a:r>
                    </a:p>
                  </a:txBody>
                  <a:tcPr marL="9526" marR="952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rtl="0">
                        <a:lnSpc>
                          <a:spcPct val="80000"/>
                        </a:lnSpc>
                        <a:spcBef>
                          <a:spcPts val="0"/>
                        </a:spcBef>
                        <a:spcAft>
                          <a:spcPts val="0"/>
                        </a:spcAft>
                        <a:buNone/>
                      </a:pPr>
                      <a:r>
                        <a:rPr lang="th-TH" sz="14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2566</a:t>
                      </a:r>
                      <a:endParaRPr sz="1400">
                        <a:solidFill>
                          <a:schemeClr val="tx1"/>
                        </a:solidFill>
                        <a:latin typeface="TH SarabunPSK" panose="020B0500040200020003" pitchFamily="34" charset="-34"/>
                        <a:cs typeface="TH SarabunPSK" panose="020B0500040200020003" pitchFamily="34" charset="-34"/>
                      </a:endParaRPr>
                    </a:p>
                  </a:txBody>
                  <a:tcPr marL="91457" marR="91457" marT="45247" marB="45247"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rtl="0">
                        <a:lnSpc>
                          <a:spcPct val="80000"/>
                        </a:lnSpc>
                        <a:spcBef>
                          <a:spcPts val="0"/>
                        </a:spcBef>
                        <a:spcAft>
                          <a:spcPts val="0"/>
                        </a:spcAft>
                        <a:buNone/>
                      </a:pPr>
                      <a:r>
                        <a:rPr lang="th-TH" sz="14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2567</a:t>
                      </a:r>
                      <a:endParaRPr sz="1400">
                        <a:solidFill>
                          <a:schemeClr val="tx1"/>
                        </a:solidFill>
                        <a:latin typeface="TH SarabunPSK" panose="020B0500040200020003" pitchFamily="34" charset="-34"/>
                        <a:cs typeface="TH SarabunPSK" panose="020B0500040200020003" pitchFamily="34" charset="-34"/>
                      </a:endParaRPr>
                    </a:p>
                  </a:txBody>
                  <a:tcPr marL="91457" marR="91457" marT="45247" marB="45247"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rtl="0">
                        <a:lnSpc>
                          <a:spcPct val="80000"/>
                        </a:lnSpc>
                        <a:spcBef>
                          <a:spcPts val="0"/>
                        </a:spcBef>
                        <a:spcAft>
                          <a:spcPts val="0"/>
                        </a:spcAft>
                        <a:buNone/>
                      </a:pPr>
                      <a:r>
                        <a:rPr lang="th-TH" sz="14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2568</a:t>
                      </a:r>
                      <a:endParaRPr sz="1400">
                        <a:solidFill>
                          <a:schemeClr val="tx1"/>
                        </a:solidFill>
                        <a:latin typeface="TH SarabunPSK" panose="020B0500040200020003" pitchFamily="34" charset="-34"/>
                        <a:cs typeface="TH SarabunPSK" panose="020B0500040200020003" pitchFamily="34" charset="-34"/>
                      </a:endParaRPr>
                    </a:p>
                  </a:txBody>
                  <a:tcPr marL="91457" marR="91457" marT="45247" marB="45247"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rtl="0">
                        <a:lnSpc>
                          <a:spcPct val="80000"/>
                        </a:lnSpc>
                        <a:spcBef>
                          <a:spcPts val="0"/>
                        </a:spcBef>
                        <a:spcAft>
                          <a:spcPts val="0"/>
                        </a:spcAft>
                        <a:buNone/>
                      </a:pPr>
                      <a:r>
                        <a:rPr lang="th-TH" sz="1400" u="none" strike="noStrike" cap="none">
                          <a:solidFill>
                            <a:srgbClr val="0000FF"/>
                          </a:solidFill>
                          <a:latin typeface="TH SarabunPSK" panose="020B0500040200020003" pitchFamily="34" charset="-34"/>
                          <a:ea typeface="Sarabun"/>
                          <a:cs typeface="TH SarabunPSK" panose="020B0500040200020003" pitchFamily="34" charset="-34"/>
                          <a:sym typeface="Sarabun"/>
                        </a:rPr>
                        <a:t>2569*</a:t>
                      </a:r>
                      <a:endParaRPr sz="1400">
                        <a:solidFill>
                          <a:srgbClr val="0000FF"/>
                        </a:solidFill>
                        <a:latin typeface="TH SarabunPSK" panose="020B0500040200020003" pitchFamily="34" charset="-34"/>
                        <a:cs typeface="TH SarabunPSK" panose="020B0500040200020003" pitchFamily="34" charset="-34"/>
                      </a:endParaRPr>
                    </a:p>
                  </a:txBody>
                  <a:tcPr marL="91457" marR="91457" marT="45247" marB="45247"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rtl="0">
                        <a:lnSpc>
                          <a:spcPct val="80000"/>
                        </a:lnSpc>
                        <a:spcBef>
                          <a:spcPts val="0"/>
                        </a:spcBef>
                        <a:spcAft>
                          <a:spcPts val="0"/>
                        </a:spcAft>
                        <a:buNone/>
                      </a:pPr>
                      <a:r>
                        <a:rPr lang="th-TH" sz="1400" u="none" strike="noStrike" cap="none">
                          <a:solidFill>
                            <a:srgbClr val="00B050"/>
                          </a:solidFill>
                          <a:latin typeface="TH SarabunPSK" panose="020B0500040200020003" pitchFamily="34" charset="-34"/>
                          <a:ea typeface="Sarabun"/>
                          <a:cs typeface="TH SarabunPSK" panose="020B0500040200020003" pitchFamily="34" charset="-34"/>
                          <a:sym typeface="Sarabun"/>
                        </a:rPr>
                        <a:t>2570**</a:t>
                      </a:r>
                      <a:endParaRPr sz="1400">
                        <a:solidFill>
                          <a:srgbClr val="00B050"/>
                        </a:solidFill>
                        <a:latin typeface="TH SarabunPSK" panose="020B0500040200020003" pitchFamily="34" charset="-34"/>
                        <a:cs typeface="TH SarabunPSK" panose="020B0500040200020003" pitchFamily="34" charset="-34"/>
                      </a:endParaRPr>
                    </a:p>
                  </a:txBody>
                  <a:tcPr marL="91457" marR="91457" marT="45247" marB="45247"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8178">
                <a:tc>
                  <a:txBody>
                    <a:bodyPr/>
                    <a:lstStyle/>
                    <a:p>
                      <a:pPr algn="l" fontAlgn="b"/>
                      <a:r>
                        <a:rPr lang="th-TH" sz="1400" b="1" i="0" u="none" strike="noStrike">
                          <a:solidFill>
                            <a:srgbClr val="000000"/>
                          </a:solidFill>
                          <a:effectLst/>
                          <a:latin typeface="TH SarabunPSK" panose="020B0500040200020003" pitchFamily="34" charset="-34"/>
                          <a:cs typeface="TH SarabunPSK" panose="020B0500040200020003" pitchFamily="34" charset="-34"/>
                        </a:rPr>
                        <a:t>ผู้ประกอบการเพิ่มขึ้น</a:t>
                      </a:r>
                    </a:p>
                  </a:txBody>
                  <a:tcPr marL="72006" marR="72006" marT="9527"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78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a:solidFill>
                            <a:schemeClr val="tx1"/>
                          </a:solidFill>
                          <a:effectLst/>
                          <a:latin typeface="TH SarabunPSK" panose="020B0500040200020003" pitchFamily="34" charset="-34"/>
                          <a:cs typeface="TH SarabunPSK" panose="020B0500040200020003" pitchFamily="34" charset="-34"/>
                        </a:rPr>
                        <a:t>-</a:t>
                      </a:r>
                      <a:endParaRPr lang="en-US" sz="12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155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en-US" sz="1200" b="1">
                          <a:solidFill>
                            <a:schemeClr val="tx1"/>
                          </a:solidFill>
                          <a:effectLst/>
                          <a:latin typeface="TH SarabunPSK" panose="020B0500040200020003" pitchFamily="34" charset="-34"/>
                          <a:cs typeface="TH SarabunPSK" panose="020B0500040200020003" pitchFamily="34" charset="-34"/>
                        </a:rPr>
                        <a:t>246 </a:t>
                      </a:r>
                      <a:r>
                        <a:rPr lang="th-TH" sz="1200" b="1">
                          <a:solidFill>
                            <a:schemeClr val="tx1"/>
                          </a:solidFill>
                          <a:effectLst/>
                          <a:latin typeface="TH SarabunPSK" panose="020B0500040200020003" pitchFamily="34" charset="-34"/>
                          <a:cs typeface="TH SarabunPSK" panose="020B0500040200020003" pitchFamily="34" charset="-34"/>
                        </a:rPr>
                        <a:t>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1,141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1,166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เพิ่มขึ้น </a:t>
                      </a:r>
                    </a:p>
                    <a:p>
                      <a:pPr algn="ctr"/>
                      <a:r>
                        <a:rPr lang="th-TH" sz="1200" b="1">
                          <a:solidFill>
                            <a:schemeClr val="tx1"/>
                          </a:solidFill>
                          <a:effectLst/>
                          <a:latin typeface="TH SarabunPSK" panose="020B0500040200020003" pitchFamily="34" charset="-34"/>
                          <a:cs typeface="TH SarabunPSK" panose="020B0500040200020003" pitchFamily="34" charset="-34"/>
                        </a:rPr>
                        <a:t>298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เพิ่มขึ้น 1,058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chemeClr val="tx1"/>
                          </a:solidFill>
                          <a:effectLst/>
                          <a:latin typeface="TH SarabunPSK" panose="020B0500040200020003" pitchFamily="34" charset="-34"/>
                          <a:cs typeface="TH SarabunPSK" panose="020B0500040200020003" pitchFamily="34" charset="-34"/>
                        </a:rPr>
                        <a:t>เพิ่มขึ้น 1,149 ราย</a:t>
                      </a:r>
                      <a:endParaRPr lang="en-US" sz="12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เพิ่มขึ้น</a:t>
                      </a:r>
                      <a:r>
                        <a:rPr kumimoji="0" lang="en-US"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1,353 ราย</a:t>
                      </a:r>
                      <a:endParaRPr kumimoji="0" lang="en-US" sz="1200" b="1" i="0" u="none" strike="noStrike" kern="1200" cap="none" spc="0" normalizeH="0" baseline="0" noProof="0">
                        <a:ln>
                          <a:noFill/>
                        </a:ln>
                        <a:solidFill>
                          <a:srgbClr val="0000FF"/>
                        </a:solidFill>
                        <a:effectLst/>
                        <a:uLnTx/>
                        <a:uFillTx/>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algn="ctr"/>
                      <a:r>
                        <a:rPr lang="th-TH" sz="1200" b="1">
                          <a:solidFill>
                            <a:srgbClr val="00B050"/>
                          </a:solidFill>
                          <a:effectLst/>
                          <a:latin typeface="TH SarabunPSK" panose="020B0500040200020003" pitchFamily="34" charset="-34"/>
                          <a:ea typeface="Trebuchet MS" panose="020B0603020202020204" pitchFamily="34" charset="0"/>
                          <a:cs typeface="TH SarabunPSK" panose="020B0500040200020003" pitchFamily="34" charset="-34"/>
                        </a:rPr>
                        <a:t>เพิ่มขึ้น </a:t>
                      </a:r>
                      <a:endParaRPr lang="en-US" sz="1200" b="1">
                        <a:solidFill>
                          <a:srgbClr val="00B050"/>
                        </a:solidFill>
                        <a:effectLst/>
                        <a:latin typeface="TH SarabunPSK" panose="020B0500040200020003" pitchFamily="34" charset="-34"/>
                        <a:ea typeface="Trebuchet MS" panose="020B0603020202020204" pitchFamily="34" charset="0"/>
                        <a:cs typeface="TH SarabunPSK" panose="020B0500040200020003" pitchFamily="34" charset="-34"/>
                      </a:endParaRPr>
                    </a:p>
                    <a:p>
                      <a:pPr algn="ctr"/>
                      <a:r>
                        <a:rPr lang="th-TH" sz="1200" b="1">
                          <a:solidFill>
                            <a:srgbClr val="00B050"/>
                          </a:solidFill>
                          <a:effectLst/>
                          <a:latin typeface="TH SarabunPSK" panose="020B0500040200020003" pitchFamily="34" charset="-34"/>
                          <a:ea typeface="Trebuchet MS" panose="020B0603020202020204" pitchFamily="34" charset="0"/>
                          <a:cs typeface="TH SarabunPSK" panose="020B0500040200020003" pitchFamily="34" charset="-34"/>
                        </a:rPr>
                        <a:t>1,246 ราย</a:t>
                      </a:r>
                      <a:endParaRPr lang="en-US" sz="1200" b="1">
                        <a:solidFill>
                          <a:srgbClr val="00B050"/>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11" name="Google Shape;253;p8">
            <a:extLst>
              <a:ext uri="{FF2B5EF4-FFF2-40B4-BE49-F238E27FC236}">
                <a16:creationId xmlns:a16="http://schemas.microsoft.com/office/drawing/2014/main" id="{A7ED300F-E779-326C-D0CE-1B23157B8B78}"/>
              </a:ext>
            </a:extLst>
          </p:cNvPr>
          <p:cNvSpPr/>
          <p:nvPr/>
        </p:nvSpPr>
        <p:spPr>
          <a:xfrm>
            <a:off x="11129" y="6613900"/>
            <a:ext cx="9951738" cy="240025"/>
          </a:xfrm>
          <a:prstGeom prst="rect">
            <a:avLst/>
          </a:prstGeom>
          <a:solidFill>
            <a:srgbClr val="F2F2F2"/>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ข้อมูลจาก เอกสารประกอบ</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แผนพัฒนาเศรษฐกิจและสังคมแห่งชาติฉบับที่ 13 </a:t>
            </a:r>
            <a:r>
              <a:rPr kumimoji="0" lang="th-TH"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ที่มา </a:t>
            </a:r>
            <a:r>
              <a:rPr kumimoji="0" lang="en-US"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hlinkClick r:id="rId4"/>
              </a:rPr>
              <a:t>https://www.nesdc.go.th/article_attach/article_file_20230307173847.pdf</a:t>
            </a:r>
            <a:r>
              <a:rPr kumimoji="0" lang="th-TH"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graphicFrame>
        <p:nvGraphicFramePr>
          <p:cNvPr id="7" name="Table 24">
            <a:extLst>
              <a:ext uri="{FF2B5EF4-FFF2-40B4-BE49-F238E27FC236}">
                <a16:creationId xmlns:a16="http://schemas.microsoft.com/office/drawing/2014/main" id="{D54E45F8-1E1A-8BB1-EFE5-1E3A39A5EAAB}"/>
              </a:ext>
            </a:extLst>
          </p:cNvPr>
          <p:cNvGraphicFramePr>
            <a:graphicFrameLocks noGrp="1"/>
          </p:cNvGraphicFramePr>
          <p:nvPr/>
        </p:nvGraphicFramePr>
        <p:xfrm>
          <a:off x="130606" y="5335847"/>
          <a:ext cx="5824056" cy="1133956"/>
        </p:xfrm>
        <a:graphic>
          <a:graphicData uri="http://schemas.openxmlformats.org/drawingml/2006/table">
            <a:tbl>
              <a:tblPr firstRow="1" bandRow="1"/>
              <a:tblGrid>
                <a:gridCol w="2075266">
                  <a:extLst>
                    <a:ext uri="{9D8B030D-6E8A-4147-A177-3AD203B41FA5}">
                      <a16:colId xmlns:a16="http://schemas.microsoft.com/office/drawing/2014/main" val="20000"/>
                    </a:ext>
                  </a:extLst>
                </a:gridCol>
                <a:gridCol w="1807438">
                  <a:extLst>
                    <a:ext uri="{9D8B030D-6E8A-4147-A177-3AD203B41FA5}">
                      <a16:colId xmlns:a16="http://schemas.microsoft.com/office/drawing/2014/main" val="20001"/>
                    </a:ext>
                  </a:extLst>
                </a:gridCol>
                <a:gridCol w="1941352">
                  <a:extLst>
                    <a:ext uri="{9D8B030D-6E8A-4147-A177-3AD203B41FA5}">
                      <a16:colId xmlns:a16="http://schemas.microsoft.com/office/drawing/2014/main" val="20002"/>
                    </a:ext>
                  </a:extLst>
                </a:gridCol>
              </a:tblGrid>
              <a:tr h="241413">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2569</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2 </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02476">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75</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634379">
                <a:tc>
                  <a:txBody>
                    <a:bodyPr/>
                    <a:lstStyle/>
                    <a:p>
                      <a:pPr algn="ctr">
                        <a:lnSpc>
                          <a:spcPct val="100000"/>
                        </a:lnSpc>
                        <a:spcBef>
                          <a:spcPts val="0"/>
                        </a:spcBef>
                        <a:spcAft>
                          <a:spcPts val="0"/>
                        </a:spcAft>
                      </a:pPr>
                      <a:r>
                        <a:rPr kumimoji="0" lang="th-TH" alt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851 ราย</a:t>
                      </a:r>
                    </a:p>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(ผลการดำเนินงานเฉลี่ย 3 ปี ย้อนหลัง)</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400" b="1" spc="0" baseline="0" dirty="0">
                          <a:solidFill>
                            <a:schemeClr val="tx1"/>
                          </a:solidFill>
                          <a:latin typeface="TH SarabunPSK" panose="020B0500040200020003" pitchFamily="34" charset="-34"/>
                          <a:cs typeface="TH SarabunPSK" panose="020B0500040200020003" pitchFamily="34" charset="-34"/>
                        </a:rPr>
                        <a:t>2,426 ราย</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400" b="1" spc="0" baseline="0" dirty="0">
                          <a:solidFill>
                            <a:schemeClr val="tx1"/>
                          </a:solidFill>
                          <a:latin typeface="TH SarabunPSK" panose="020B0500040200020003" pitchFamily="34" charset="-34"/>
                          <a:cs typeface="TH SarabunPSK" panose="020B0500040200020003" pitchFamily="34" charset="-34"/>
                        </a:rPr>
                        <a:t>(ค่าขั้นต้น </a:t>
                      </a:r>
                      <a:r>
                        <a:rPr lang="en-US" sz="1400" b="1" spc="0" baseline="0" dirty="0">
                          <a:solidFill>
                            <a:schemeClr val="tx1"/>
                          </a:solidFill>
                          <a:latin typeface="TH SarabunPSK" panose="020B0500040200020003" pitchFamily="34" charset="-34"/>
                          <a:cs typeface="TH SarabunPSK" panose="020B0500040200020003" pitchFamily="34" charset="-34"/>
                        </a:rPr>
                        <a:t>+</a:t>
                      </a:r>
                      <a:r>
                        <a:rPr lang="th-TH" sz="1400" b="1" spc="0" baseline="0" dirty="0">
                          <a:solidFill>
                            <a:schemeClr val="tx1"/>
                          </a:solidFill>
                          <a:latin typeface="TH SarabunPSK" panose="020B0500040200020003" pitchFamily="34" charset="-34"/>
                          <a:cs typeface="TH SarabunPSK" panose="020B0500040200020003" pitchFamily="34" charset="-34"/>
                        </a:rPr>
                        <a:t> ค่าขั้นสูง) </a:t>
                      </a:r>
                      <a:r>
                        <a:rPr lang="en-US" sz="1400" b="1" spc="0" baseline="0" dirty="0">
                          <a:solidFill>
                            <a:schemeClr val="tx1"/>
                          </a:solidFill>
                          <a:latin typeface="TH SarabunPSK" panose="020B0500040200020003" pitchFamily="34" charset="-34"/>
                          <a:cs typeface="TH SarabunPSK" panose="020B0500040200020003" pitchFamily="34" charset="-34"/>
                        </a:rPr>
                        <a:t>/</a:t>
                      </a:r>
                      <a:r>
                        <a:rPr lang="th-TH" sz="1400" b="1" spc="0" baseline="0" dirty="0">
                          <a:solidFill>
                            <a:schemeClr val="tx1"/>
                          </a:solidFill>
                          <a:latin typeface="TH SarabunPSK" panose="020B0500040200020003" pitchFamily="34" charset="-34"/>
                          <a:cs typeface="TH SarabunPSK" panose="020B0500040200020003" pitchFamily="34" charset="-34"/>
                        </a:rPr>
                        <a:t> </a:t>
                      </a:r>
                      <a:r>
                        <a:rPr lang="en-US" sz="1400" b="1" spc="0" baseline="0" dirty="0">
                          <a:solidFill>
                            <a:schemeClr val="tx1"/>
                          </a:solidFill>
                          <a:latin typeface="TH SarabunPSK" panose="020B0500040200020003" pitchFamily="34" charset="-34"/>
                          <a:cs typeface="TH SarabunPSK" panose="020B0500040200020003" pitchFamily="34" charset="-34"/>
                        </a:rPr>
                        <a:t>2</a:t>
                      </a:r>
                      <a:endParaRPr lang="th-TH" sz="1400" b="1" spc="0" baseline="0" dirty="0">
                        <a:solidFill>
                          <a:schemeClr val="tx1"/>
                        </a:solidFill>
                        <a:latin typeface="TH SarabunPSK" panose="020B0500040200020003" pitchFamily="34" charset="-34"/>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4,000 </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(ค่าเป้าหมายตามแผน 13)</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24" name="Table 24">
            <a:extLst>
              <a:ext uri="{FF2B5EF4-FFF2-40B4-BE49-F238E27FC236}">
                <a16:creationId xmlns:a16="http://schemas.microsoft.com/office/drawing/2014/main" id="{178FB1A4-AF03-268F-DE1D-4153B73F3FC9}"/>
              </a:ext>
            </a:extLst>
          </p:cNvPr>
          <p:cNvGraphicFramePr>
            <a:graphicFrameLocks noGrp="1"/>
          </p:cNvGraphicFramePr>
          <p:nvPr/>
        </p:nvGraphicFramePr>
        <p:xfrm>
          <a:off x="6095999" y="5376443"/>
          <a:ext cx="5907489" cy="1097430"/>
        </p:xfrm>
        <a:graphic>
          <a:graphicData uri="http://schemas.openxmlformats.org/drawingml/2006/table">
            <a:tbl>
              <a:tblPr firstRow="1" bandRow="1"/>
              <a:tblGrid>
                <a:gridCol w="2067613">
                  <a:extLst>
                    <a:ext uri="{9D8B030D-6E8A-4147-A177-3AD203B41FA5}">
                      <a16:colId xmlns:a16="http://schemas.microsoft.com/office/drawing/2014/main" val="20000"/>
                    </a:ext>
                  </a:extLst>
                </a:gridCol>
                <a:gridCol w="1870713">
                  <a:extLst>
                    <a:ext uri="{9D8B030D-6E8A-4147-A177-3AD203B41FA5}">
                      <a16:colId xmlns:a16="http://schemas.microsoft.com/office/drawing/2014/main" val="20001"/>
                    </a:ext>
                  </a:extLst>
                </a:gridCol>
                <a:gridCol w="1969163">
                  <a:extLst>
                    <a:ext uri="{9D8B030D-6E8A-4147-A177-3AD203B41FA5}">
                      <a16:colId xmlns:a16="http://schemas.microsoft.com/office/drawing/2014/main" val="20002"/>
                    </a:ext>
                  </a:extLst>
                </a:gridCol>
              </a:tblGrid>
              <a:tr h="116997">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2 </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b="1"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0" marR="121936" marT="43738"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1604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6177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r>
                        <a:rPr kumimoji="0" lang="th-TH" alt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ราย</a:t>
                      </a:r>
                    </a:p>
                    <a:p>
                      <a:pPr algn="ct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(ผลการดำเนินงานเฉลี่ย 3 ปี ย้อนหลัง</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4000 ราย</a:t>
                      </a:r>
                    </a:p>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 ค่าเป้าหมายตามแผน ปี </a:t>
                      </a:r>
                      <a:r>
                        <a:rPr kumimoji="0" lang="en-US"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70</a:t>
                      </a:r>
                      <a:endParaRPr kumimoji="0" lang="th-TH"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 typeface="+mj-lt"/>
                        <a:buNone/>
                        <a:tabLst/>
                        <a:defRPr/>
                      </a:pPr>
                      <a:r>
                        <a:rPr kumimoji="0" lang="th-TH"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 ที่ </a:t>
                      </a:r>
                      <a:r>
                        <a:rPr kumimoji="0" lang="th-TH" sz="1050" b="0" i="0" u="none" strike="noStrike" kern="1200" cap="none" spc="0" normalizeH="0" baseline="0" noProof="0" err="1">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ก.พ.ร</a:t>
                      </a:r>
                      <a:r>
                        <a:rPr kumimoji="0" lang="th-TH"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 กำหนด </a:t>
                      </a:r>
                      <a:r>
                        <a:rPr kumimoji="0" lang="en-US"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 4,000 </a:t>
                      </a:r>
                      <a:r>
                        <a:rPr kumimoji="0" lang="th-TH" sz="1050" b="0" i="0" u="none" strike="noStrike" kern="1200" cap="none" spc="0" normalizeH="0" baseline="0" noProof="0">
                          <a:ln>
                            <a:noFill/>
                          </a:ln>
                          <a:solidFill>
                            <a:srgbClr val="008000"/>
                          </a:solidFill>
                          <a:effectLst/>
                          <a:uLnTx/>
                          <a:uFillTx/>
                          <a:latin typeface="TH SarabunPSK" panose="020B0500040200020003" pitchFamily="34" charset="-34"/>
                          <a:ea typeface="Tahoma" panose="020B0604030504040204" pitchFamily="34" charset="0"/>
                          <a:cs typeface="TH SarabunPSK" panose="020B0500040200020003" pitchFamily="34" charset="-34"/>
                        </a:rPr>
                        <a:t>ราย</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ราย</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(ค่ามาตรฐาน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interval</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15" name="Group 4">
            <a:extLst>
              <a:ext uri="{FF2B5EF4-FFF2-40B4-BE49-F238E27FC236}">
                <a16:creationId xmlns:a16="http://schemas.microsoft.com/office/drawing/2014/main" id="{F95738ED-F1EA-257B-94F2-2742044B24C3}"/>
              </a:ext>
            </a:extLst>
          </p:cNvPr>
          <p:cNvGrpSpPr>
            <a:grpSpLocks/>
          </p:cNvGrpSpPr>
          <p:nvPr/>
        </p:nvGrpSpPr>
        <p:grpSpPr bwMode="auto">
          <a:xfrm>
            <a:off x="7602201" y="376348"/>
            <a:ext cx="919902" cy="491525"/>
            <a:chOff x="1502823" y="1899324"/>
            <a:chExt cx="663587" cy="241336"/>
          </a:xfrm>
        </p:grpSpPr>
        <p:pic>
          <p:nvPicPr>
            <p:cNvPr id="23" name="Picture 1" descr="C:\Users\dathpan\Downloads\056aac9a306aef891367aae43a86394b.jpg">
              <a:extLst>
                <a:ext uri="{FF2B5EF4-FFF2-40B4-BE49-F238E27FC236}">
                  <a16:creationId xmlns:a16="http://schemas.microsoft.com/office/drawing/2014/main" id="{D4AC95B4-9C8A-FD67-329C-E710C97C01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319" t="8192" r="17099" b="14839"/>
            <a:stretch>
              <a:fillRect/>
            </a:stretch>
          </p:blipFill>
          <p:spPr bwMode="auto">
            <a:xfrm>
              <a:off x="1642423" y="1899324"/>
              <a:ext cx="380474" cy="241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Box 6">
              <a:extLst>
                <a:ext uri="{FF2B5EF4-FFF2-40B4-BE49-F238E27FC236}">
                  <a16:creationId xmlns:a16="http://schemas.microsoft.com/office/drawing/2014/main" id="{A35DD2B4-18EE-FCAB-DA0E-74F936AB53D5}"/>
                </a:ext>
              </a:extLst>
            </p:cNvPr>
            <p:cNvSpPr txBox="1">
              <a:spLocks noChangeArrowheads="1"/>
            </p:cNvSpPr>
            <p:nvPr/>
          </p:nvSpPr>
          <p:spPr bwMode="auto">
            <a:xfrm>
              <a:off x="1502823" y="1932748"/>
              <a:ext cx="663587" cy="192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น้ำหนัก</a:t>
              </a:r>
            </a:p>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6</a:t>
              </a:r>
              <a:endParaRPr kumimoji="0" lang="en-GB" altLang="en-US" sz="120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grpSp>
    </p:spTree>
    <p:extLst>
      <p:ext uri="{BB962C8B-B14F-4D97-AF65-F5344CB8AC3E}">
        <p14:creationId xmlns:p14="http://schemas.microsoft.com/office/powerpoint/2010/main" val="476962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2A8A04-DD8F-85DC-C09A-74CEE3C03434}"/>
            </a:ext>
          </a:extLst>
        </p:cNvPr>
        <p:cNvGrpSpPr/>
        <p:nvPr/>
      </p:nvGrpSpPr>
      <p:grpSpPr>
        <a:xfrm>
          <a:off x="0" y="0"/>
          <a:ext cx="0" cy="0"/>
          <a:chOff x="0" y="0"/>
          <a:chExt cx="0" cy="0"/>
        </a:xfrm>
      </p:grpSpPr>
      <p:pic>
        <p:nvPicPr>
          <p:cNvPr id="17432" name="Picture 2" descr="สำนักงานคณะกรรมการการพัฒนาระบบราชการ">
            <a:extLst>
              <a:ext uri="{FF2B5EF4-FFF2-40B4-BE49-F238E27FC236}">
                <a16:creationId xmlns:a16="http://schemas.microsoft.com/office/drawing/2014/main" id="{6E6C5237-79F7-A79C-14FB-9E8A066D31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57013" y="31750"/>
            <a:ext cx="496887" cy="41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9">
            <a:extLst>
              <a:ext uri="{FF2B5EF4-FFF2-40B4-BE49-F238E27FC236}">
                <a16:creationId xmlns:a16="http://schemas.microsoft.com/office/drawing/2014/main" id="{1DD7FB26-3CD6-A961-E9F0-25321DA98D70}"/>
              </a:ext>
            </a:extLst>
          </p:cNvPr>
          <p:cNvSpPr/>
          <p:nvPr/>
        </p:nvSpPr>
        <p:spPr bwMode="ltGray">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23">
            <a:extLst>
              <a:ext uri="{FF2B5EF4-FFF2-40B4-BE49-F238E27FC236}">
                <a16:creationId xmlns:a16="http://schemas.microsoft.com/office/drawing/2014/main" id="{77AEFA9F-C0FD-EB0C-6845-05B120A9520E}"/>
              </a:ext>
            </a:extLst>
          </p:cNvPr>
          <p:cNvSpPr txBox="1"/>
          <p:nvPr/>
        </p:nvSpPr>
        <p:spPr bwMode="ltGray">
          <a:xfrm>
            <a:off x="123081" y="-56501"/>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Strategic KPIs 2569 – 2570</a:t>
            </a: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20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3" name="Rectangle 34">
            <a:extLst>
              <a:ext uri="{FF2B5EF4-FFF2-40B4-BE49-F238E27FC236}">
                <a16:creationId xmlns:a16="http://schemas.microsoft.com/office/drawing/2014/main" id="{BE9599A3-7AFB-5E76-2FEE-42B096662141}"/>
              </a:ext>
            </a:extLst>
          </p:cNvPr>
          <p:cNvSpPr/>
          <p:nvPr/>
        </p:nvSpPr>
        <p:spPr>
          <a:xfrm>
            <a:off x="8997704" y="55843"/>
            <a:ext cx="2494441" cy="296043"/>
          </a:xfrm>
          <a:prstGeom prst="rect">
            <a:avLst/>
          </a:prstGeom>
        </p:spPr>
        <p:txBody>
          <a:bodyPr wrap="square">
            <a:spAutoFit/>
          </a:bodyPr>
          <a:lstStyle/>
          <a:p>
            <a:pPr marL="546100" marR="0" lvl="0" indent="-546100" algn="r" defTabSz="914400" rtl="0" eaLnBrk="1" fontAlgn="auto" latinLnBrk="0" hangingPunct="1">
              <a:lnSpc>
                <a:spcPct val="80000"/>
              </a:lnSpc>
              <a:spcBef>
                <a:spcPts val="0"/>
              </a:spcBef>
              <a:spcAft>
                <a:spcPts val="0"/>
              </a:spcAft>
              <a:buClrTx/>
              <a:buSzTx/>
              <a:buFontTx/>
              <a:buNone/>
              <a:tabLst>
                <a:tab pos="546100" algn="l"/>
              </a:tabLst>
              <a:defRPr/>
            </a:pPr>
            <a:r>
              <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กรมส่งเสริมการเกษตร</a:t>
            </a:r>
            <a:endParaRPr kumimoji="0" lang="en-US"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7" name="Slide Number Placeholder 3">
            <a:extLst>
              <a:ext uri="{FF2B5EF4-FFF2-40B4-BE49-F238E27FC236}">
                <a16:creationId xmlns:a16="http://schemas.microsoft.com/office/drawing/2014/main" id="{470BD1FA-0FB9-8210-0123-166C9CC2FF62}"/>
              </a:ext>
            </a:extLst>
          </p:cNvPr>
          <p:cNvSpPr>
            <a:spLocks noGrp="1" noChangeArrowheads="1"/>
          </p:cNvSpPr>
          <p:nvPr>
            <p:ph type="sldNum" sz="quarter" idx="12"/>
          </p:nvPr>
        </p:nvSpPr>
        <p:spPr bwMode="auto">
          <a:xfrm>
            <a:off x="11622108" y="6587299"/>
            <a:ext cx="444500" cy="3111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7C7F1ED-3EBF-4157-A5F8-4F16F7C1034A}" type="slidenum">
              <a:rPr kumimoji="0" lang="en-US" altLang="en-US" sz="1200" b="0" i="0" u="none" strike="noStrike" kern="1200" cap="none" spc="0" normalizeH="0" baseline="0" noProof="0" smtClean="0">
                <a:ln>
                  <a:noFill/>
                </a:ln>
                <a:solidFill>
                  <a:srgbClr val="002060"/>
                </a:solidFill>
                <a:effectLst/>
                <a:uLnTx/>
                <a:uFillTx/>
                <a:latin typeface="Calibri" panose="020F0502020204030204" pitchFamily="34" charset="0"/>
                <a:ea typeface="+mn-ea"/>
                <a:cs typeface="Tahoma" panose="020B060403050404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2060"/>
              </a:solidFill>
              <a:effectLst/>
              <a:uLnTx/>
              <a:uFillTx/>
              <a:latin typeface="Calibri" panose="020F0502020204030204" pitchFamily="34" charset="0"/>
              <a:ea typeface="+mn-ea"/>
              <a:cs typeface="Tahoma" panose="020B0604030504040204" pitchFamily="34" charset="0"/>
            </a:endParaRPr>
          </a:p>
        </p:txBody>
      </p:sp>
      <p:graphicFrame>
        <p:nvGraphicFramePr>
          <p:cNvPr id="7" name="ตาราง 6">
            <a:extLst>
              <a:ext uri="{FF2B5EF4-FFF2-40B4-BE49-F238E27FC236}">
                <a16:creationId xmlns:a16="http://schemas.microsoft.com/office/drawing/2014/main" id="{D00EC0BC-5182-4DCF-7015-9FF63A42E110}"/>
              </a:ext>
            </a:extLst>
          </p:cNvPr>
          <p:cNvGraphicFramePr>
            <a:graphicFrameLocks noGrp="1"/>
          </p:cNvGraphicFramePr>
          <p:nvPr/>
        </p:nvGraphicFramePr>
        <p:xfrm>
          <a:off x="200360" y="809489"/>
          <a:ext cx="11824023" cy="4917141"/>
        </p:xfrm>
        <a:graphic>
          <a:graphicData uri="http://schemas.openxmlformats.org/drawingml/2006/table">
            <a:tbl>
              <a:tblPr>
                <a:tableStyleId>{5C22544A-7EE6-4342-B048-85BDC9FD1C3A}</a:tableStyleId>
              </a:tblPr>
              <a:tblGrid>
                <a:gridCol w="2813773">
                  <a:extLst>
                    <a:ext uri="{9D8B030D-6E8A-4147-A177-3AD203B41FA5}">
                      <a16:colId xmlns:a16="http://schemas.microsoft.com/office/drawing/2014/main" val="3810996113"/>
                    </a:ext>
                  </a:extLst>
                </a:gridCol>
                <a:gridCol w="531238">
                  <a:extLst>
                    <a:ext uri="{9D8B030D-6E8A-4147-A177-3AD203B41FA5}">
                      <a16:colId xmlns:a16="http://schemas.microsoft.com/office/drawing/2014/main" val="2414090661"/>
                    </a:ext>
                  </a:extLst>
                </a:gridCol>
                <a:gridCol w="467829">
                  <a:extLst>
                    <a:ext uri="{9D8B030D-6E8A-4147-A177-3AD203B41FA5}">
                      <a16:colId xmlns:a16="http://schemas.microsoft.com/office/drawing/2014/main" val="835623870"/>
                    </a:ext>
                  </a:extLst>
                </a:gridCol>
                <a:gridCol w="592667">
                  <a:extLst>
                    <a:ext uri="{9D8B030D-6E8A-4147-A177-3AD203B41FA5}">
                      <a16:colId xmlns:a16="http://schemas.microsoft.com/office/drawing/2014/main" val="415732509"/>
                    </a:ext>
                  </a:extLst>
                </a:gridCol>
                <a:gridCol w="609600">
                  <a:extLst>
                    <a:ext uri="{9D8B030D-6E8A-4147-A177-3AD203B41FA5}">
                      <a16:colId xmlns:a16="http://schemas.microsoft.com/office/drawing/2014/main" val="732395153"/>
                    </a:ext>
                  </a:extLst>
                </a:gridCol>
                <a:gridCol w="719666">
                  <a:extLst>
                    <a:ext uri="{9D8B030D-6E8A-4147-A177-3AD203B41FA5}">
                      <a16:colId xmlns:a16="http://schemas.microsoft.com/office/drawing/2014/main" val="2006983280"/>
                    </a:ext>
                  </a:extLst>
                </a:gridCol>
                <a:gridCol w="651934">
                  <a:extLst>
                    <a:ext uri="{9D8B030D-6E8A-4147-A177-3AD203B41FA5}">
                      <a16:colId xmlns:a16="http://schemas.microsoft.com/office/drawing/2014/main" val="1489055337"/>
                    </a:ext>
                  </a:extLst>
                </a:gridCol>
                <a:gridCol w="491066">
                  <a:extLst>
                    <a:ext uri="{9D8B030D-6E8A-4147-A177-3AD203B41FA5}">
                      <a16:colId xmlns:a16="http://schemas.microsoft.com/office/drawing/2014/main" val="3082139634"/>
                    </a:ext>
                  </a:extLst>
                </a:gridCol>
                <a:gridCol w="897467">
                  <a:extLst>
                    <a:ext uri="{9D8B030D-6E8A-4147-A177-3AD203B41FA5}">
                      <a16:colId xmlns:a16="http://schemas.microsoft.com/office/drawing/2014/main" val="1716166467"/>
                    </a:ext>
                  </a:extLst>
                </a:gridCol>
                <a:gridCol w="1041400">
                  <a:extLst>
                    <a:ext uri="{9D8B030D-6E8A-4147-A177-3AD203B41FA5}">
                      <a16:colId xmlns:a16="http://schemas.microsoft.com/office/drawing/2014/main" val="686888143"/>
                    </a:ext>
                  </a:extLst>
                </a:gridCol>
                <a:gridCol w="1058333">
                  <a:extLst>
                    <a:ext uri="{9D8B030D-6E8A-4147-A177-3AD203B41FA5}">
                      <a16:colId xmlns:a16="http://schemas.microsoft.com/office/drawing/2014/main" val="1675554334"/>
                    </a:ext>
                  </a:extLst>
                </a:gridCol>
                <a:gridCol w="1056476">
                  <a:extLst>
                    <a:ext uri="{9D8B030D-6E8A-4147-A177-3AD203B41FA5}">
                      <a16:colId xmlns:a16="http://schemas.microsoft.com/office/drawing/2014/main" val="4069994142"/>
                    </a:ext>
                  </a:extLst>
                </a:gridCol>
                <a:gridCol w="892574">
                  <a:extLst>
                    <a:ext uri="{9D8B030D-6E8A-4147-A177-3AD203B41FA5}">
                      <a16:colId xmlns:a16="http://schemas.microsoft.com/office/drawing/2014/main" val="2547434306"/>
                    </a:ext>
                  </a:extLst>
                </a:gridCol>
              </a:tblGrid>
              <a:tr h="149021">
                <a:tc gridSpan="8">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ข้อมูลพื้นฐาน (</a:t>
                      </a:r>
                      <a:r>
                        <a:rPr lang="en-US" sz="1400" b="1">
                          <a:solidFill>
                            <a:schemeClr val="tx1"/>
                          </a:solidFill>
                          <a:effectLst/>
                          <a:latin typeface="TH SarabunPSK" panose="020B0500040200020003" pitchFamily="34" charset="-34"/>
                          <a:cs typeface="TH SarabunPSK" panose="020B0500040200020003" pitchFamily="34" charset="-34"/>
                        </a:rPr>
                        <a:t>Baseline)</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ค่าเป้าหมาย 2566 – 2570</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61915318"/>
                  </a:ext>
                </a:extLst>
              </a:tr>
              <a:tr h="182501">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ปี พ.ศ.</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2563</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2564</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2565</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2566</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2567</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2568</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2569</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2566</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2512" marR="82512" marT="40683" marB="40683"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2567</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2512" marR="82512" marT="40683" marB="40683"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2568</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2512" marR="82512" marT="40683" marB="40683"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2569*</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2512" marR="82512" marT="40683" marB="40683"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2570</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2512" marR="82512" marT="40683" marB="40683"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lumMod val="90000"/>
                      </a:schemeClr>
                    </a:solidFill>
                  </a:tcPr>
                </a:tc>
                <a:extLst>
                  <a:ext uri="{0D108BD9-81ED-4DB2-BD59-A6C34878D82A}">
                    <a16:rowId xmlns:a16="http://schemas.microsoft.com/office/drawing/2014/main" val="1737531811"/>
                  </a:ext>
                </a:extLst>
              </a:tr>
              <a:tr h="269556">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ผู้ประกอบการเพิ่มขึ้น (รวมทั้งสิ้น)</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78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155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246 </a:t>
                      </a:r>
                      <a:r>
                        <a:rPr lang="th-TH" sz="1400" b="1">
                          <a:solidFill>
                            <a:schemeClr val="tx1"/>
                          </a:solidFill>
                          <a:effectLst/>
                          <a:latin typeface="TH SarabunPSK" panose="020B0500040200020003" pitchFamily="34" charset="-34"/>
                          <a:cs typeface="TH SarabunPSK" panose="020B0500040200020003" pitchFamily="34" charset="-34"/>
                        </a:rPr>
                        <a:t>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1,141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1,166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298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1,058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1,149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เพิ่มขึ้น</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1,353 ราย</a:t>
                      </a:r>
                      <a:endPar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เพิ่มขึ้น 1,246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extLst>
                  <a:ext uri="{0D108BD9-81ED-4DB2-BD59-A6C34878D82A}">
                    <a16:rowId xmlns:a16="http://schemas.microsoft.com/office/drawing/2014/main" val="4139553955"/>
                  </a:ext>
                </a:extLst>
              </a:tr>
              <a:tr h="269556">
                <a:tc>
                  <a:txBody>
                    <a:bodyPr/>
                    <a:lstStyle/>
                    <a:p>
                      <a:r>
                        <a:rPr lang="en-US" sz="1400" b="1">
                          <a:solidFill>
                            <a:schemeClr val="tx1"/>
                          </a:solidFill>
                          <a:effectLst/>
                          <a:latin typeface="TH SarabunPSK" panose="020B0500040200020003" pitchFamily="34" charset="-34"/>
                          <a:cs typeface="TH SarabunPSK" panose="020B0500040200020003" pitchFamily="34" charset="-34"/>
                        </a:rPr>
                        <a:t>1. </a:t>
                      </a:r>
                      <a:r>
                        <a:rPr lang="th-TH" sz="1400" b="1">
                          <a:solidFill>
                            <a:schemeClr val="tx1"/>
                          </a:solidFill>
                          <a:effectLst/>
                          <a:latin typeface="TH SarabunPSK" panose="020B0500040200020003" pitchFamily="34" charset="-34"/>
                          <a:cs typeface="TH SarabunPSK" panose="020B0500040200020003" pitchFamily="34" charset="-34"/>
                        </a:rPr>
                        <a:t>กรมส่งเสริมการเกษตร</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78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155 </a:t>
                      </a:r>
                      <a:r>
                        <a:rPr lang="th-TH" sz="1400" b="1">
                          <a:solidFill>
                            <a:schemeClr val="tx1"/>
                          </a:solidFill>
                          <a:effectLst/>
                          <a:latin typeface="TH SarabunPSK" panose="020B0500040200020003" pitchFamily="34" charset="-34"/>
                          <a:cs typeface="TH SarabunPSK" panose="020B0500040200020003" pitchFamily="34" charset="-34"/>
                        </a:rPr>
                        <a:t>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80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611 ราย</a:t>
                      </a:r>
                      <a:r>
                        <a:rPr lang="en-US" sz="1400" b="1">
                          <a:solidFill>
                            <a:schemeClr val="tx1"/>
                          </a:solidFill>
                          <a:effectLst/>
                          <a:latin typeface="TH SarabunPSK" panose="020B0500040200020003" pitchFamily="34" charset="-34"/>
                          <a:cs typeface="TH SarabunPSK" panose="020B0500040200020003" pitchFamily="34" charset="-34"/>
                        </a:rPr>
                        <a:t> </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750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เพิ่มขึ้น 80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เพิ่มขึ้น 640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770 ราย</a:t>
                      </a:r>
                      <a:r>
                        <a:rPr lang="en-US" sz="1400" b="1">
                          <a:solidFill>
                            <a:schemeClr val="tx1"/>
                          </a:solidFill>
                          <a:effectLst/>
                          <a:latin typeface="TH SarabunPSK" panose="020B0500040200020003" pitchFamily="34" charset="-34"/>
                          <a:cs typeface="TH SarabunPSK" panose="020B0500040200020003" pitchFamily="34" charset="-34"/>
                        </a:rPr>
                        <a:t> </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530 ราย</a:t>
                      </a:r>
                      <a:r>
                        <a:rPr lang="en-US" sz="1400" b="1">
                          <a:solidFill>
                            <a:schemeClr val="tx1"/>
                          </a:solidFill>
                          <a:effectLst/>
                          <a:latin typeface="TH SarabunPSK" panose="020B0500040200020003" pitchFamily="34" charset="-34"/>
                          <a:cs typeface="TH SarabunPSK" panose="020B0500040200020003" pitchFamily="34" charset="-34"/>
                        </a:rPr>
                        <a:t> </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เพิ่มขึ้น 530 ราย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5274856"/>
                  </a:ext>
                </a:extLst>
              </a:tr>
              <a:tr h="137439">
                <a:tc>
                  <a:txBody>
                    <a:bodyPr/>
                    <a:lstStyle/>
                    <a:p>
                      <a:r>
                        <a:rPr lang="th-TH" sz="1400" b="1">
                          <a:solidFill>
                            <a:schemeClr val="tx1"/>
                          </a:solidFill>
                          <a:effectLst/>
                          <a:latin typeface="TH SarabunPSK" panose="020B0500040200020003" pitchFamily="34" charset="-34"/>
                          <a:cs typeface="TH SarabunPSK" panose="020B0500040200020003" pitchFamily="34" charset="-34"/>
                        </a:rPr>
                        <a:t>2. กรมปศุสัตว์</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strike="sngStrike">
                          <a:solidFill>
                            <a:schemeClr val="tx1"/>
                          </a:solidFill>
                          <a:effectLst/>
                          <a:latin typeface="TH SarabunPSK" panose="020B0500040200020003" pitchFamily="34" charset="-34"/>
                          <a:cs typeface="TH SarabunPSK" panose="020B0500040200020003" pitchFamily="34" charset="-34"/>
                        </a:rPr>
                        <a:t>-</a:t>
                      </a:r>
                      <a:endParaRPr lang="en-US" sz="1400" b="1" strike="sngStrike">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strike="sngStrike">
                          <a:solidFill>
                            <a:schemeClr val="tx1"/>
                          </a:solidFill>
                          <a:effectLst/>
                          <a:latin typeface="TH SarabunPSK" panose="020B0500040200020003" pitchFamily="34" charset="-34"/>
                          <a:cs typeface="TH SarabunPSK" panose="020B0500040200020003" pitchFamily="34" charset="-34"/>
                        </a:rPr>
                        <a:t>-</a:t>
                      </a:r>
                      <a:endParaRPr lang="en-US" sz="1400" b="1" strike="sngStrike">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schemeClr val="tx1"/>
                          </a:solidFill>
                          <a:effectLst/>
                          <a:latin typeface="TH SarabunPSK" panose="020B0500040200020003" pitchFamily="34" charset="-34"/>
                          <a:cs typeface="TH SarabunPSK" panose="020B0500040200020003" pitchFamily="34" charset="-34"/>
                        </a:rPr>
                        <a:t>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 </a:t>
                      </a: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เพิ่มขึ้น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300 </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ราย</a:t>
                      </a:r>
                      <a:endPar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เพิ่มขึ้น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300 </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ราย</a:t>
                      </a:r>
                      <a:endPar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27031099"/>
                  </a:ext>
                </a:extLst>
              </a:tr>
              <a:tr h="141570">
                <a:tc>
                  <a:txBody>
                    <a:bodyPr/>
                    <a:lstStyle/>
                    <a:p>
                      <a:r>
                        <a:rPr lang="th-TH" sz="1400" b="1">
                          <a:solidFill>
                            <a:schemeClr val="tx1"/>
                          </a:solidFill>
                          <a:effectLst/>
                          <a:latin typeface="TH SarabunPSK" panose="020B0500040200020003" pitchFamily="34" charset="-34"/>
                          <a:cs typeface="TH SarabunPSK" panose="020B0500040200020003" pitchFamily="34" charset="-34"/>
                        </a:rPr>
                        <a:t>3. กรมการข้าว</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187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222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a:t>
                      </a: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200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a:t>
                      </a: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260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เพิ่มขึ้น 273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เพิ่มขึ้น 286 ราย</a:t>
                      </a:r>
                      <a:endParaRPr lang="en-US" sz="16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9548835"/>
                  </a:ext>
                </a:extLst>
              </a:tr>
              <a:tr h="270132">
                <a:tc>
                  <a:txBody>
                    <a:bodyPr/>
                    <a:lstStyle/>
                    <a:p>
                      <a:r>
                        <a:rPr lang="th-TH" sz="1400" b="1">
                          <a:solidFill>
                            <a:schemeClr val="tx1"/>
                          </a:solidFill>
                          <a:effectLst/>
                          <a:latin typeface="TH SarabunPSK" panose="020B0500040200020003" pitchFamily="34" charset="-34"/>
                          <a:cs typeface="TH SarabunPSK" panose="020B0500040200020003" pitchFamily="34" charset="-34"/>
                        </a:rPr>
                        <a:t>4. สำนักงานการปฏิรูปที่ดินเพื่อเกษตรกรรม</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166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343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71755" marR="7175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185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218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218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110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120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88291574"/>
                  </a:ext>
                </a:extLst>
              </a:tr>
              <a:tr h="269556">
                <a:tc>
                  <a:txBody>
                    <a:bodyPr/>
                    <a:lstStyle/>
                    <a:p>
                      <a:r>
                        <a:rPr lang="th-TH" sz="1400" b="1">
                          <a:solidFill>
                            <a:schemeClr val="tx1"/>
                          </a:solidFill>
                          <a:effectLst/>
                          <a:latin typeface="TH SarabunPSK" panose="020B0500040200020003" pitchFamily="34" charset="-34"/>
                          <a:cs typeface="TH SarabunPSK" panose="020B0500040200020003" pitchFamily="34" charset="-34"/>
                        </a:rPr>
                        <a:t>5. กรมหม่อนไหม</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9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9525" marR="9525" marT="952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9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30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เพิ่มขึ้น 30 ราย</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2611185"/>
                  </a:ext>
                </a:extLst>
              </a:tr>
              <a:tr h="269556">
                <a:tc>
                  <a:txBody>
                    <a:bodyPr/>
                    <a:lstStyle/>
                    <a:p>
                      <a:r>
                        <a:rPr lang="th-TH" sz="1400" b="1">
                          <a:solidFill>
                            <a:schemeClr val="tx1"/>
                          </a:solidFill>
                          <a:effectLst/>
                          <a:latin typeface="TH SarabunPSK" panose="020B0500040200020003" pitchFamily="34" charset="-34"/>
                          <a:cs typeface="TH SarabunPSK" panose="020B0500040200020003" pitchFamily="34" charset="-34"/>
                        </a:rPr>
                        <a:t>6. กรมประมง</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เพิ่มขึ้น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100 </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ราย</a:t>
                      </a:r>
                      <a:endPar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5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เพิ่มขึ้น </a:t>
                      </a:r>
                      <a:r>
                        <a:rPr kumimoji="0" lang="en-US" sz="1400" b="1" i="0" u="none" strike="noStrike" kern="1200" cap="none" spc="-5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100 </a:t>
                      </a:r>
                      <a:r>
                        <a:rPr kumimoji="0" lang="th-TH" sz="1400" b="1" i="0" u="none" strike="noStrike" kern="1200" cap="none" spc="-5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ราย</a:t>
                      </a:r>
                      <a:endParaRPr kumimoji="0" lang="en-US" sz="1400" b="1" i="0" u="none" strike="noStrike" kern="1200" cap="none" spc="-5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01278895"/>
                  </a:ext>
                </a:extLst>
              </a:tr>
              <a:tr h="141570">
                <a:tc>
                  <a:txBody>
                    <a:bodyPr/>
                    <a:lstStyle/>
                    <a:p>
                      <a:r>
                        <a:rPr lang="th-TH" sz="1400" b="1">
                          <a:solidFill>
                            <a:schemeClr val="tx1"/>
                          </a:solidFill>
                          <a:effectLst/>
                          <a:latin typeface="TH SarabunPSK" panose="020B0500040200020003" pitchFamily="34" charset="-34"/>
                          <a:cs typeface="TH SarabunPSK" panose="020B0500040200020003" pitchFamily="34" charset="-34"/>
                        </a:rPr>
                        <a:t>7. กรมส่งเสริมสหกรณ์ </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11803350"/>
                  </a:ext>
                </a:extLst>
              </a:tr>
              <a:tr h="141570">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8. กรมชลประทาน</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87602582"/>
                  </a:ext>
                </a:extLst>
              </a:tr>
              <a:tr h="141570">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9. กรมตรวจบัญชีสหกรณ์</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60674196"/>
                  </a:ext>
                </a:extLst>
              </a:tr>
              <a:tr h="137439">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10. กรมพัฒนาที่ดิน</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64963158"/>
                  </a:ext>
                </a:extLst>
              </a:tr>
              <a:tr h="137439">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11. สำนักงานมาตรฐานสินค้าเกษตรและอาหารแห่งชาติ </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27945473"/>
                  </a:ext>
                </a:extLst>
              </a:tr>
              <a:tr h="137439">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12. สำนักงานเศรษฐกิจการเกษตร</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69618456"/>
                  </a:ext>
                </a:extLst>
              </a:tr>
              <a:tr h="137439">
                <a:tc>
                  <a:txBody>
                    <a:bodyPr/>
                    <a:lstStyle/>
                    <a:p>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13. กรมฝนหลวงและการบินเกษตร</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9557020"/>
                  </a:ext>
                </a:extLst>
              </a:tr>
              <a:tr h="137439">
                <a:tc>
                  <a:txBody>
                    <a:bodyPr/>
                    <a:lstStyle/>
                    <a:p>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14. กรมวิชาการเกษตร</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0519343"/>
                  </a:ext>
                </a:extLst>
              </a:tr>
              <a:tr h="137439">
                <a:tc>
                  <a:txBody>
                    <a:bodyPr/>
                    <a:lstStyle/>
                    <a:p>
                      <a:r>
                        <a:rPr lang="th-TH"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rPr>
                        <a:t>15. สำนักงานปลัดกระทรวงเกษตรและสหกรณ์</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12794213"/>
                  </a:ext>
                </a:extLst>
              </a:tr>
              <a:tr h="137439">
                <a:tc>
                  <a:txBody>
                    <a:bodyPr/>
                    <a:lstStyle/>
                    <a:p>
                      <a:r>
                        <a:rPr lang="th-TH" sz="1400" b="1">
                          <a:solidFill>
                            <a:schemeClr val="tx1"/>
                          </a:solidFill>
                          <a:effectLst/>
                          <a:latin typeface="TH SarabunPSK" panose="020B0500040200020003" pitchFamily="34" charset="-34"/>
                          <a:cs typeface="TH SarabunPSK" panose="020B0500040200020003" pitchFamily="34" charset="-34"/>
                        </a:rPr>
                        <a:t>16. องค์การตลาดเพื่อการเกษตร</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70084721"/>
                  </a:ext>
                </a:extLst>
              </a:tr>
              <a:tr h="137439">
                <a:tc>
                  <a:txBody>
                    <a:bodyPr/>
                    <a:lstStyle/>
                    <a:p>
                      <a:r>
                        <a:rPr lang="th-TH" sz="1400" b="1" spc="-20">
                          <a:solidFill>
                            <a:schemeClr val="tx1"/>
                          </a:solidFill>
                          <a:effectLst/>
                          <a:latin typeface="TH SarabunPSK" panose="020B0500040200020003" pitchFamily="34" charset="-34"/>
                          <a:cs typeface="TH SarabunPSK" panose="020B0500040200020003" pitchFamily="34" charset="-34"/>
                        </a:rPr>
                        <a:t>17. การยางแห่งประเทศไทย</a:t>
                      </a:r>
                      <a:endParaRPr lang="en-US" sz="1400" b="1">
                        <a:solidFill>
                          <a:schemeClr val="tx1"/>
                        </a:solidFill>
                        <a:effectLst/>
                        <a:latin typeface="TH SarabunPSK" panose="020B0500040200020003" pitchFamily="34" charset="-34"/>
                        <a:ea typeface="Trebuchet MS" panose="020B0603020202020204" pitchFamily="34" charset="0"/>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n/a</a:t>
                      </a:r>
                    </a:p>
                  </a:txBody>
                  <a:tcPr marL="8595" marR="8595"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th-TH" sz="1400" b="1">
                          <a:solidFill>
                            <a:schemeClr val="tx1"/>
                          </a:solidFill>
                          <a:effectLst/>
                          <a:latin typeface="TH SarabunPSK" panose="020B0500040200020003" pitchFamily="34" charset="-34"/>
                          <a:cs typeface="TH SarabunPSK" panose="020B0500040200020003" pitchFamily="34" charset="-34"/>
                        </a:rPr>
                        <a:t>-</a:t>
                      </a:r>
                      <a:endParaRPr lang="en-US" sz="1400" b="1">
                        <a:solidFill>
                          <a:schemeClr val="tx1"/>
                        </a:solidFill>
                        <a:effectLst/>
                        <a:latin typeface="TH SarabunPSK" panose="020B0500040200020003" pitchFamily="34" charset="-34"/>
                        <a:cs typeface="TH SarabunPSK" panose="020B0500040200020003" pitchFamily="34" charset="-34"/>
                      </a:endParaRPr>
                    </a:p>
                  </a:txBody>
                  <a:tcPr marL="64749" marR="64749" marT="8595"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83154003"/>
                  </a:ext>
                </a:extLst>
              </a:tr>
            </a:tbl>
          </a:graphicData>
        </a:graphic>
      </p:graphicFrame>
      <p:sp>
        <p:nvSpPr>
          <p:cNvPr id="2" name="Rectangle 4">
            <a:extLst>
              <a:ext uri="{FF2B5EF4-FFF2-40B4-BE49-F238E27FC236}">
                <a16:creationId xmlns:a16="http://schemas.microsoft.com/office/drawing/2014/main" id="{2EEBC730-9B45-AE39-E480-563AE1FB81C8}"/>
              </a:ext>
            </a:extLst>
          </p:cNvPr>
          <p:cNvSpPr/>
          <p:nvPr/>
        </p:nvSpPr>
        <p:spPr>
          <a:xfrm>
            <a:off x="2581" y="423523"/>
            <a:ext cx="8337727" cy="464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ตัวชี้วัด 6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จำนวนเกษตรกรที่ได้รับการยกระดับเป็นผู้ประกอบการเกษตรเพิ่มขึ้น (ต่อ)</a:t>
            </a:r>
          </a:p>
        </p:txBody>
      </p:sp>
      <p:sp>
        <p:nvSpPr>
          <p:cNvPr id="3" name="Rectangle 4">
            <a:extLst>
              <a:ext uri="{FF2B5EF4-FFF2-40B4-BE49-F238E27FC236}">
                <a16:creationId xmlns:a16="http://schemas.microsoft.com/office/drawing/2014/main" id="{753E1C6E-5962-2908-2133-2DD171BBBEC4}"/>
              </a:ext>
            </a:extLst>
          </p:cNvPr>
          <p:cNvSpPr/>
          <p:nvPr/>
        </p:nvSpPr>
        <p:spPr>
          <a:xfrm>
            <a:off x="123081" y="5927566"/>
            <a:ext cx="9886320" cy="659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หมายเหตุ </a:t>
            </a:r>
            <a:r>
              <a:rPr kumimoji="0" lang="en-US" sz="18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8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ปรับปรุงข้อมูลตามการประชุมคณะทำงานกลั่นกรองการกำกับการประเมินผลการปฏิบัติราชการของส่วนราชการในกระทรวงเกษตรและสหกรณ์ </a:t>
            </a:r>
          </a:p>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ครั้งที่ 3/2568 เมื่อวันจันทร์ที่ 15 กันยายน 2568 เวลา 09.30 น. ณ ห้องประชุม กษ. 134-135</a:t>
            </a:r>
          </a:p>
        </p:txBody>
      </p:sp>
    </p:spTree>
    <p:extLst>
      <p:ext uri="{BB962C8B-B14F-4D97-AF65-F5344CB8AC3E}">
        <p14:creationId xmlns:p14="http://schemas.microsoft.com/office/powerpoint/2010/main" val="3633717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A71BB9-CF05-6AFB-1221-4CE631FB4A0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8185391-E602-E15C-FC07-FBF75D6BC05A}"/>
              </a:ext>
            </a:extLst>
          </p:cNvPr>
          <p:cNvSpPr/>
          <p:nvPr/>
        </p:nvSpPr>
        <p:spPr>
          <a:xfrm>
            <a:off x="123081" y="623739"/>
            <a:ext cx="6815635" cy="321498"/>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7</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จำนวนพื้นที่ขยายผลการเพาะปลูกพืชใช้น้ำน้อยที่เพิ่มขึ้น</a:t>
            </a:r>
            <a:endParaRPr kumimoji="0" lang="th-TH" sz="1800" b="0" i="0" u="none" strike="noStrike" kern="1200" cap="none" spc="0" normalizeH="0" baseline="0" noProof="0" dirty="0">
              <a:ln>
                <a:noFill/>
              </a:ln>
              <a:solidFill>
                <a:prstClr val="black"/>
              </a:solidFill>
              <a:effectLst/>
              <a:highlight>
                <a:srgbClr val="0000FF"/>
              </a:highlight>
              <a:uLnTx/>
              <a:uFillTx/>
              <a:latin typeface="TH SarabunPSK" panose="020B0500040200020003" pitchFamily="34" charset="-34"/>
              <a:ea typeface="+mn-ea"/>
              <a:cs typeface="TH SarabunPSK" panose="020B0500040200020003" pitchFamily="34" charset="-34"/>
            </a:endParaRPr>
          </a:p>
        </p:txBody>
      </p:sp>
      <p:sp>
        <p:nvSpPr>
          <p:cNvPr id="17" name="Rectangle 16">
            <a:extLst>
              <a:ext uri="{FF2B5EF4-FFF2-40B4-BE49-F238E27FC236}">
                <a16:creationId xmlns:a16="http://schemas.microsoft.com/office/drawing/2014/main" id="{0C029AF4-2CDA-8A06-2097-605C6F0B8900}"/>
              </a:ext>
            </a:extLst>
          </p:cNvPr>
          <p:cNvSpPr/>
          <p:nvPr/>
        </p:nvSpPr>
        <p:spPr>
          <a:xfrm>
            <a:off x="119463" y="919660"/>
            <a:ext cx="9530016" cy="3295582"/>
          </a:xfrm>
          <a:prstGeom prst="rect">
            <a:avLst/>
          </a:prstGeom>
        </p:spPr>
        <p:txBody>
          <a:bodyPr wrap="square">
            <a:spAutoFit/>
          </a:bodyPr>
          <a:lstStyle/>
          <a:p>
            <a:pPr marL="804863" marR="0" lvl="0" indent="-804863" algn="thaiDist" defTabSz="914400" rtl="0" eaLnBrk="1" fontAlgn="auto" latinLnBrk="0" hangingPunct="1">
              <a:lnSpc>
                <a:spcPct val="80000"/>
              </a:lnSpc>
              <a:spcBef>
                <a:spcPts val="0"/>
              </a:spcBef>
              <a:spcAft>
                <a:spcPts val="600"/>
              </a:spcAft>
              <a:buClrTx/>
              <a:buSzTx/>
              <a:buFontTx/>
              <a:buNone/>
              <a:tabLst/>
              <a:defRPr/>
            </a:pPr>
            <a:r>
              <a:rPr kumimoji="0" lang="th-TH" sz="1300" b="1" i="0" u="none" strike="noStrike" kern="1200" cap="none" spc="0" normalizeH="0" baseline="0" noProof="0" dirty="0">
                <a:ln>
                  <a:noFill/>
                </a:ln>
                <a:solidFill>
                  <a:prstClr val="black"/>
                </a:solidFill>
                <a:effectLst/>
                <a:uLnTx/>
                <a:uFillTx/>
                <a:latin typeface="TH Sarabun PSK"/>
                <a:ea typeface="+mn-ea"/>
                <a:cs typeface="TH SarabunIT๙" panose="020B0500040200020003" pitchFamily="34" charset="-34"/>
              </a:rPr>
              <a:t>คำอธิบาย </a:t>
            </a:r>
            <a:r>
              <a:rPr kumimoji="0" lang="en-US" sz="1300" b="0" i="0" u="none" strike="noStrike" kern="1200" cap="none" spc="0" normalizeH="0" baseline="0" noProof="0" dirty="0">
                <a:ln>
                  <a:noFill/>
                </a:ln>
                <a:solidFill>
                  <a:prstClr val="black"/>
                </a:solidFill>
                <a:effectLst/>
                <a:uLnTx/>
                <a:uFillTx/>
                <a:latin typeface="TH Sarabun PSK"/>
                <a:ea typeface="+mn-ea"/>
                <a:cs typeface="TH SarabunIT๙" panose="020B0500040200020003" pitchFamily="34" charset="-34"/>
              </a:rPr>
              <a:t>:</a:t>
            </a:r>
            <a:r>
              <a:rPr kumimoji="0" lang="th-TH" sz="1300" b="0" i="0" u="none" strike="noStrike" kern="1200" cap="none" spc="0" normalizeH="0" baseline="0" noProof="0" dirty="0">
                <a:ln>
                  <a:noFill/>
                </a:ln>
                <a:solidFill>
                  <a:prstClr val="black"/>
                </a:solidFill>
                <a:effectLst/>
                <a:uLnTx/>
                <a:uFillTx/>
                <a:latin typeface="TH Sarabun PSK"/>
                <a:ea typeface="+mn-ea"/>
                <a:cs typeface="TH SarabunIT๙" panose="020B0500040200020003" pitchFamily="34" charset="-34"/>
              </a:rPr>
              <a:t> 	</a:t>
            </a: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พืชใช้น้ำน้อย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หมายถึง </a:t>
            </a:r>
            <a:r>
              <a:rPr kumimoji="0" lang="th-TH" sz="1300" b="0" i="0" u="none" strike="noStrike" kern="1200" cap="none" spc="0" normalizeH="0" baseline="0" noProof="0" dirty="0">
                <a:ln>
                  <a:noFill/>
                </a:ln>
                <a:solidFill>
                  <a:srgbClr val="474747"/>
                </a:solidFill>
                <a:effectLst/>
                <a:uLnTx/>
                <a:uFillTx/>
                <a:latin typeface="TH SarabunPSK" panose="020B0500040200020003" pitchFamily="34" charset="-34"/>
                <a:ea typeface="+mn-ea"/>
                <a:cs typeface="TH SarabunPSK" panose="020B0500040200020003" pitchFamily="34" charset="-34"/>
              </a:rPr>
              <a:t>พืชที่ใช้น้ำน้อยกว่าข้าว และมีอายุเก็บเกี่ยวไม่เกิน 120 วัน เช่น พืชไร่ พืชผัก ไม้ดอกไม้ประดับ</a:t>
            </a: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srgbClr val="474747"/>
                </a:solidFill>
                <a:effectLst/>
                <a:uLnTx/>
                <a:uFillTx/>
                <a:latin typeface="TH SarabunPSK" panose="020B0500040200020003" pitchFamily="34" charset="-34"/>
                <a:ea typeface="+mn-ea"/>
                <a:cs typeface="TH SarabunPSK" panose="020B0500040200020003" pitchFamily="34" charset="-34"/>
              </a:rPr>
              <a:t>พื้นที่ขยายผลการเพาะปลูกพืชใช้น้ำน้อย </a:t>
            </a:r>
            <a:r>
              <a:rPr kumimoji="0" lang="th-TH" sz="1300" b="0" i="0" u="none" strike="noStrike" kern="1200" cap="none" spc="0" normalizeH="0" baseline="0" noProof="0" dirty="0">
                <a:ln>
                  <a:noFill/>
                </a:ln>
                <a:solidFill>
                  <a:srgbClr val="474747"/>
                </a:solidFill>
                <a:effectLst/>
                <a:uLnTx/>
                <a:uFillTx/>
                <a:latin typeface="TH SarabunPSK" panose="020B0500040200020003" pitchFamily="34" charset="-34"/>
                <a:ea typeface="+mn-ea"/>
                <a:cs typeface="TH SarabunPSK" panose="020B0500040200020003" pitchFamily="34" charset="-34"/>
              </a:rPr>
              <a:t>หมายถึง พื้นที่เพาะปลูกพืชใช้น้ำน้อยที่เพิ่มขึ้นหลังจากหักลบพื้นที่เพาะปลูกพืชใช้น้ำน้อยที่ได้รับการสนับสนุนปัจจัยการผลิตสำหรับจัดทำแปลงเรียนรู้การบริหารจัดการพื้นที่การเกษตรที่เป็นมิตรกับสิ่งแวดล้อมปลูกพืชใช้น้ำน้อย ในปี 2566 –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70</a:t>
            </a:r>
            <a:endParaRPr kumimoji="0" lang="th-TH" sz="1300" b="0" i="0" u="none" strike="sng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การวิเคราะห์ข้อมูลและสถานการณ์ของพื้นที่ หมายถึง</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วิเคราะห์ข้อมูลพื้นที่เพาะปลูก ปริมาณการใช้น้ำในพืช จัดทำแผนการเพาะปลูก และกำหนดเป้าหมายการเชื่อมโยงตลาดพืชใช้น้ำน้อยระหว่างผู้ประกอบการรับซื้อผลผลิต </a:t>
            </a: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ขอบเขตการประเมิน :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มินผลการดำเนินงานจากเกษตรกรและจังหวัดที่เข้าร่วมกิจกรรมแปลงเรียนรู้การบริหารจัดการพื้นที่การเกษตรที่เป็นมิตรกับสิ่งแวดล้อมปลูกพืชใช้น้ำน้อย โครงการส่งเสริมการเกษตรที่เป็นมิตรกับสิ่งแวดล้อม ประจำปีงบประมาณ พ.ศ. 2569</a:t>
            </a: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วิธีการเก็บข้อมูล</a:t>
            </a:r>
          </a:p>
          <a:p>
            <a:pPr marL="0" marR="0" lvl="0" indent="0" algn="l" defTabSz="914400" rtl="0" eaLnBrk="1" fontAlgn="ctr" latinLnBrk="0" hangingPunct="1">
              <a:lnSpc>
                <a:spcPct val="100000"/>
              </a:lnSpc>
              <a:spcBef>
                <a:spcPts val="0"/>
              </a:spcBef>
              <a:spcAft>
                <a:spcPts val="0"/>
              </a:spcAft>
              <a:buClrTx/>
              <a:buSzTx/>
              <a:buFontTx/>
              <a:buNone/>
              <a:tabLst/>
              <a:defRPr/>
            </a:pP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 รอบ 6 เดือน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รายงานผลการวิเคราะห์ข้อมูลและสถานการณ์ของพื้นที่การเพาะปลูกพืชใช้น้ำน้อย ของสำนักงานเกษตรจังหวัด ที่ได้รับการสนับสนุนปัจจัยการผลิตสำหรับดำเนินกิจกรรมแปลงเรียนรู้การบริหารจัดการพื้นที่การเกษตรที่เป็นมิตรกับสิ่งแวดล้อมปลูกพืชใช้น้ำน้อย โครงการส่งเสริมการเกษตรที่เป็นมิตรกับสิ่งแวดล้อม ประจำปีงบประมาณ พ.ศ. 2569</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 รอบ 12 เดือน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ข้อมูลการขึ้นทะเบียนเกษตรกรปลูกพืชใช้น้ำน้อยของเกษตรกรที่เข้าร่วมกิจกรรมแปลงเรียนรู้การบริหารจัดการพื้นที่การเกษตรที่เป็นมิตรกับสิ่งแวดล้อมปลูกพืชใช้น้ำน้อย โครงการส่งเสริมการเกษตร</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ที่เป็นมิตรกับสิ่งแวดล้อม ประจำปีงบประมาณ พ.ศ. 2569</a:t>
            </a:r>
          </a:p>
          <a:p>
            <a:pPr marL="88900" marR="0" lvl="0" indent="-8890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แหล่งที่มาของข้อมูล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แบบบันทึกข้อมูล (แบบจัดเก็บข้อมูลปัจจัยที่มีผลต่อระดับประสิทธิภาพ ประสิทธิผลกระบวนการเรียนรู้ของเกษตรกร และแบบสรุปผลการดำเนินงานแปลงเรียนรู้การบริหารจัดการพื้นที่ปลูกพืช</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ใช้น้ำน้อยที่เป็นมิตรกับสิ่งแวดล้อม) และระบบทะเบียนเกษตรกร กรมส่งเสริมการเกษตร</a:t>
            </a:r>
            <a:endPar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88900" marR="0" lvl="0" indent="-88900" algn="l" defTabSz="914400" rtl="0" eaLnBrk="1" fontAlgn="auto" latinLnBrk="0" hangingPunct="1">
              <a:lnSpc>
                <a:spcPct val="80000"/>
              </a:lnSpc>
              <a:spcBef>
                <a:spcPts val="0"/>
              </a:spcBef>
              <a:spcAft>
                <a:spcPts val="0"/>
              </a:spcAft>
              <a:buClrTx/>
              <a:buSzTx/>
              <a:buFont typeface="Arial" panose="020B0604020202020204" pitchFamily="34" charset="0"/>
              <a:buChar char="•"/>
              <a:tabLst/>
              <a:defRPr/>
            </a:pPr>
            <a:r>
              <a:rPr kumimoji="0" lang="th-TH" sz="13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สูตรการคำนวณ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จำนวนพื้นที่ขยายผลการเพาะปลูกพืชใช้น้ำน้อยที่เพิ่มขึ้น ปี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คำนวณได้ ดังนี้</a:t>
            </a:r>
            <a:endPar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จำนวนพื้นที่ปลูกพืชใช้น้ำน้อยของเกษตรกรที่เข้าร่วมกิจกรรมแปลงเรียนรู้ ฯ ปี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จากการขึ้นทะเบียนเกษตรกรทั้งหมด</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(ไร่)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จำนวนพื้นที่เปลงเรียนรู้ฯ เป้าหมาย ปี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(5,000 </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ไร่</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3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p>
        </p:txBody>
      </p:sp>
      <p:grpSp>
        <p:nvGrpSpPr>
          <p:cNvPr id="24" name="Group 23">
            <a:extLst>
              <a:ext uri="{FF2B5EF4-FFF2-40B4-BE49-F238E27FC236}">
                <a16:creationId xmlns:a16="http://schemas.microsoft.com/office/drawing/2014/main" id="{6F8AADC7-4FAF-632E-1E6F-7B984B9B70C7}"/>
              </a:ext>
            </a:extLst>
          </p:cNvPr>
          <p:cNvGrpSpPr/>
          <p:nvPr/>
        </p:nvGrpSpPr>
        <p:grpSpPr>
          <a:xfrm>
            <a:off x="4602943" y="575255"/>
            <a:ext cx="737739" cy="446944"/>
            <a:chOff x="-302685" y="1862534"/>
            <a:chExt cx="545361" cy="289957"/>
          </a:xfrm>
        </p:grpSpPr>
        <p:pic>
          <p:nvPicPr>
            <p:cNvPr id="25" name="Picture 1" descr="C:\Users\dathpan\Downloads\056aac9a306aef891367aae43a86394b.jpg">
              <a:extLst>
                <a:ext uri="{FF2B5EF4-FFF2-40B4-BE49-F238E27FC236}">
                  <a16:creationId xmlns:a16="http://schemas.microsoft.com/office/drawing/2014/main" id="{FE4C170A-1EAA-B870-1356-807565AAA1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6319" t="8192" r="17099" b="14839"/>
            <a:stretch>
              <a:fillRect/>
            </a:stretch>
          </p:blipFill>
          <p:spPr bwMode="auto">
            <a:xfrm>
              <a:off x="-220241" y="1862534"/>
              <a:ext cx="380475"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a:extLst>
                <a:ext uri="{FF2B5EF4-FFF2-40B4-BE49-F238E27FC236}">
                  <a16:creationId xmlns:a16="http://schemas.microsoft.com/office/drawing/2014/main" id="{8590E067-288A-8AEA-C3B2-73A3269356A0}"/>
                </a:ext>
              </a:extLst>
            </p:cNvPr>
            <p:cNvSpPr txBox="1"/>
            <p:nvPr/>
          </p:nvSpPr>
          <p:spPr>
            <a:xfrm>
              <a:off x="-302685" y="1950746"/>
              <a:ext cx="545361" cy="159031"/>
            </a:xfrm>
            <a:prstGeom prst="rect">
              <a:avLst/>
            </a:prstGeom>
            <a:noFill/>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sz="1200" b="1" i="0" u="none" strike="noStrike" kern="1200" cap="none" spc="0" normalizeH="0" baseline="0" noProof="0">
                  <a:ln>
                    <a:noFill/>
                  </a:ln>
                  <a:solidFill>
                    <a:srgbClr val="C00000"/>
                  </a:solidFill>
                  <a:effectLst/>
                  <a:uLnTx/>
                  <a:uFillTx/>
                  <a:latin typeface="TH SarabunIT๙" panose="020B0500040200020003" pitchFamily="34" charset="-34"/>
                  <a:ea typeface="+mn-ea"/>
                  <a:cs typeface="TH SarabunIT๙" panose="020B0500040200020003" pitchFamily="34" charset="-34"/>
                </a:rPr>
                <a:t>ใหม่</a:t>
              </a:r>
              <a:endParaRPr kumimoji="0" lang="en-GB" sz="1200" b="1" i="0" u="none" strike="noStrike" kern="1200" cap="none" spc="0" normalizeH="0" baseline="0" noProof="0">
                <a:ln>
                  <a:noFill/>
                </a:ln>
                <a:solidFill>
                  <a:srgbClr val="C00000"/>
                </a:solidFill>
                <a:effectLst/>
                <a:uLnTx/>
                <a:uFillTx/>
                <a:latin typeface="TH SarabunIT๙" panose="020B0500040200020003" pitchFamily="34" charset="-34"/>
                <a:ea typeface="+mn-ea"/>
                <a:cs typeface="TH SarabunIT๙" panose="020B0500040200020003" pitchFamily="34" charset="-34"/>
              </a:endParaRPr>
            </a:p>
          </p:txBody>
        </p:sp>
      </p:grpSp>
      <p:grpSp>
        <p:nvGrpSpPr>
          <p:cNvPr id="11" name="Group 10">
            <a:extLst>
              <a:ext uri="{FF2B5EF4-FFF2-40B4-BE49-F238E27FC236}">
                <a16:creationId xmlns:a16="http://schemas.microsoft.com/office/drawing/2014/main" id="{29986C25-50ED-B72E-94C9-B88FD16C0E4B}"/>
              </a:ext>
            </a:extLst>
          </p:cNvPr>
          <p:cNvGrpSpPr/>
          <p:nvPr/>
        </p:nvGrpSpPr>
        <p:grpSpPr>
          <a:xfrm>
            <a:off x="10879742" y="32124"/>
            <a:ext cx="696428" cy="464129"/>
            <a:chOff x="10826720" y="63795"/>
            <a:chExt cx="701748" cy="462517"/>
          </a:xfrm>
        </p:grpSpPr>
        <p:sp>
          <p:nvSpPr>
            <p:cNvPr id="12" name="Oval 11">
              <a:extLst>
                <a:ext uri="{FF2B5EF4-FFF2-40B4-BE49-F238E27FC236}">
                  <a16:creationId xmlns:a16="http://schemas.microsoft.com/office/drawing/2014/main" id="{5AD5EC73-9B78-6D54-23E9-F9E3F051DEE0}"/>
                </a:ext>
              </a:extLst>
            </p:cNvPr>
            <p:cNvSpPr/>
            <p:nvPr/>
          </p:nvSpPr>
          <p:spPr>
            <a:xfrm>
              <a:off x="10919636" y="63795"/>
              <a:ext cx="478465" cy="462517"/>
            </a:xfrm>
            <a:prstGeom prst="ellipse">
              <a:avLst/>
            </a:prstGeom>
            <a:solidFill>
              <a:srgbClr val="E84C22"/>
            </a:solidFill>
            <a:ln w="12700" cap="flat" cmpd="sng" algn="ctr">
              <a:solidFill>
                <a:srgbClr val="E84C22">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3BCAD1FB-A377-D736-204A-29B5A1D3B161}"/>
                </a:ext>
              </a:extLst>
            </p:cNvPr>
            <p:cNvSpPr txBox="1"/>
            <p:nvPr/>
          </p:nvSpPr>
          <p:spPr>
            <a:xfrm>
              <a:off x="10826720" y="108251"/>
              <a:ext cx="701748" cy="403832"/>
            </a:xfrm>
            <a:prstGeom prst="rect">
              <a:avLst/>
            </a:prstGeom>
            <a:noFill/>
          </p:spPr>
          <p:txBody>
            <a:bodyPr wrap="square" rtlCol="0">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en-US"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LOGO </a:t>
              </a:r>
              <a:r>
                <a:rPr kumimoji="0" lang="th-TH"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กรม</a:t>
              </a:r>
              <a:endParaRPr kumimoji="0" lang="en-GB"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graphicFrame>
        <p:nvGraphicFramePr>
          <p:cNvPr id="3" name="ตาราง 2">
            <a:extLst>
              <a:ext uri="{FF2B5EF4-FFF2-40B4-BE49-F238E27FC236}">
                <a16:creationId xmlns:a16="http://schemas.microsoft.com/office/drawing/2014/main" id="{BBCF313F-8B20-E3B7-021E-A4F7E96A9A62}"/>
              </a:ext>
            </a:extLst>
          </p:cNvPr>
          <p:cNvGraphicFramePr>
            <a:graphicFrameLocks noGrp="1"/>
          </p:cNvGraphicFramePr>
          <p:nvPr/>
        </p:nvGraphicFramePr>
        <p:xfrm>
          <a:off x="128015" y="4488114"/>
          <a:ext cx="9485036" cy="1392992"/>
        </p:xfrm>
        <a:graphic>
          <a:graphicData uri="http://schemas.openxmlformats.org/drawingml/2006/table">
            <a:tbl>
              <a:tblPr firstRow="1" bandRow="1">
                <a:tableStyleId>{5C22544A-7EE6-4342-B048-85BDC9FD1C3A}</a:tableStyleId>
              </a:tblPr>
              <a:tblGrid>
                <a:gridCol w="1834135">
                  <a:extLst>
                    <a:ext uri="{9D8B030D-6E8A-4147-A177-3AD203B41FA5}">
                      <a16:colId xmlns:a16="http://schemas.microsoft.com/office/drawing/2014/main" val="409126878"/>
                    </a:ext>
                  </a:extLst>
                </a:gridCol>
                <a:gridCol w="749300">
                  <a:extLst>
                    <a:ext uri="{9D8B030D-6E8A-4147-A177-3AD203B41FA5}">
                      <a16:colId xmlns:a16="http://schemas.microsoft.com/office/drawing/2014/main" val="813684358"/>
                    </a:ext>
                  </a:extLst>
                </a:gridCol>
                <a:gridCol w="825500">
                  <a:extLst>
                    <a:ext uri="{9D8B030D-6E8A-4147-A177-3AD203B41FA5}">
                      <a16:colId xmlns:a16="http://schemas.microsoft.com/office/drawing/2014/main" val="3139163335"/>
                    </a:ext>
                  </a:extLst>
                </a:gridCol>
                <a:gridCol w="800100">
                  <a:extLst>
                    <a:ext uri="{9D8B030D-6E8A-4147-A177-3AD203B41FA5}">
                      <a16:colId xmlns:a16="http://schemas.microsoft.com/office/drawing/2014/main" val="3676619804"/>
                    </a:ext>
                  </a:extLst>
                </a:gridCol>
                <a:gridCol w="838200">
                  <a:extLst>
                    <a:ext uri="{9D8B030D-6E8A-4147-A177-3AD203B41FA5}">
                      <a16:colId xmlns:a16="http://schemas.microsoft.com/office/drawing/2014/main" val="4146430681"/>
                    </a:ext>
                  </a:extLst>
                </a:gridCol>
                <a:gridCol w="825500">
                  <a:extLst>
                    <a:ext uri="{9D8B030D-6E8A-4147-A177-3AD203B41FA5}">
                      <a16:colId xmlns:a16="http://schemas.microsoft.com/office/drawing/2014/main" val="4282490645"/>
                    </a:ext>
                  </a:extLst>
                </a:gridCol>
                <a:gridCol w="800100">
                  <a:extLst>
                    <a:ext uri="{9D8B030D-6E8A-4147-A177-3AD203B41FA5}">
                      <a16:colId xmlns:a16="http://schemas.microsoft.com/office/drawing/2014/main" val="3376856771"/>
                    </a:ext>
                  </a:extLst>
                </a:gridCol>
                <a:gridCol w="628650">
                  <a:extLst>
                    <a:ext uri="{9D8B030D-6E8A-4147-A177-3AD203B41FA5}">
                      <a16:colId xmlns:a16="http://schemas.microsoft.com/office/drawing/2014/main" val="954866434"/>
                    </a:ext>
                  </a:extLst>
                </a:gridCol>
                <a:gridCol w="571500">
                  <a:extLst>
                    <a:ext uri="{9D8B030D-6E8A-4147-A177-3AD203B41FA5}">
                      <a16:colId xmlns:a16="http://schemas.microsoft.com/office/drawing/2014/main" val="4075244887"/>
                    </a:ext>
                  </a:extLst>
                </a:gridCol>
                <a:gridCol w="584200">
                  <a:extLst>
                    <a:ext uri="{9D8B030D-6E8A-4147-A177-3AD203B41FA5}">
                      <a16:colId xmlns:a16="http://schemas.microsoft.com/office/drawing/2014/main" val="1456782735"/>
                    </a:ext>
                  </a:extLst>
                </a:gridCol>
                <a:gridCol w="513112">
                  <a:extLst>
                    <a:ext uri="{9D8B030D-6E8A-4147-A177-3AD203B41FA5}">
                      <a16:colId xmlns:a16="http://schemas.microsoft.com/office/drawing/2014/main" val="3308273494"/>
                    </a:ext>
                  </a:extLst>
                </a:gridCol>
                <a:gridCol w="514739">
                  <a:extLst>
                    <a:ext uri="{9D8B030D-6E8A-4147-A177-3AD203B41FA5}">
                      <a16:colId xmlns:a16="http://schemas.microsoft.com/office/drawing/2014/main" val="2766985620"/>
                    </a:ext>
                  </a:extLst>
                </a:gridCol>
              </a:tblGrid>
              <a:tr h="295712">
                <a:tc gridSpan="7">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a:solidFill>
                            <a:schemeClr val="tx1"/>
                          </a:solidFill>
                          <a:latin typeface="TH SarabunPSK" panose="020B0500040200020003" pitchFamily="34" charset="-34"/>
                          <a:cs typeface="TH SarabunPSK" panose="020B0500040200020003" pitchFamily="34" charset="-34"/>
                        </a:rPr>
                        <a:t>ข้อมูลพื้นฐาน</a:t>
                      </a:r>
                      <a:r>
                        <a:rPr lang="th-TH" sz="1200" b="1" baseline="0">
                          <a:solidFill>
                            <a:schemeClr val="tx1"/>
                          </a:solidFill>
                          <a:latin typeface="TH SarabunPSK" panose="020B0500040200020003" pitchFamily="34" charset="-34"/>
                          <a:cs typeface="TH SarabunPSK" panose="020B0500040200020003" pitchFamily="34" charset="-34"/>
                        </a:rPr>
                        <a:t> (</a:t>
                      </a:r>
                      <a:r>
                        <a:rPr lang="en-US" sz="1200" b="1" baseline="0">
                          <a:solidFill>
                            <a:schemeClr val="tx1"/>
                          </a:solidFill>
                          <a:latin typeface="TH SarabunPSK" panose="020B0500040200020003" pitchFamily="34" charset="-34"/>
                          <a:cs typeface="TH SarabunPSK" panose="020B0500040200020003" pitchFamily="34" charset="-34"/>
                        </a:rPr>
                        <a:t>Baseline)</a:t>
                      </a:r>
                      <a:endParaRPr lang="en-US" sz="12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400">
                        <a:solidFill>
                          <a:schemeClr val="tx1"/>
                        </a:solidFill>
                        <a:latin typeface="TH SarabunIT๙" panose="020B0500040200020003" pitchFamily="34" charset="-34"/>
                        <a:cs typeface="TH SarabunIT๙"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5">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200" b="1">
                          <a:solidFill>
                            <a:schemeClr val="tx1"/>
                          </a:solidFill>
                          <a:latin typeface="TH SarabunPSK" panose="020B0500040200020003" pitchFamily="34" charset="-34"/>
                          <a:cs typeface="TH SarabunPSK" panose="020B0500040200020003" pitchFamily="34" charset="-34"/>
                        </a:rPr>
                        <a:t>ค่าเป้าหมาย</a:t>
                      </a:r>
                      <a:r>
                        <a:rPr lang="th-TH" sz="1200" b="1" baseline="0">
                          <a:solidFill>
                            <a:schemeClr val="tx1"/>
                          </a:solidFill>
                          <a:latin typeface="TH SarabunPSK" panose="020B0500040200020003" pitchFamily="34" charset="-34"/>
                          <a:cs typeface="TH SarabunPSK" panose="020B0500040200020003" pitchFamily="34" charset="-34"/>
                        </a:rPr>
                        <a:t> </a:t>
                      </a:r>
                      <a:r>
                        <a:rPr lang="en-US" sz="1200" b="1" baseline="0">
                          <a:solidFill>
                            <a:schemeClr val="tx1"/>
                          </a:solidFill>
                          <a:latin typeface="TH SarabunPSK" panose="020B0500040200020003" pitchFamily="34" charset="-34"/>
                          <a:cs typeface="TH SarabunPSK" panose="020B0500040200020003" pitchFamily="34" charset="-34"/>
                        </a:rPr>
                        <a:t>2566 – 2570 (</a:t>
                      </a:r>
                      <a:r>
                        <a:rPr lang="th-TH" sz="1200" b="1" baseline="0">
                          <a:solidFill>
                            <a:schemeClr val="tx1"/>
                          </a:solidFill>
                          <a:latin typeface="TH SarabunPSK" panose="020B0500040200020003" pitchFamily="34" charset="-34"/>
                          <a:cs typeface="TH SarabunPSK" panose="020B0500040200020003" pitchFamily="34" charset="-34"/>
                        </a:rPr>
                        <a:t>ถ้ามี)</a:t>
                      </a:r>
                      <a:endParaRPr lang="en-US" sz="1200" b="1"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th-TH" sz="1400">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63920898"/>
                  </a:ext>
                </a:extLst>
              </a:tr>
              <a:tr h="205938">
                <a:tc>
                  <a:txBody>
                    <a:bodyPr/>
                    <a:lstStyle/>
                    <a:p>
                      <a:pPr algn="ctr">
                        <a:lnSpc>
                          <a:spcPct val="100000"/>
                        </a:lnSpc>
                      </a:pPr>
                      <a:r>
                        <a:rPr lang="th-TH" sz="1200" b="1">
                          <a:latin typeface="TH SarabunPSK" panose="020B0500040200020003" pitchFamily="34" charset="-34"/>
                          <a:cs typeface="TH SarabunPSK" panose="020B0500040200020003" pitchFamily="34" charset="-34"/>
                        </a:rPr>
                        <a:t>ปี</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2568</a:t>
                      </a:r>
                      <a:endParaRPr lang="en-US" sz="12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rgbClr val="0000FF"/>
                          </a:solidFill>
                          <a:latin typeface="TH SarabunPSK" panose="020B0500040200020003" pitchFamily="34" charset="-34"/>
                          <a:cs typeface="TH SarabunPSK" panose="020B0500040200020003" pitchFamily="34" charset="-34"/>
                        </a:rPr>
                        <a:t>2569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rgbClr val="008000"/>
                          </a:solidFill>
                          <a:latin typeface="TH SarabunPSK" panose="020B0500040200020003" pitchFamily="34" charset="-34"/>
                          <a:cs typeface="TH SarabunPSK" panose="020B0500040200020003" pitchFamily="34" charset="-34"/>
                        </a:rPr>
                        <a:t>2570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84479076"/>
                  </a:ext>
                </a:extLst>
              </a:tr>
              <a:tr h="1479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200" b="1">
                          <a:latin typeface="TH SarabunPSK" panose="020B0500040200020003" pitchFamily="34" charset="-34"/>
                          <a:cs typeface="TH SarabunPSK" panose="020B0500040200020003" pitchFamily="34" charset="-34"/>
                        </a:rPr>
                        <a:t>พ.ท. แปลงเรียนรู้ฯ (ไร่)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a:t>
                      </a:r>
                      <a:endParaRPr lang="th-TH" sz="12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ctr">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5,000.00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ctr">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2,400.00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ctr">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5,000.00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5,000</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2,400</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5,000</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5,000</a:t>
                      </a:r>
                      <a:endParaRPr kumimoji="0" lang="en-US"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5,000</a:t>
                      </a:r>
                      <a:endParaRPr kumimoji="0" lang="en-US"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0103599"/>
                  </a:ext>
                </a:extLst>
              </a:tr>
              <a:tr h="23618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200" b="1">
                          <a:latin typeface="TH SarabunPSK" panose="020B0500040200020003" pitchFamily="34" charset="-34"/>
                          <a:cs typeface="TH SarabunPSK" panose="020B0500040200020003" pitchFamily="34" charset="-34"/>
                        </a:rPr>
                        <a:t>พ.ท. ขยายผลฯ (ไร่)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sz="1200" b="1" i="0" u="none" strike="noStrike">
                          <a:solidFill>
                            <a:srgbClr val="000000"/>
                          </a:solidFill>
                          <a:effectLst/>
                          <a:latin typeface="TH SarabunPSK" panose="020B0500040200020003" pitchFamily="34" charset="-34"/>
                          <a:cs typeface="TH SarabunPSK" panose="020B0500040200020003" pitchFamily="34" charset="-34"/>
                        </a:rPr>
                        <a:t>-</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fontAlgn="b">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23,000.00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fontAlgn="b">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9,960.00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fontAlgn="b">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20,000.00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16080555"/>
                  </a:ext>
                </a:extLst>
              </a:tr>
              <a:tr h="2501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200" b="1">
                          <a:latin typeface="TH SarabunPSK" panose="020B0500040200020003" pitchFamily="34" charset="-34"/>
                          <a:cs typeface="TH SarabunPSK" panose="020B0500040200020003" pitchFamily="34" charset="-34"/>
                        </a:rPr>
                        <a:t>พ.ท. ปลูกพืชใช้น้ำน้อยทั้งหมด (ไร่)</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th-TH" sz="1200" b="1">
                          <a:solidFill>
                            <a:schemeClr val="tx1"/>
                          </a:solidFill>
                          <a:latin typeface="TH SarabunPSK" panose="020B0500040200020003" pitchFamily="34" charset="-34"/>
                          <a:cs typeface="TH SarabunPSK" panose="020B0500040200020003" pitchFamily="34" charset="-34"/>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200" b="1">
                          <a:solidFill>
                            <a:schemeClr val="tx1"/>
                          </a:solidFill>
                          <a:latin typeface="TH SarabunPSK" panose="020B0500040200020003" pitchFamily="34" charset="-34"/>
                          <a:cs typeface="TH SarabunPSK" panose="020B0500040200020003" pitchFamily="34" charset="-34"/>
                        </a:rPr>
                        <a:t>-</a:t>
                      </a:r>
                      <a:endParaRPr lang="th-TH" sz="12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t">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28,000.00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t">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12,360.00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rtl="0" fontAlgn="t">
                        <a:buNone/>
                      </a:pPr>
                      <a:r>
                        <a:rPr lang="en-US" sz="1200" b="1" i="0" u="none" strike="noStrike">
                          <a:solidFill>
                            <a:schemeClr val="tx1"/>
                          </a:solidFill>
                          <a:effectLst/>
                          <a:latin typeface="TH SarabunPSK" panose="020B0500040200020003" pitchFamily="34" charset="-34"/>
                          <a:cs typeface="TH SarabunPSK" panose="020B0500040200020003" pitchFamily="34" charset="-34"/>
                        </a:rPr>
                        <a:t>25,000.00</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a:t>
                      </a:r>
                      <a:endParaRPr kumimoji="0" lang="en-US" sz="12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69365750"/>
                  </a:ext>
                </a:extLst>
              </a:tr>
            </a:tbl>
          </a:graphicData>
        </a:graphic>
      </p:graphicFrame>
      <p:grpSp>
        <p:nvGrpSpPr>
          <p:cNvPr id="16" name="Group 15">
            <a:extLst>
              <a:ext uri="{FF2B5EF4-FFF2-40B4-BE49-F238E27FC236}">
                <a16:creationId xmlns:a16="http://schemas.microsoft.com/office/drawing/2014/main" id="{C8666105-33A3-9C1F-6AE0-E6E7AB87F9C9}"/>
              </a:ext>
            </a:extLst>
          </p:cNvPr>
          <p:cNvGrpSpPr/>
          <p:nvPr/>
        </p:nvGrpSpPr>
        <p:grpSpPr>
          <a:xfrm>
            <a:off x="9649479" y="682837"/>
            <a:ext cx="2419440" cy="5621715"/>
            <a:chOff x="9649479" y="682837"/>
            <a:chExt cx="2419440" cy="5621715"/>
          </a:xfrm>
        </p:grpSpPr>
        <p:grpSp>
          <p:nvGrpSpPr>
            <p:cNvPr id="14" name="Group 13">
              <a:extLst>
                <a:ext uri="{FF2B5EF4-FFF2-40B4-BE49-F238E27FC236}">
                  <a16:creationId xmlns:a16="http://schemas.microsoft.com/office/drawing/2014/main" id="{85572D87-5BE0-E801-817D-2ED66B66AB55}"/>
                </a:ext>
              </a:extLst>
            </p:cNvPr>
            <p:cNvGrpSpPr/>
            <p:nvPr/>
          </p:nvGrpSpPr>
          <p:grpSpPr>
            <a:xfrm>
              <a:off x="9724560" y="2918729"/>
              <a:ext cx="2310363" cy="631500"/>
              <a:chOff x="9791917" y="2991987"/>
              <a:chExt cx="2310363" cy="631500"/>
            </a:xfrm>
          </p:grpSpPr>
          <p:sp>
            <p:nvSpPr>
              <p:cNvPr id="39" name="TextBox 38">
                <a:extLst>
                  <a:ext uri="{FF2B5EF4-FFF2-40B4-BE49-F238E27FC236}">
                    <a16:creationId xmlns:a16="http://schemas.microsoft.com/office/drawing/2014/main" id="{C5F1EDF1-077D-119F-BA2F-70F07F8087E7}"/>
                  </a:ext>
                </a:extLst>
              </p:cNvPr>
              <p:cNvSpPr txBox="1"/>
              <p:nvPr/>
            </p:nvSpPr>
            <p:spPr>
              <a:xfrm>
                <a:off x="9791917" y="2991987"/>
                <a:ext cx="2310363" cy="631500"/>
              </a:xfrm>
              <a:prstGeom prst="rect">
                <a:avLst/>
              </a:prstGeom>
              <a:solidFill>
                <a:schemeClr val="accent5">
                  <a:lumMod val="60000"/>
                  <a:lumOff val="40000"/>
                </a:schemeClr>
              </a:solidFill>
            </p:spPr>
            <p:txBody>
              <a:bodyPr wrap="square">
                <a:noAutofit/>
              </a:bodyPr>
              <a:lstStyle>
                <a:defPPr>
                  <a:defRPr lang="en-US"/>
                </a:defPPr>
                <a:lvl1pPr marL="107950" marR="0" lvl="0" indent="-107950" fontAlgn="auto">
                  <a:lnSpc>
                    <a:spcPct val="70000"/>
                  </a:lnSpc>
                  <a:spcBef>
                    <a:spcPts val="0"/>
                  </a:spcBef>
                  <a:spcAft>
                    <a:spcPts val="0"/>
                  </a:spcAft>
                  <a:buClrTx/>
                  <a:buSzTx/>
                  <a:buFont typeface="Arial" panose="020B0604020202020204" pitchFamily="34" charset="0"/>
                  <a:buChar char="•"/>
                  <a:tabLst/>
                  <a:defRPr kumimoji="0" sz="900" b="0" i="0" u="none" strike="noStrike" cap="none" spc="0" normalizeH="0" baseline="0">
                    <a:ln>
                      <a:noFill/>
                    </a:ln>
                    <a:solidFill>
                      <a:prstClr val="black"/>
                    </a:solidFill>
                    <a:effectLst/>
                    <a:uLnTx/>
                    <a:uFillTx/>
                    <a:latin typeface="TH SarabunPSK" panose="020B0500040200020003" pitchFamily="34" charset="-34"/>
                    <a:cs typeface="TH SarabunPSK" panose="020B0500040200020003" pitchFamily="34" charset="-34"/>
                  </a:defRPr>
                </a:lvl1pPr>
              </a:lstStyle>
              <a:p>
                <a:pPr marL="0" marR="0" lvl="0" indent="0" algn="ctr" defTabSz="914400" rtl="0" eaLnBrk="1" fontAlgn="auto" latinLnBrk="0" hangingPunct="1">
                  <a:lnSpc>
                    <a:spcPct val="70000"/>
                  </a:lnSpc>
                  <a:spcBef>
                    <a:spcPts val="0"/>
                  </a:spcBef>
                  <a:spcAft>
                    <a:spcPts val="0"/>
                  </a:spcAft>
                  <a:buClrTx/>
                  <a:buSzTx/>
                  <a:buFont typeface="Arial" panose="020B0604020202020204" pitchFamily="34" charset="0"/>
                  <a:buNone/>
                  <a:tabLst/>
                  <a:defRPr/>
                </a:pPr>
                <a:endParaRPr kumimoji="0" lang="th-TH" sz="9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5" name="TextBox 34">
                <a:extLst>
                  <a:ext uri="{FF2B5EF4-FFF2-40B4-BE49-F238E27FC236}">
                    <a16:creationId xmlns:a16="http://schemas.microsoft.com/office/drawing/2014/main" id="{8037F643-62E5-E29E-CBFF-B184CD4FF879}"/>
                  </a:ext>
                </a:extLst>
              </p:cNvPr>
              <p:cNvSpPr txBox="1"/>
              <p:nvPr/>
            </p:nvSpPr>
            <p:spPr>
              <a:xfrm>
                <a:off x="9895070" y="3049389"/>
                <a:ext cx="2139059" cy="493020"/>
              </a:xfrm>
              <a:prstGeom prst="rect">
                <a:avLst/>
              </a:prstGeom>
              <a:noFill/>
            </p:spPr>
            <p:txBody>
              <a:bodyPr wrap="square">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ด้านที่ 2</a:t>
                </a:r>
                <a:r>
                  <a:rPr kumimoji="0" lang="en-US"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การสร้างความมั่นคง        ของน้ำภาคการผลิต</a:t>
                </a:r>
              </a:p>
            </p:txBody>
          </p:sp>
        </p:grpSp>
        <p:grpSp>
          <p:nvGrpSpPr>
            <p:cNvPr id="40" name="Group 39">
              <a:extLst>
                <a:ext uri="{FF2B5EF4-FFF2-40B4-BE49-F238E27FC236}">
                  <a16:creationId xmlns:a16="http://schemas.microsoft.com/office/drawing/2014/main" id="{4F64F6D1-B194-C089-F87C-9A6F0AB78C7C}"/>
                </a:ext>
              </a:extLst>
            </p:cNvPr>
            <p:cNvGrpSpPr/>
            <p:nvPr/>
          </p:nvGrpSpPr>
          <p:grpSpPr>
            <a:xfrm>
              <a:off x="9758556" y="4147298"/>
              <a:ext cx="2310363" cy="818268"/>
              <a:chOff x="9840008" y="3339524"/>
              <a:chExt cx="2247379" cy="714649"/>
            </a:xfrm>
          </p:grpSpPr>
          <p:sp>
            <p:nvSpPr>
              <p:cNvPr id="13" name="Rectangle 12">
                <a:extLst>
                  <a:ext uri="{FF2B5EF4-FFF2-40B4-BE49-F238E27FC236}">
                    <a16:creationId xmlns:a16="http://schemas.microsoft.com/office/drawing/2014/main" id="{56443B4C-1FF2-AB5B-A98A-93AC24B9599C}"/>
                  </a:ext>
                </a:extLst>
              </p:cNvPr>
              <p:cNvSpPr/>
              <p:nvPr/>
            </p:nvSpPr>
            <p:spPr>
              <a:xfrm>
                <a:off x="9840008" y="3339524"/>
                <a:ext cx="2242963" cy="7146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IT๙" panose="020B0500040200020003" pitchFamily="34" charset="-34"/>
                  <a:ea typeface="+mn-ea"/>
                  <a:cs typeface="TH SarabunIT๙" panose="020B0500040200020003" pitchFamily="34" charset="-34"/>
                </a:endParaRPr>
              </a:p>
            </p:txBody>
          </p:sp>
          <p:sp>
            <p:nvSpPr>
              <p:cNvPr id="36" name="TextBox 35">
                <a:extLst>
                  <a:ext uri="{FF2B5EF4-FFF2-40B4-BE49-F238E27FC236}">
                    <a16:creationId xmlns:a16="http://schemas.microsoft.com/office/drawing/2014/main" id="{686264CD-AA4A-CA06-0106-F11A5E155106}"/>
                  </a:ext>
                </a:extLst>
              </p:cNvPr>
              <p:cNvSpPr txBox="1"/>
              <p:nvPr/>
            </p:nvSpPr>
            <p:spPr>
              <a:xfrm>
                <a:off x="9865672" y="3431699"/>
                <a:ext cx="2221715" cy="543485"/>
              </a:xfrm>
              <a:prstGeom prst="rect">
                <a:avLst/>
              </a:prstGeom>
              <a:noFill/>
            </p:spPr>
            <p:txBody>
              <a:bodyPr wrap="square">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th-TH" sz="1600" b="1"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ระบุหัวข้อย่อยภายใต้ </a:t>
                </a:r>
                <a:r>
                  <a:rPr kumimoji="0" lang="en-US" sz="1600" b="1"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Pillar</a:t>
                </a:r>
                <a:r>
                  <a:rPr kumimoji="0" lang="th-TH" sz="1600" b="1"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 </a:t>
                </a:r>
              </a:p>
              <a:p>
                <a:pPr marL="0" marR="0" lvl="0" indent="0" algn="ctr" defTabSz="914400" rtl="0" eaLnBrk="1" fontAlgn="auto" latinLnBrk="0" hangingPunct="1">
                  <a:lnSpc>
                    <a:spcPct val="70000"/>
                  </a:lnSpc>
                  <a:spcBef>
                    <a:spcPts val="0"/>
                  </a:spcBef>
                  <a:spcAft>
                    <a:spcPts val="0"/>
                  </a:spcAft>
                  <a:buClrTx/>
                  <a:buSzTx/>
                  <a:buFontTx/>
                  <a:buNone/>
                  <a:tabLst/>
                  <a:defRPr/>
                </a:pPr>
                <a:r>
                  <a:rPr kumimoji="0" lang="th-TH" sz="1600" b="1"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2.5 การเพิ่มผลิตภาพมูลค่า              ภาคการผลิต</a:t>
                </a:r>
              </a:p>
            </p:txBody>
          </p:sp>
        </p:grpSp>
        <p:sp>
          <p:nvSpPr>
            <p:cNvPr id="43" name="Arrow: Down 42">
              <a:extLst>
                <a:ext uri="{FF2B5EF4-FFF2-40B4-BE49-F238E27FC236}">
                  <a16:creationId xmlns:a16="http://schemas.microsoft.com/office/drawing/2014/main" id="{FBD286C5-B568-CE42-CFF9-EF38C0922FD5}"/>
                </a:ext>
              </a:extLst>
            </p:cNvPr>
            <p:cNvSpPr/>
            <p:nvPr/>
          </p:nvSpPr>
          <p:spPr>
            <a:xfrm>
              <a:off x="10761383" y="3702891"/>
              <a:ext cx="384835" cy="23621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60" name="Arrow: Down 59">
              <a:extLst>
                <a:ext uri="{FF2B5EF4-FFF2-40B4-BE49-F238E27FC236}">
                  <a16:creationId xmlns:a16="http://schemas.microsoft.com/office/drawing/2014/main" id="{D3BF131D-9FEF-253C-F97E-40D4C5C26F3C}"/>
                </a:ext>
              </a:extLst>
            </p:cNvPr>
            <p:cNvSpPr/>
            <p:nvPr/>
          </p:nvSpPr>
          <p:spPr>
            <a:xfrm>
              <a:off x="10779823" y="5090166"/>
              <a:ext cx="384835" cy="236219"/>
            </a:xfrm>
            <a:prstGeom prst="downArrow">
              <a:avLst>
                <a:gd name="adj1" fmla="val 50000"/>
                <a:gd name="adj2" fmla="val 50000"/>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1" name="Group 60">
              <a:extLst>
                <a:ext uri="{FF2B5EF4-FFF2-40B4-BE49-F238E27FC236}">
                  <a16:creationId xmlns:a16="http://schemas.microsoft.com/office/drawing/2014/main" id="{F583A163-3559-D19E-2EB3-20F48CF748E8}"/>
                </a:ext>
              </a:extLst>
            </p:cNvPr>
            <p:cNvGrpSpPr/>
            <p:nvPr/>
          </p:nvGrpSpPr>
          <p:grpSpPr>
            <a:xfrm>
              <a:off x="9764647" y="5468824"/>
              <a:ext cx="2299732" cy="835728"/>
              <a:chOff x="9736320" y="3339523"/>
              <a:chExt cx="2299732" cy="1054351"/>
            </a:xfrm>
          </p:grpSpPr>
          <p:sp>
            <p:nvSpPr>
              <p:cNvPr id="62" name="Rectangle 61">
                <a:extLst>
                  <a:ext uri="{FF2B5EF4-FFF2-40B4-BE49-F238E27FC236}">
                    <a16:creationId xmlns:a16="http://schemas.microsoft.com/office/drawing/2014/main" id="{D0AE35F4-6274-2C56-0034-3403B33AF662}"/>
                  </a:ext>
                </a:extLst>
              </p:cNvPr>
              <p:cNvSpPr/>
              <p:nvPr/>
            </p:nvSpPr>
            <p:spPr>
              <a:xfrm>
                <a:off x="9736320" y="3339523"/>
                <a:ext cx="2299732" cy="99520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IT๙" panose="020B0500040200020003" pitchFamily="34" charset="-34"/>
                  <a:ea typeface="+mn-ea"/>
                  <a:cs typeface="TH SarabunIT๙" panose="020B0500040200020003" pitchFamily="34" charset="-34"/>
                </a:endParaRPr>
              </a:p>
            </p:txBody>
          </p:sp>
          <p:sp>
            <p:nvSpPr>
              <p:cNvPr id="63" name="TextBox 62">
                <a:extLst>
                  <a:ext uri="{FF2B5EF4-FFF2-40B4-BE49-F238E27FC236}">
                    <a16:creationId xmlns:a16="http://schemas.microsoft.com/office/drawing/2014/main" id="{EAEB9B06-4BAD-7F5D-8CC1-45CE83C0CBB8}"/>
                  </a:ext>
                </a:extLst>
              </p:cNvPr>
              <p:cNvSpPr txBox="1"/>
              <p:nvPr/>
            </p:nvSpPr>
            <p:spPr>
              <a:xfrm>
                <a:off x="9788144" y="3391359"/>
                <a:ext cx="2211085" cy="1002515"/>
              </a:xfrm>
              <a:prstGeom prst="rect">
                <a:avLst/>
              </a:prstGeom>
              <a:noFill/>
            </p:spPr>
            <p:txBody>
              <a:bodyPr wrap="square">
                <a:spAutoFit/>
              </a:bodyP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sym typeface="Wingdings" panose="05000000000000000000" pitchFamily="2" charset="2"/>
                  </a:rPr>
                  <a:t> </a:t>
                </a: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ตัวชี้วัดเฉพาะหน่วยงาน</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sym typeface="Wingdings" panose="05000000000000000000" pitchFamily="2" charset="2"/>
                  </a:rPr>
                  <a:t></a:t>
                </a: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 ตัวชี้วัดบูรณาการหลายหน่วย</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โปรดระบุ......................................</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IT๙" panose="020B0500040200020003" pitchFamily="34" charset="-34"/>
                    <a:ea typeface="+mn-ea"/>
                    <a:cs typeface="TH SarabunIT๙" panose="020B0500040200020003" pitchFamily="34" charset="-34"/>
                  </a:rPr>
                  <a:t> </a:t>
                </a:r>
              </a:p>
            </p:txBody>
          </p:sp>
        </p:grpSp>
        <p:grpSp>
          <p:nvGrpSpPr>
            <p:cNvPr id="7" name="Group 6">
              <a:extLst>
                <a:ext uri="{FF2B5EF4-FFF2-40B4-BE49-F238E27FC236}">
                  <a16:creationId xmlns:a16="http://schemas.microsoft.com/office/drawing/2014/main" id="{7111C505-16CD-41FC-A883-25F06A8652A1}"/>
                </a:ext>
              </a:extLst>
            </p:cNvPr>
            <p:cNvGrpSpPr/>
            <p:nvPr/>
          </p:nvGrpSpPr>
          <p:grpSpPr>
            <a:xfrm>
              <a:off x="9649479" y="682837"/>
              <a:ext cx="2333640" cy="2060364"/>
              <a:chOff x="9775002" y="675129"/>
              <a:chExt cx="2333640" cy="2060364"/>
            </a:xfrm>
          </p:grpSpPr>
          <p:sp>
            <p:nvSpPr>
              <p:cNvPr id="8" name="Rectangle: Rounded Corners 7">
                <a:extLst>
                  <a:ext uri="{FF2B5EF4-FFF2-40B4-BE49-F238E27FC236}">
                    <a16:creationId xmlns:a16="http://schemas.microsoft.com/office/drawing/2014/main" id="{FF0F0911-C6DD-A5BE-FD2B-C497FF14D354}"/>
                  </a:ext>
                </a:extLst>
              </p:cNvPr>
              <p:cNvSpPr/>
              <p:nvPr/>
            </p:nvSpPr>
            <p:spPr>
              <a:xfrm>
                <a:off x="9775002" y="675129"/>
                <a:ext cx="2333640" cy="2060364"/>
              </a:xfrm>
              <a:prstGeom prst="roundRect">
                <a:avLst>
                  <a:gd name="adj" fmla="val 12443"/>
                </a:avLst>
              </a:prstGeom>
              <a:solidFill>
                <a:srgbClr val="FFCC6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72034FF-88C2-08E3-5BC0-6C5840AFB21B}"/>
                  </a:ext>
                </a:extLst>
              </p:cNvPr>
              <p:cNvSpPr txBox="1"/>
              <p:nvPr/>
            </p:nvSpPr>
            <p:spPr>
              <a:xfrm>
                <a:off x="9775002" y="788379"/>
                <a:ext cx="2324651" cy="1779526"/>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th-TH" sz="1800" b="1"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แผนแม่บทฯ และแผนแม่บทย่อยฯ ที่เกี่ยวข้อง</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6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แผนแม่บทฯ </a:t>
                </a:r>
                <a:r>
                  <a:rPr kumimoji="0" lang="en-US" sz="16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ประเด็น </a:t>
                </a:r>
                <a:r>
                  <a:rPr kumimoji="0" lang="en-US"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19 </a:t>
                </a:r>
                <a:r>
                  <a:rPr kumimoji="0" lang="th-TH"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การบริหารจัดการน้ำทั้งระบบ</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6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แผนแม่บทย่อยฯ </a:t>
                </a:r>
                <a:r>
                  <a:rPr kumimoji="0" lang="en-US" sz="16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19.2 การเพิ่มผลิตภาพของน้ำทั้งระบบในการใช้น้ำอย่างประหยัด รู้คุณค่า และสร้างมูลค่าเพิ่ม</a:t>
                </a:r>
                <a:r>
                  <a:rPr kumimoji="0" lang="en-US"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จากการใช้น้ำให้ทัดเทียมกับระดับสากล</a:t>
                </a:r>
                <a:endParaRPr kumimoji="0" lang="th-TH" sz="1800" b="0" i="0" u="none" strike="noStrike" kern="0" cap="none" spc="-20" normalizeH="0" baseline="0" noProof="0">
                  <a:ln>
                    <a:noFill/>
                  </a:ln>
                  <a:solidFill>
                    <a:prstClr val="black"/>
                  </a:solidFill>
                  <a:effectLst/>
                  <a:uLnTx/>
                  <a:uFillTx/>
                  <a:latin typeface="TH Sarabun PSK"/>
                  <a:ea typeface="+mn-ea"/>
                  <a:cs typeface="TH SarabunPSK" panose="020B0500040200020003" pitchFamily="34" charset="-34"/>
                </a:endParaRPr>
              </a:p>
            </p:txBody>
          </p:sp>
        </p:grpSp>
      </p:grpSp>
      <p:pic>
        <p:nvPicPr>
          <p:cNvPr id="18" name="รูปภาพ 44">
            <a:extLst>
              <a:ext uri="{FF2B5EF4-FFF2-40B4-BE49-F238E27FC236}">
                <a16:creationId xmlns:a16="http://schemas.microsoft.com/office/drawing/2014/main" id="{9E22122F-CDB9-E8EC-830C-B4E0F55495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53779" y="0"/>
            <a:ext cx="577682" cy="577682"/>
          </a:xfrm>
          <a:prstGeom prst="rect">
            <a:avLst/>
          </a:prstGeom>
        </p:spPr>
      </p:pic>
      <p:sp>
        <p:nvSpPr>
          <p:cNvPr id="19" name="Rectangle 18">
            <a:extLst>
              <a:ext uri="{FF2B5EF4-FFF2-40B4-BE49-F238E27FC236}">
                <a16:creationId xmlns:a16="http://schemas.microsoft.com/office/drawing/2014/main" id="{F2BE4E0C-C59C-3F46-CBEE-2EB9D8A37821}"/>
              </a:ext>
            </a:extLst>
          </p:cNvPr>
          <p:cNvSpPr/>
          <p:nvPr/>
        </p:nvSpPr>
        <p:spPr>
          <a:xfrm>
            <a:off x="3886548" y="6355672"/>
            <a:ext cx="4770755"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หลังจากดำเนินการแปลงเรียนรู้พืชใช้น้ำน้อยเรียบร้อยแล้ว (ภายในเดือนกันยายน 2569)</a:t>
            </a:r>
            <a:endPar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20" name="Rectangle 19">
            <a:extLst>
              <a:ext uri="{FF2B5EF4-FFF2-40B4-BE49-F238E27FC236}">
                <a16:creationId xmlns:a16="http://schemas.microsoft.com/office/drawing/2014/main" id="{526DBC18-F4C7-887D-8B7B-60F963DC8ECA}"/>
              </a:ext>
            </a:extLst>
          </p:cNvPr>
          <p:cNvSpPr/>
          <p:nvPr/>
        </p:nvSpPr>
        <p:spPr>
          <a:xfrm>
            <a:off x="64491" y="6351505"/>
            <a:ext cx="6734673" cy="249299"/>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rPr>
              <a:t>ผู้รับผิดชอบการรายงานผล </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สำนักส่งเสริมและจัดการสินค้าเกษตร</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กรมส่งเสริมการเกษตร </a:t>
            </a:r>
            <a:endParaRPr kumimoji="0" lang="en-US" sz="1200" b="1"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endParaRPr>
          </a:p>
        </p:txBody>
      </p:sp>
      <p:sp>
        <p:nvSpPr>
          <p:cNvPr id="22" name="Google Shape;253;p8">
            <a:extLst>
              <a:ext uri="{FF2B5EF4-FFF2-40B4-BE49-F238E27FC236}">
                <a16:creationId xmlns:a16="http://schemas.microsoft.com/office/drawing/2014/main" id="{B0B615C0-E62F-8853-EFCA-537DD2386EC5}"/>
              </a:ext>
            </a:extLst>
          </p:cNvPr>
          <p:cNvSpPr/>
          <p:nvPr/>
        </p:nvSpPr>
        <p:spPr>
          <a:xfrm>
            <a:off x="0" y="6617975"/>
            <a:ext cx="9973340" cy="240025"/>
          </a:xfrm>
          <a:prstGeom prst="rect">
            <a:avLst/>
          </a:prstGeom>
          <a:solidFill>
            <a:schemeClr val="bg1">
              <a:lumMod val="85000"/>
            </a:schemeClr>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endParaRPr kumimoji="0"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sp>
        <p:nvSpPr>
          <p:cNvPr id="23" name="Rectangle 41">
            <a:extLst>
              <a:ext uri="{FF2B5EF4-FFF2-40B4-BE49-F238E27FC236}">
                <a16:creationId xmlns:a16="http://schemas.microsoft.com/office/drawing/2014/main" id="{86630848-9EE5-607D-A31B-AA682D2A06FC}"/>
              </a:ext>
            </a:extLst>
          </p:cNvPr>
          <p:cNvSpPr/>
          <p:nvPr/>
        </p:nvSpPr>
        <p:spPr>
          <a:xfrm>
            <a:off x="8521416" y="6351505"/>
            <a:ext cx="1263523"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หมายเหตุ</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p>
        </p:txBody>
      </p:sp>
      <p:grpSp>
        <p:nvGrpSpPr>
          <p:cNvPr id="6" name="Group 5">
            <a:extLst>
              <a:ext uri="{FF2B5EF4-FFF2-40B4-BE49-F238E27FC236}">
                <a16:creationId xmlns:a16="http://schemas.microsoft.com/office/drawing/2014/main" id="{ED58BEC5-41D2-9481-6A97-BF4DE3C1C7CD}"/>
              </a:ext>
            </a:extLst>
          </p:cNvPr>
          <p:cNvGrpSpPr/>
          <p:nvPr/>
        </p:nvGrpSpPr>
        <p:grpSpPr>
          <a:xfrm>
            <a:off x="-11874" y="-8326"/>
            <a:ext cx="12215748" cy="594744"/>
            <a:chOff x="23748" y="26478"/>
            <a:chExt cx="12192000" cy="569333"/>
          </a:xfrm>
        </p:grpSpPr>
        <p:grpSp>
          <p:nvGrpSpPr>
            <p:cNvPr id="10" name="Group 9">
              <a:extLst>
                <a:ext uri="{FF2B5EF4-FFF2-40B4-BE49-F238E27FC236}">
                  <a16:creationId xmlns:a16="http://schemas.microsoft.com/office/drawing/2014/main" id="{EF279724-25D8-122B-9F55-C6ACA5DE298A}"/>
                </a:ext>
              </a:extLst>
            </p:cNvPr>
            <p:cNvGrpSpPr/>
            <p:nvPr/>
          </p:nvGrpSpPr>
          <p:grpSpPr>
            <a:xfrm>
              <a:off x="23748" y="26478"/>
              <a:ext cx="12192000" cy="569333"/>
              <a:chOff x="-38364" y="573594"/>
              <a:chExt cx="12192000" cy="569333"/>
            </a:xfrm>
          </p:grpSpPr>
          <p:sp>
            <p:nvSpPr>
              <p:cNvPr id="28" name="Rectangle 27">
                <a:extLst>
                  <a:ext uri="{FF2B5EF4-FFF2-40B4-BE49-F238E27FC236}">
                    <a16:creationId xmlns:a16="http://schemas.microsoft.com/office/drawing/2014/main" id="{A84A0C9A-E33E-6496-6988-DFBC60C8A97C}"/>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TextBox 20">
                <a:extLst>
                  <a:ext uri="{FF2B5EF4-FFF2-40B4-BE49-F238E27FC236}">
                    <a16:creationId xmlns:a16="http://schemas.microsoft.com/office/drawing/2014/main" id="{9AC36A88-DD2C-FE4B-B0D4-CBEFA05CD27F}"/>
                  </a:ext>
                </a:extLst>
              </p:cNvPr>
              <p:cNvSpPr txBox="1"/>
              <p:nvPr/>
            </p:nvSpPr>
            <p:spPr>
              <a:xfrm>
                <a:off x="-34190" y="607566"/>
                <a:ext cx="7197911" cy="535361"/>
              </a:xfrm>
              <a:prstGeom prst="rect">
                <a:avLst/>
              </a:prstGeom>
              <a:noFill/>
            </p:spPr>
            <p:txBody>
              <a:bodyPr wrap="square" rtlCol="0">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algn="l" defTabSz="914400" rtl="0" eaLnBrk="1" fontAlgn="auto" latinLnBrk="0" hangingPunct="1">
                  <a:lnSpc>
                    <a:spcPts val="1800"/>
                  </a:lnSpc>
                  <a:spcBef>
                    <a:spcPts val="0"/>
                  </a:spcBef>
                  <a:spcAft>
                    <a:spcPts val="0"/>
                  </a:spcAft>
                  <a:buClrTx/>
                  <a:buSzTx/>
                  <a:buFontTx/>
                  <a:buNone/>
                  <a:tabLst/>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a:t>
                </a:r>
                <a:r>
                  <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การปฏิบัติราชการของส่วนราชการ ประจำปีงบประมาณ พ.ศ. </a:t>
                </a:r>
                <a:r>
                  <a:rPr kumimoji="0" lang="en-US"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 </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
          <p:nvSpPr>
            <p:cNvPr id="26" name="TextBox 25">
              <a:extLst>
                <a:ext uri="{FF2B5EF4-FFF2-40B4-BE49-F238E27FC236}">
                  <a16:creationId xmlns:a16="http://schemas.microsoft.com/office/drawing/2014/main" id="{A66A14A9-3158-5134-B581-93BB3C5413E4}"/>
                </a:ext>
              </a:extLst>
            </p:cNvPr>
            <p:cNvSpPr txBox="1"/>
            <p:nvPr/>
          </p:nvSpPr>
          <p:spPr>
            <a:xfrm>
              <a:off x="6189025" y="142246"/>
              <a:ext cx="5969695" cy="353552"/>
            </a:xfrm>
            <a:prstGeom prst="rect">
              <a:avLst/>
            </a:prstGeom>
            <a:solidFill>
              <a:schemeClr val="accent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Joint KPIs</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Agenda</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1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การบริหารจัดการและอนุรักษ์ฟื้นฟูน้ำทั้งระบบ </a:t>
              </a:r>
              <a:endPar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grpSp>
        <p:nvGrpSpPr>
          <p:cNvPr id="31" name="Group 4">
            <a:extLst>
              <a:ext uri="{FF2B5EF4-FFF2-40B4-BE49-F238E27FC236}">
                <a16:creationId xmlns:a16="http://schemas.microsoft.com/office/drawing/2014/main" id="{0CE827FD-AE84-AD4E-9E5E-905D2A654229}"/>
              </a:ext>
            </a:extLst>
          </p:cNvPr>
          <p:cNvGrpSpPr>
            <a:grpSpLocks/>
          </p:cNvGrpSpPr>
          <p:nvPr/>
        </p:nvGrpSpPr>
        <p:grpSpPr bwMode="auto">
          <a:xfrm>
            <a:off x="5109860" y="525919"/>
            <a:ext cx="919902" cy="590550"/>
            <a:chOff x="1502823" y="1899324"/>
            <a:chExt cx="663587" cy="289957"/>
          </a:xfrm>
        </p:grpSpPr>
        <p:pic>
          <p:nvPicPr>
            <p:cNvPr id="32" name="Picture 1" descr="C:\Users\dathpan\Downloads\056aac9a306aef891367aae43a86394b.jpg">
              <a:extLst>
                <a:ext uri="{FF2B5EF4-FFF2-40B4-BE49-F238E27FC236}">
                  <a16:creationId xmlns:a16="http://schemas.microsoft.com/office/drawing/2014/main" id="{17F7B1D3-A185-F4A0-F083-2669D7F03A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6">
              <a:extLst>
                <a:ext uri="{FF2B5EF4-FFF2-40B4-BE49-F238E27FC236}">
                  <a16:creationId xmlns:a16="http://schemas.microsoft.com/office/drawing/2014/main" id="{E7490DBA-A95F-E0B6-6722-CE742B47FCA4}"/>
                </a:ext>
              </a:extLst>
            </p:cNvPr>
            <p:cNvSpPr txBox="1">
              <a:spLocks noChangeArrowheads="1"/>
            </p:cNvSpPr>
            <p:nvPr/>
          </p:nvSpPr>
          <p:spPr bwMode="auto">
            <a:xfrm>
              <a:off x="1502823" y="1960076"/>
              <a:ext cx="663587" cy="217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น้ำหนัก</a:t>
              </a:r>
            </a:p>
            <a:p>
              <a:pPr marL="0" marR="0" lvl="0" indent="0" algn="ctr" defTabSz="914400" rtl="0" eaLnBrk="1" fontAlgn="auto" latinLnBrk="0" hangingPunct="1">
                <a:lnSpc>
                  <a:spcPct val="80000"/>
                </a:lnSpc>
                <a:spcBef>
                  <a:spcPct val="0"/>
                </a:spcBef>
                <a:spcAft>
                  <a:spcPts val="0"/>
                </a:spcAft>
                <a:buClrTx/>
                <a:buSzTx/>
                <a:buFontTx/>
                <a:buNone/>
                <a:tabLst/>
                <a:defRPr/>
              </a:pPr>
              <a:r>
                <a:rPr kumimoji="0" lang="th-TH" altLang="en-US" sz="14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7</a:t>
              </a:r>
              <a:endParaRPr kumimoji="0" lang="en-GB" altLang="en-US" sz="14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endParaRPr>
            </a:p>
          </p:txBody>
        </p:sp>
      </p:grpSp>
      <p:sp>
        <p:nvSpPr>
          <p:cNvPr id="34" name="Rectangle 33">
            <a:extLst>
              <a:ext uri="{FF2B5EF4-FFF2-40B4-BE49-F238E27FC236}">
                <a16:creationId xmlns:a16="http://schemas.microsoft.com/office/drawing/2014/main" id="{6A55C94A-F00D-D354-5358-7C75F48B6C95}"/>
              </a:ext>
            </a:extLst>
          </p:cNvPr>
          <p:cNvSpPr/>
          <p:nvPr/>
        </p:nvSpPr>
        <p:spPr>
          <a:xfrm>
            <a:off x="123081" y="4244766"/>
            <a:ext cx="2653290" cy="238270"/>
          </a:xfrm>
          <a:prstGeom prst="rect">
            <a:avLst/>
          </a:prstGeom>
        </p:spPr>
        <p:txBody>
          <a:bodyPr wrap="non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2569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และ</a:t>
            </a:r>
            <a:r>
              <a:rPr kumimoji="0" lang="th-TH" sz="1400" b="1" i="0" u="none" strike="noStrike" kern="0" cap="none" spc="0" normalizeH="0" baseline="0" noProof="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เป้าหมายปี 2570 </a:t>
            </a:r>
            <a:r>
              <a:rPr kumimoji="0" lang="en-US" sz="1400" b="1" i="0" u="none" strike="noStrike" kern="0" cap="none" spc="0" normalizeH="0" baseline="0" noProof="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sym typeface="Sarabun"/>
              </a:rPr>
              <a:t> -</a:t>
            </a:r>
            <a:endParaRPr kumimoji="0" lang="en-US"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Tree>
    <p:extLst>
      <p:ext uri="{BB962C8B-B14F-4D97-AF65-F5344CB8AC3E}">
        <p14:creationId xmlns:p14="http://schemas.microsoft.com/office/powerpoint/2010/main" val="1962393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B5115-D5EE-F1A4-EE86-53720D491CF1}"/>
            </a:ext>
          </a:extLst>
        </p:cNvPr>
        <p:cNvGrpSpPr/>
        <p:nvPr/>
      </p:nvGrpSpPr>
      <p:grpSpPr>
        <a:xfrm>
          <a:off x="0" y="0"/>
          <a:ext cx="0" cy="0"/>
          <a:chOff x="0" y="0"/>
          <a:chExt cx="0" cy="0"/>
        </a:xfrm>
      </p:grpSpPr>
      <p:sp>
        <p:nvSpPr>
          <p:cNvPr id="28" name="Slide Number Placeholder 3">
            <a:extLst>
              <a:ext uri="{FF2B5EF4-FFF2-40B4-BE49-F238E27FC236}">
                <a16:creationId xmlns:a16="http://schemas.microsoft.com/office/drawing/2014/main" id="{0395D815-A325-71DA-BDDE-6847E8C51591}"/>
              </a:ext>
            </a:extLst>
          </p:cNvPr>
          <p:cNvSpPr>
            <a:spLocks noGrp="1"/>
          </p:cNvSpPr>
          <p:nvPr>
            <p:ph type="sldNum" sz="quarter" idx="12"/>
          </p:nvPr>
        </p:nvSpPr>
        <p:spPr>
          <a:xfrm>
            <a:off x="9318523"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Calibri" panose="020F0502020204030204"/>
                <a:ea typeface="+mn-ea"/>
                <a:cs typeface="TH SarabunPSK" panose="020B0500040200020003"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srgbClr val="002060"/>
              </a:solidFill>
              <a:effectLst/>
              <a:uLnTx/>
              <a:uFillTx/>
              <a:latin typeface="Calibri" panose="020F0502020204030204"/>
              <a:ea typeface="+mn-ea"/>
              <a:cs typeface="TH SarabunPSK" panose="020B0500040200020003" pitchFamily="34" charset="-34"/>
            </a:endParaRPr>
          </a:p>
        </p:txBody>
      </p:sp>
      <p:graphicFrame>
        <p:nvGraphicFramePr>
          <p:cNvPr id="5" name="Table 11">
            <a:extLst>
              <a:ext uri="{FF2B5EF4-FFF2-40B4-BE49-F238E27FC236}">
                <a16:creationId xmlns:a16="http://schemas.microsoft.com/office/drawing/2014/main" id="{F325551C-C21E-91A0-3ED3-3A3101B84A5B}"/>
              </a:ext>
            </a:extLst>
          </p:cNvPr>
          <p:cNvGraphicFramePr>
            <a:graphicFrameLocks noGrp="1"/>
          </p:cNvGraphicFramePr>
          <p:nvPr>
            <p:extLst>
              <p:ext uri="{D42A27DB-BD31-4B8C-83A1-F6EECF244321}">
                <p14:modId xmlns:p14="http://schemas.microsoft.com/office/powerpoint/2010/main" val="4244674432"/>
              </p:ext>
            </p:extLst>
          </p:nvPr>
        </p:nvGraphicFramePr>
        <p:xfrm>
          <a:off x="225711" y="1172865"/>
          <a:ext cx="5631881" cy="1589549"/>
        </p:xfrm>
        <a:graphic>
          <a:graphicData uri="http://schemas.openxmlformats.org/drawingml/2006/table">
            <a:tbl>
              <a:tblPr firstRow="1" bandRow="1"/>
              <a:tblGrid>
                <a:gridCol w="1847533">
                  <a:extLst>
                    <a:ext uri="{9D8B030D-6E8A-4147-A177-3AD203B41FA5}">
                      <a16:colId xmlns:a16="http://schemas.microsoft.com/office/drawing/2014/main" val="20000"/>
                    </a:ext>
                  </a:extLst>
                </a:gridCol>
                <a:gridCol w="1919334">
                  <a:extLst>
                    <a:ext uri="{9D8B030D-6E8A-4147-A177-3AD203B41FA5}">
                      <a16:colId xmlns:a16="http://schemas.microsoft.com/office/drawing/2014/main" val="20001"/>
                    </a:ext>
                  </a:extLst>
                </a:gridCol>
                <a:gridCol w="1865014">
                  <a:extLst>
                    <a:ext uri="{9D8B030D-6E8A-4147-A177-3AD203B41FA5}">
                      <a16:colId xmlns:a16="http://schemas.microsoft.com/office/drawing/2014/main" val="20002"/>
                    </a:ext>
                  </a:extLst>
                </a:gridCol>
              </a:tblGrid>
              <a:tr h="215583">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595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325780">
                <a:tc>
                  <a:txBody>
                    <a:bodyPr/>
                    <a:lstStyle/>
                    <a:p>
                      <a:pPr algn="ctr" rtl="0" fontAlgn="ctr">
                        <a:spcBef>
                          <a:spcPts val="0"/>
                        </a:spcBef>
                        <a:spcAft>
                          <a:spcPts val="0"/>
                        </a:spcAft>
                      </a:pPr>
                      <a:r>
                        <a:rPr lang="th-TH" sz="1400" b="1" dirty="0">
                          <a:solidFill>
                            <a:schemeClr val="tx1"/>
                          </a:solidFill>
                          <a:effectLst/>
                          <a:latin typeface="TH SarabunPSK" panose="020B0500040200020003" pitchFamily="34" charset="-34"/>
                          <a:cs typeface="TH SarabunPSK" panose="020B0500040200020003" pitchFamily="34" charset="-34"/>
                        </a:rPr>
                        <a:t>จัดทำรายงานผลการวิเคราะห์ข้อมูลและสถานการณ์ของพื้นที่</a:t>
                      </a:r>
                    </a:p>
                    <a:p>
                      <a:pPr algn="ctr" rtl="0" fontAlgn="ctr">
                        <a:spcBef>
                          <a:spcPts val="0"/>
                        </a:spcBef>
                        <a:spcAft>
                          <a:spcPts val="0"/>
                        </a:spcAft>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การเพาะปลูกพืชใช้น้ำน้อย</a:t>
                      </a:r>
                    </a:p>
                    <a:p>
                      <a:pPr algn="ctr" rtl="0" fontAlgn="ctr">
                        <a:spcBef>
                          <a:spcPts val="0"/>
                        </a:spcBef>
                        <a:spcAft>
                          <a:spcPts val="0"/>
                        </a:spcAft>
                      </a:pPr>
                      <a:r>
                        <a:rPr lang="th-TH" sz="1400" b="1" dirty="0">
                          <a:solidFill>
                            <a:schemeClr val="tx1"/>
                          </a:solidFill>
                          <a:effectLst/>
                          <a:latin typeface="TH SarabunPSK" panose="020B0500040200020003" pitchFamily="34" charset="-34"/>
                          <a:cs typeface="TH SarabunPSK" panose="020B0500040200020003" pitchFamily="34" charset="-34"/>
                        </a:rPr>
                        <a:t>ได้</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90 ของจังหวัดเป้าหมาย</a:t>
                      </a:r>
                    </a:p>
                    <a:p>
                      <a:pPr algn="ctr" rtl="0" fontAlgn="ctr">
                        <a:spcBef>
                          <a:spcPts val="0"/>
                        </a:spcBef>
                        <a:spcAft>
                          <a:spcPts val="0"/>
                        </a:spcAft>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(รายงานฯ 44 จังหวัด/เล่ม)</a:t>
                      </a:r>
                      <a:endParaRPr lang="th-TH" sz="1400" b="1" dirty="0">
                        <a:solidFill>
                          <a:schemeClr val="tx1"/>
                        </a:solidFill>
                        <a:effectLst/>
                        <a:latin typeface="TH SarabunPSK" panose="020B0500040200020003" pitchFamily="34" charset="-34"/>
                        <a:cs typeface="TH SarabunPSK"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จัดทำรายงานผลการวิเคราะห์ข้อมูลและสถานการณ์ของพื้นที่</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การเพาะปลูกพืชใช้น้ำน้อย</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ได้ร้อยละ 95 ของจังหวัดเป้าหมาย</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(รายงานฯ 47 จังหวัด/เล่ม)</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dirty="0">
                          <a:solidFill>
                            <a:schemeClr val="tx1"/>
                          </a:solidFill>
                          <a:effectLst/>
                          <a:latin typeface="TH SarabunPSK" panose="020B0500040200020003" pitchFamily="34" charset="-34"/>
                          <a:ea typeface="+mn-ea"/>
                          <a:cs typeface="TH SarabunPSK" panose="020B0500040200020003" pitchFamily="34" charset="-34"/>
                        </a:rPr>
                        <a:t>จัดทำรายงานผลการวิเคราะห์ข้อมูลและสถานการณ์ของพื้นที่</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dirty="0">
                          <a:solidFill>
                            <a:schemeClr val="tx1"/>
                          </a:solidFill>
                          <a:effectLst/>
                          <a:latin typeface="TH SarabunPSK" panose="020B0500040200020003" pitchFamily="34" charset="-34"/>
                          <a:ea typeface="+mn-ea"/>
                          <a:cs typeface="TH SarabunPSK" panose="020B0500040200020003" pitchFamily="34" charset="-34"/>
                        </a:rPr>
                        <a:t>การเพาะปลูกพืชใช้น้ำน้อย</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dirty="0">
                          <a:solidFill>
                            <a:schemeClr val="tx1"/>
                          </a:solidFill>
                          <a:effectLst/>
                          <a:latin typeface="TH SarabunPSK" panose="020B0500040200020003" pitchFamily="34" charset="-34"/>
                          <a:ea typeface="+mn-ea"/>
                          <a:cs typeface="TH SarabunPSK" panose="020B0500040200020003" pitchFamily="34" charset="-34"/>
                        </a:rPr>
                        <a:t>ได้ร้อยละ 100 ของจังหวัดเป้าหมาย</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(รายงานฯ 49 จังหวัด/เล่ม)</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16" name="Group 15">
            <a:extLst>
              <a:ext uri="{FF2B5EF4-FFF2-40B4-BE49-F238E27FC236}">
                <a16:creationId xmlns:a16="http://schemas.microsoft.com/office/drawing/2014/main" id="{6F437860-3681-A7ED-2009-95EF16BBB37C}"/>
              </a:ext>
            </a:extLst>
          </p:cNvPr>
          <p:cNvGrpSpPr/>
          <p:nvPr/>
        </p:nvGrpSpPr>
        <p:grpSpPr>
          <a:xfrm>
            <a:off x="10879742" y="32124"/>
            <a:ext cx="696428" cy="464129"/>
            <a:chOff x="10826720" y="63795"/>
            <a:chExt cx="701748" cy="462517"/>
          </a:xfrm>
        </p:grpSpPr>
        <p:sp>
          <p:nvSpPr>
            <p:cNvPr id="20" name="Oval 19">
              <a:extLst>
                <a:ext uri="{FF2B5EF4-FFF2-40B4-BE49-F238E27FC236}">
                  <a16:creationId xmlns:a16="http://schemas.microsoft.com/office/drawing/2014/main" id="{4E05ED28-B91D-0B2F-7F35-6399FAAF89C6}"/>
                </a:ext>
              </a:extLst>
            </p:cNvPr>
            <p:cNvSpPr/>
            <p:nvPr/>
          </p:nvSpPr>
          <p:spPr>
            <a:xfrm>
              <a:off x="10919636" y="63795"/>
              <a:ext cx="478465" cy="462517"/>
            </a:xfrm>
            <a:prstGeom prst="ellipse">
              <a:avLst/>
            </a:prstGeom>
            <a:solidFill>
              <a:srgbClr val="E84C22"/>
            </a:solidFill>
            <a:ln w="12700" cap="flat" cmpd="sng" algn="ctr">
              <a:solidFill>
                <a:srgbClr val="E84C22">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23" name="TextBox 22">
              <a:extLst>
                <a:ext uri="{FF2B5EF4-FFF2-40B4-BE49-F238E27FC236}">
                  <a16:creationId xmlns:a16="http://schemas.microsoft.com/office/drawing/2014/main" id="{EC19DE48-CB9F-7B57-2E27-BC259CC899C3}"/>
                </a:ext>
              </a:extLst>
            </p:cNvPr>
            <p:cNvSpPr txBox="1"/>
            <p:nvPr/>
          </p:nvSpPr>
          <p:spPr>
            <a:xfrm>
              <a:off x="10826720" y="108251"/>
              <a:ext cx="701748" cy="403832"/>
            </a:xfrm>
            <a:prstGeom prst="rect">
              <a:avLst/>
            </a:prstGeom>
            <a:noFill/>
          </p:spPr>
          <p:txBody>
            <a:bodyPr wrap="square" rtlCol="0">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en-US"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LOGO </a:t>
              </a:r>
              <a:r>
                <a:rPr kumimoji="0" lang="th-TH"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กรม</a:t>
              </a:r>
              <a:endParaRPr kumimoji="0" lang="en-GB"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pic>
        <p:nvPicPr>
          <p:cNvPr id="29" name="รูปภาพ 44">
            <a:extLst>
              <a:ext uri="{FF2B5EF4-FFF2-40B4-BE49-F238E27FC236}">
                <a16:creationId xmlns:a16="http://schemas.microsoft.com/office/drawing/2014/main" id="{3B54DDEA-158F-A019-3170-8C918E1E483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3779" y="0"/>
            <a:ext cx="577682" cy="577682"/>
          </a:xfrm>
          <a:prstGeom prst="rect">
            <a:avLst/>
          </a:prstGeom>
        </p:spPr>
      </p:pic>
      <p:grpSp>
        <p:nvGrpSpPr>
          <p:cNvPr id="30" name="Group 29">
            <a:extLst>
              <a:ext uri="{FF2B5EF4-FFF2-40B4-BE49-F238E27FC236}">
                <a16:creationId xmlns:a16="http://schemas.microsoft.com/office/drawing/2014/main" id="{1CDAF867-9CA5-DE5C-AC72-5F8F202C0432}"/>
              </a:ext>
            </a:extLst>
          </p:cNvPr>
          <p:cNvGrpSpPr/>
          <p:nvPr/>
        </p:nvGrpSpPr>
        <p:grpSpPr>
          <a:xfrm>
            <a:off x="-11874" y="-8326"/>
            <a:ext cx="12215748" cy="594744"/>
            <a:chOff x="23748" y="26478"/>
            <a:chExt cx="12192000" cy="569333"/>
          </a:xfrm>
        </p:grpSpPr>
        <p:grpSp>
          <p:nvGrpSpPr>
            <p:cNvPr id="31" name="Group 30">
              <a:extLst>
                <a:ext uri="{FF2B5EF4-FFF2-40B4-BE49-F238E27FC236}">
                  <a16:creationId xmlns:a16="http://schemas.microsoft.com/office/drawing/2014/main" id="{9A5096FB-38AF-D9E1-DC55-07C33A30E7E0}"/>
                </a:ext>
              </a:extLst>
            </p:cNvPr>
            <p:cNvGrpSpPr/>
            <p:nvPr/>
          </p:nvGrpSpPr>
          <p:grpSpPr>
            <a:xfrm>
              <a:off x="23748" y="26478"/>
              <a:ext cx="12192000" cy="569333"/>
              <a:chOff x="-38364" y="573594"/>
              <a:chExt cx="12192000" cy="569333"/>
            </a:xfrm>
          </p:grpSpPr>
          <p:sp>
            <p:nvSpPr>
              <p:cNvPr id="33" name="Rectangle 32">
                <a:extLst>
                  <a:ext uri="{FF2B5EF4-FFF2-40B4-BE49-F238E27FC236}">
                    <a16:creationId xmlns:a16="http://schemas.microsoft.com/office/drawing/2014/main" id="{983AB25F-B5A9-DDD8-DBF5-4042D5293E3B}"/>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TextBox 20">
                <a:extLst>
                  <a:ext uri="{FF2B5EF4-FFF2-40B4-BE49-F238E27FC236}">
                    <a16:creationId xmlns:a16="http://schemas.microsoft.com/office/drawing/2014/main" id="{7149E98F-2511-E713-90E3-9BACABDDC9FB}"/>
                  </a:ext>
                </a:extLst>
              </p:cNvPr>
              <p:cNvSpPr txBox="1"/>
              <p:nvPr/>
            </p:nvSpPr>
            <p:spPr>
              <a:xfrm>
                <a:off x="-34190" y="607566"/>
                <a:ext cx="7197911" cy="535361"/>
              </a:xfrm>
              <a:prstGeom prst="rect">
                <a:avLst/>
              </a:prstGeom>
              <a:noFill/>
            </p:spPr>
            <p:txBody>
              <a:bodyPr wrap="square" rtlCol="0">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lvl="0">
                  <a:lnSpc>
                    <a:spcPts val="1800"/>
                  </a:lnSpc>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lang="en-US"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
          <p:nvSpPr>
            <p:cNvPr id="32" name="TextBox 31">
              <a:extLst>
                <a:ext uri="{FF2B5EF4-FFF2-40B4-BE49-F238E27FC236}">
                  <a16:creationId xmlns:a16="http://schemas.microsoft.com/office/drawing/2014/main" id="{13D0D955-4930-78EE-C553-AF9ECB73BE7A}"/>
                </a:ext>
              </a:extLst>
            </p:cNvPr>
            <p:cNvSpPr txBox="1"/>
            <p:nvPr/>
          </p:nvSpPr>
          <p:spPr>
            <a:xfrm>
              <a:off x="6189025" y="142246"/>
              <a:ext cx="5969695" cy="353552"/>
            </a:xfrm>
            <a:prstGeom prst="rect">
              <a:avLst/>
            </a:prstGeom>
            <a:solidFill>
              <a:schemeClr val="accent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Joint KPIs</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Agenda</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1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การบริหารจัดการและอนุรักษ์ฟื้นฟูน้ำทั้งระบบ </a:t>
              </a:r>
              <a:endPar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graphicFrame>
        <p:nvGraphicFramePr>
          <p:cNvPr id="48" name="Table 11">
            <a:extLst>
              <a:ext uri="{FF2B5EF4-FFF2-40B4-BE49-F238E27FC236}">
                <a16:creationId xmlns:a16="http://schemas.microsoft.com/office/drawing/2014/main" id="{EC44EC66-6601-E0A1-EB75-C31E44914FB7}"/>
              </a:ext>
            </a:extLst>
          </p:cNvPr>
          <p:cNvGraphicFramePr>
            <a:graphicFrameLocks noGrp="1"/>
          </p:cNvGraphicFramePr>
          <p:nvPr/>
        </p:nvGraphicFramePr>
        <p:xfrm>
          <a:off x="6339933" y="2812154"/>
          <a:ext cx="5613151" cy="3119263"/>
        </p:xfrm>
        <a:graphic>
          <a:graphicData uri="http://schemas.openxmlformats.org/drawingml/2006/table">
            <a:tbl>
              <a:tblPr firstRow="1" bandRow="1"/>
              <a:tblGrid>
                <a:gridCol w="683036">
                  <a:extLst>
                    <a:ext uri="{9D8B030D-6E8A-4147-A177-3AD203B41FA5}">
                      <a16:colId xmlns:a16="http://schemas.microsoft.com/office/drawing/2014/main" val="3941131739"/>
                    </a:ext>
                  </a:extLst>
                </a:gridCol>
                <a:gridCol w="1404594">
                  <a:extLst>
                    <a:ext uri="{9D8B030D-6E8A-4147-A177-3AD203B41FA5}">
                      <a16:colId xmlns:a16="http://schemas.microsoft.com/office/drawing/2014/main" val="20000"/>
                    </a:ext>
                  </a:extLst>
                </a:gridCol>
                <a:gridCol w="1564849">
                  <a:extLst>
                    <a:ext uri="{9D8B030D-6E8A-4147-A177-3AD203B41FA5}">
                      <a16:colId xmlns:a16="http://schemas.microsoft.com/office/drawing/2014/main" val="20001"/>
                    </a:ext>
                  </a:extLst>
                </a:gridCol>
                <a:gridCol w="1960672">
                  <a:extLst>
                    <a:ext uri="{9D8B030D-6E8A-4147-A177-3AD203B41FA5}">
                      <a16:colId xmlns:a16="http://schemas.microsoft.com/office/drawing/2014/main" val="20002"/>
                    </a:ext>
                  </a:extLst>
                </a:gridCol>
              </a:tblGrid>
              <a:tr h="215583">
                <a:tc>
                  <a:txBody>
                    <a:bodyPr/>
                    <a:lstStyle/>
                    <a:p>
                      <a:pPr marL="0" marR="0" lvl="0" indent="0" algn="l" defTabSz="914400" rtl="0" eaLnBrk="1" fontAlgn="b" latinLnBrk="0" hangingPunct="1">
                        <a:lnSpc>
                          <a:spcPct val="80000"/>
                        </a:lnSpc>
                        <a:spcBef>
                          <a:spcPts val="0"/>
                        </a:spcBef>
                        <a:spcAft>
                          <a:spcPts val="0"/>
                        </a:spcAft>
                        <a:buClrTx/>
                        <a:buSzTx/>
                        <a:buFontTx/>
                        <a:buNone/>
                        <a:tabLst/>
                        <a:defRPr/>
                      </a:pPr>
                      <a:endPar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 2 </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59540">
                <a:tc>
                  <a:txBody>
                    <a:body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กรณี</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325780">
                <a:tc>
                  <a:txBody>
                    <a:bodyPr/>
                    <a:lstStyle/>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ผลการดำเนินงาน </a:t>
                      </a: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ดีขึ้นเรื่อย ๆ</a:t>
                      </a:r>
                    </a:p>
                    <a:p>
                      <a:pPr algn="ctr" rtl="0" fontAlgn="t"/>
                      <a:endParaRPr lang="th-TH" sz="1200" b="1" i="0" u="none" strike="noStrike">
                        <a:solidFill>
                          <a:schemeClr val="tx1"/>
                        </a:solidFill>
                        <a:effectLst/>
                        <a:latin typeface="TH SarabunPSK" panose="020B0500040200020003" pitchFamily="34" charset="-34"/>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(ผลการดำเนินงานเฉลี่ย</a:t>
                      </a:r>
                      <a:r>
                        <a:rPr lang="en-US" sz="1200" b="1" i="0" u="none" strike="noStrike" spc="0">
                          <a:solidFill>
                            <a:schemeClr val="tx1"/>
                          </a:solidFill>
                          <a:effectLst/>
                          <a:latin typeface="TH SarabunPSK" panose="020B0500040200020003" pitchFamily="34" charset="-34"/>
                          <a:cs typeface="TH SarabunPSK" panose="020B0500040200020003" pitchFamily="34" charset="-34"/>
                        </a:rPr>
                        <a:t> </a:t>
                      </a: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3 ปี ย้อนหลัง)</a:t>
                      </a: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(ผลการดำเนินงานที่ดีที่สุด</a:t>
                      </a:r>
                      <a:r>
                        <a:rPr lang="en-US" sz="1200" b="1" i="0" u="none" strike="noStrike" spc="0">
                          <a:solidFill>
                            <a:schemeClr val="tx1"/>
                          </a:solidFill>
                          <a:effectLst/>
                          <a:latin typeface="TH SarabunPSK" panose="020B0500040200020003" pitchFamily="34" charset="-34"/>
                          <a:cs typeface="TH SarabunPSK" panose="020B0500040200020003" pitchFamily="34" charset="-34"/>
                        </a:rPr>
                        <a:t> </a:t>
                      </a: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3 ปี ย้อนหลัง)</a:t>
                      </a: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(ผลการดำเนินงานที่ดีที่สุด 3 ปี ย้อนหลัง</a:t>
                      </a:r>
                      <a:r>
                        <a:rPr lang="en-US" sz="1200" b="1" i="0" u="none" strike="noStrike">
                          <a:solidFill>
                            <a:schemeClr val="tx1"/>
                          </a:solidFill>
                          <a:effectLst/>
                          <a:latin typeface="TH SarabunPSK" panose="020B0500040200020003" pitchFamily="34" charset="-34"/>
                          <a:cs typeface="TH SarabunPSK" panose="020B0500040200020003" pitchFamily="34" charset="-34"/>
                        </a:rPr>
                        <a:t> </a:t>
                      </a: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 </a:t>
                      </a:r>
                      <a:r>
                        <a:rPr lang="en-US" sz="1200" b="1" i="0" u="none" strike="noStrike">
                          <a:solidFill>
                            <a:schemeClr val="tx1"/>
                          </a:solidFill>
                          <a:effectLst/>
                          <a:latin typeface="TH SarabunPSK" panose="020B0500040200020003" pitchFamily="34" charset="-34"/>
                          <a:cs typeface="TH SarabunPSK" panose="020B0500040200020003" pitchFamily="34" charset="-34"/>
                        </a:rPr>
                        <a:t>Interval</a:t>
                      </a:r>
                      <a:r>
                        <a:rPr lang="th-TH" sz="1200" b="1" i="0" u="none" strike="noStrike">
                          <a:solidFill>
                            <a:schemeClr val="tx1"/>
                          </a:solidFill>
                          <a:effectLst/>
                          <a:latin typeface="TH SarabunPSK" panose="020B0500040200020003" pitchFamily="34" charset="-34"/>
                          <a:cs typeface="TH SarabunPSK" panose="020B0500040200020003" pitchFamily="34" charset="-34"/>
                        </a:rPr>
                        <a:t> (มาตฐาน - ขั้นต้น)</a:t>
                      </a: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0980830"/>
                  </a:ext>
                </a:extLst>
              </a:tr>
              <a:tr h="325780">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 </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ขึ้น</a:t>
                      </a:r>
                      <a:r>
                        <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ๆ</a:t>
                      </a:r>
                      <a:r>
                        <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ลง</a:t>
                      </a:r>
                      <a:r>
                        <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ๆ</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(ผลการดำเนินงานต่ำสุด </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 ปี ย้อนหลัง)</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(ผลการดำเนินงานเฉลี่ย </a:t>
                      </a:r>
                      <a:endParaRPr lang="en-US" sz="12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3 ปี ย้อนหลัง)</a:t>
                      </a:r>
                    </a:p>
                    <a:p>
                      <a:pPr algn="ctr" rtl="0" fontAlgn="t"/>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t"/>
                      <a:r>
                        <a:rPr lang="th-TH" sz="1400" b="1" i="0" u="none" strike="noStrike">
                          <a:solidFill>
                            <a:schemeClr val="tx1"/>
                          </a:solidFill>
                          <a:effectLst/>
                          <a:latin typeface="TH SarabunPSK" panose="020B0500040200020003" pitchFamily="34" charset="-34"/>
                          <a:cs typeface="TH SarabunPSK" panose="020B0500040200020003" pitchFamily="34" charset="-34"/>
                        </a:rPr>
                        <a:t>ร้อยละ </a:t>
                      </a:r>
                      <a:r>
                        <a:rPr lang="en-US" sz="1400" b="1" i="0" u="none" strike="noStrike">
                          <a:solidFill>
                            <a:schemeClr val="tx1"/>
                          </a:solidFill>
                          <a:effectLst/>
                          <a:latin typeface="TH SarabunPSK" panose="020B0500040200020003" pitchFamily="34" charset="-34"/>
                          <a:cs typeface="TH SarabunPSK" panose="020B0500040200020003" pitchFamily="34" charset="-34"/>
                        </a:rPr>
                        <a:t>x</a:t>
                      </a: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(ผลการดำเนินงานเฉลี่ย 3 ปี ย้อนหลัง</a:t>
                      </a:r>
                      <a:endParaRPr lang="en-US" sz="1200" b="1" i="0" u="none" strike="noStrike">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 </a:t>
                      </a:r>
                      <a:r>
                        <a:rPr lang="en-US" sz="1200" b="1" i="0" u="none" strike="noStrike">
                          <a:solidFill>
                            <a:schemeClr val="tx1"/>
                          </a:solidFill>
                          <a:effectLst/>
                          <a:latin typeface="TH SarabunPSK" panose="020B0500040200020003" pitchFamily="34" charset="-34"/>
                          <a:cs typeface="TH SarabunPSK" panose="020B0500040200020003" pitchFamily="34" charset="-34"/>
                        </a:rPr>
                        <a:t>Interval</a:t>
                      </a:r>
                      <a:r>
                        <a:rPr lang="th-TH" sz="1200" b="1" i="0" u="none" strike="noStrike">
                          <a:solidFill>
                            <a:schemeClr val="tx1"/>
                          </a:solidFill>
                          <a:effectLst/>
                          <a:latin typeface="TH SarabunPSK" panose="020B0500040200020003" pitchFamily="34" charset="-34"/>
                          <a:cs typeface="TH SarabunPSK" panose="020B0500040200020003" pitchFamily="34" charset="-34"/>
                        </a:rPr>
                        <a:t> (มาตฐาน - ขั้นต้น)) </a:t>
                      </a:r>
                    </a:p>
                    <a:p>
                      <a:pPr algn="ctr" rtl="0" fontAlgn="t"/>
                      <a:r>
                        <a:rPr lang="th-TH" sz="1200" b="1" i="0" u="none" strike="noStrike">
                          <a:solidFill>
                            <a:srgbClr val="FF0000"/>
                          </a:solidFill>
                          <a:effectLst/>
                          <a:latin typeface="TH SarabunPSK" panose="020B0500040200020003" pitchFamily="34" charset="-34"/>
                          <a:cs typeface="TH SarabunPSK" panose="020B0500040200020003" pitchFamily="34" charset="-34"/>
                        </a:rPr>
                        <a:t>หรือ</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(ผลการดำเนินงานที่ดีที่สุด</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3 ปี ย้อนหลัง)</a:t>
                      </a: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92092469"/>
                  </a:ext>
                </a:extLst>
              </a:tr>
              <a:tr h="325780">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 ลดลงเรื่อย</a:t>
                      </a:r>
                      <a:r>
                        <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ๆ</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(ผลการดำเนินงานต่ำสุด </a:t>
                      </a:r>
                      <a:endParaRPr kumimoji="0" lang="en-US"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2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 ปี ย้อนหลัง)</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x</a:t>
                      </a:r>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(ผลการดำเนินงานเฉลี่ย 3 </a:t>
                      </a:r>
                      <a:endParaRPr lang="en-US" sz="1200" b="1" i="0" u="none" strike="noStrike" spc="0">
                        <a:solidFill>
                          <a:schemeClr val="tx1"/>
                        </a:solidFill>
                        <a:effectLst/>
                        <a:latin typeface="TH SarabunPSK" panose="020B0500040200020003" pitchFamily="34" charset="-34"/>
                        <a:cs typeface="TH SarabunPSK" panose="020B0500040200020003" pitchFamily="34" charset="-34"/>
                      </a:endParaRPr>
                    </a:p>
                    <a:p>
                      <a:pPr algn="ctr" rtl="0" fontAlgn="t"/>
                      <a:r>
                        <a:rPr lang="th-TH" sz="1200" b="1" i="0" u="none" strike="noStrike" spc="0">
                          <a:solidFill>
                            <a:schemeClr val="tx1"/>
                          </a:solidFill>
                          <a:effectLst/>
                          <a:latin typeface="TH SarabunPSK" panose="020B0500040200020003" pitchFamily="34" charset="-34"/>
                          <a:cs typeface="TH SarabunPSK" panose="020B0500040200020003" pitchFamily="34" charset="-34"/>
                        </a:rPr>
                        <a:t>ปี ย้อนหลัง)</a:t>
                      </a:r>
                    </a:p>
                    <a:p>
                      <a:pPr algn="ctr" rtl="0" fontAlgn="t"/>
                      <a:endParaRPr lang="th-TH" sz="1400" b="1" i="0" u="none" strike="noStrike" spc="0">
                        <a:solidFill>
                          <a:schemeClr val="tx1"/>
                        </a:solidFill>
                        <a:effectLst/>
                        <a:latin typeface="TH SarabunPSK" panose="020B0500040200020003" pitchFamily="34" charset="-34"/>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rtl="0" fontAlgn="t"/>
                      <a:r>
                        <a:rPr lang="th-TH" sz="1400" b="1" i="0" u="none" strike="noStrike">
                          <a:solidFill>
                            <a:schemeClr val="tx1"/>
                          </a:solidFill>
                          <a:effectLst/>
                          <a:latin typeface="TH SarabunPSK" panose="020B0500040200020003" pitchFamily="34" charset="-34"/>
                          <a:cs typeface="TH SarabunPSK" panose="020B0500040200020003" pitchFamily="34" charset="-34"/>
                        </a:rPr>
                        <a:t>ร้อยละ </a:t>
                      </a:r>
                      <a:r>
                        <a:rPr lang="en-US" sz="1400" b="1" i="0" u="none" strike="noStrike">
                          <a:solidFill>
                            <a:schemeClr val="tx1"/>
                          </a:solidFill>
                          <a:effectLst/>
                          <a:latin typeface="TH SarabunPSK" panose="020B0500040200020003" pitchFamily="34" charset="-34"/>
                          <a:cs typeface="TH SarabunPSK" panose="020B0500040200020003" pitchFamily="34" charset="-34"/>
                        </a:rPr>
                        <a:t>x</a:t>
                      </a:r>
                    </a:p>
                    <a:p>
                      <a:pPr algn="ctr" rtl="0" fontAlgn="t"/>
                      <a:r>
                        <a:rPr lang="th-TH" sz="1200" b="1" i="0" u="none" strike="noStrike">
                          <a:solidFill>
                            <a:schemeClr val="tx1"/>
                          </a:solidFill>
                          <a:effectLst/>
                          <a:latin typeface="TH SarabunPSK" panose="020B0500040200020003" pitchFamily="34" charset="-34"/>
                          <a:cs typeface="TH SarabunPSK" panose="020B0500040200020003" pitchFamily="34" charset="-34"/>
                        </a:rPr>
                        <a:t>(ผลการดำเนินงานที่ดีที่สุด 3 ปี ย้อนหลัง)</a:t>
                      </a:r>
                    </a:p>
                    <a:p>
                      <a:pPr algn="ctr" rtl="0" fontAlgn="t"/>
                      <a:r>
                        <a:rPr lang="th-TH" sz="1200" b="1" i="0" u="none" strike="noStrike">
                          <a:solidFill>
                            <a:srgbClr val="FF0000"/>
                          </a:solidFill>
                          <a:effectLst/>
                          <a:latin typeface="TH SarabunPSK" panose="020B0500040200020003" pitchFamily="34" charset="-34"/>
                          <a:cs typeface="TH SarabunPSK" panose="020B0500040200020003" pitchFamily="34" charset="-34"/>
                        </a:rPr>
                        <a:t>หรือ </a:t>
                      </a:r>
                    </a:p>
                    <a:p>
                      <a:pPr algn="ctr" rtl="0" fontAlgn="t"/>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(ผลการดำเนินงานเฉลี่ย 3 ปี ย้อนหลัง</a:t>
                      </a:r>
                      <a:endPar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algn="ctr" rtl="0" fontAlgn="t"/>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Interval</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(มาตฐาน - ขั้นต้น)) </a:t>
                      </a:r>
                      <a:endParaRPr lang="th-TH" sz="1200" b="1" i="0" u="none" strike="noStrike">
                        <a:solidFill>
                          <a:schemeClr val="tx1"/>
                        </a:solidFill>
                        <a:effectLst/>
                        <a:latin typeface="TH SarabunPSK" panose="020B0500040200020003" pitchFamily="34" charset="-34"/>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82997828"/>
                  </a:ext>
                </a:extLst>
              </a:tr>
            </a:tbl>
          </a:graphicData>
        </a:graphic>
      </p:graphicFrame>
      <p:graphicFrame>
        <p:nvGraphicFramePr>
          <p:cNvPr id="49" name="Table 11">
            <a:extLst>
              <a:ext uri="{FF2B5EF4-FFF2-40B4-BE49-F238E27FC236}">
                <a16:creationId xmlns:a16="http://schemas.microsoft.com/office/drawing/2014/main" id="{2EAE858C-144C-20FB-A356-5C6385293C89}"/>
              </a:ext>
            </a:extLst>
          </p:cNvPr>
          <p:cNvGraphicFramePr>
            <a:graphicFrameLocks noGrp="1"/>
          </p:cNvGraphicFramePr>
          <p:nvPr/>
        </p:nvGraphicFramePr>
        <p:xfrm>
          <a:off x="6321203" y="1189227"/>
          <a:ext cx="5631881" cy="1376189"/>
        </p:xfrm>
        <a:graphic>
          <a:graphicData uri="http://schemas.openxmlformats.org/drawingml/2006/table">
            <a:tbl>
              <a:tblPr firstRow="1" bandRow="1"/>
              <a:tblGrid>
                <a:gridCol w="1847533">
                  <a:extLst>
                    <a:ext uri="{9D8B030D-6E8A-4147-A177-3AD203B41FA5}">
                      <a16:colId xmlns:a16="http://schemas.microsoft.com/office/drawing/2014/main" val="20000"/>
                    </a:ext>
                  </a:extLst>
                </a:gridCol>
                <a:gridCol w="1919334">
                  <a:extLst>
                    <a:ext uri="{9D8B030D-6E8A-4147-A177-3AD203B41FA5}">
                      <a16:colId xmlns:a16="http://schemas.microsoft.com/office/drawing/2014/main" val="20001"/>
                    </a:ext>
                  </a:extLst>
                </a:gridCol>
                <a:gridCol w="1865014">
                  <a:extLst>
                    <a:ext uri="{9D8B030D-6E8A-4147-A177-3AD203B41FA5}">
                      <a16:colId xmlns:a16="http://schemas.microsoft.com/office/drawing/2014/main" val="20002"/>
                    </a:ext>
                  </a:extLst>
                </a:gridCol>
              </a:tblGrid>
              <a:tr h="215583">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 รอบที่ 1 (6 เดือน) </a:t>
                      </a: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595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325780">
                <a:tc>
                  <a:txBody>
                    <a:bodyPr/>
                    <a:lstStyle/>
                    <a:p>
                      <a:pPr algn="ctr" rtl="0" fontAlgn="ctr">
                        <a:spcBef>
                          <a:spcPts val="0"/>
                        </a:spcBef>
                        <a:spcAft>
                          <a:spcPts val="0"/>
                        </a:spcAft>
                      </a:pPr>
                      <a:r>
                        <a:rPr lang="th-TH" sz="1400" b="1">
                          <a:solidFill>
                            <a:schemeClr val="tx1"/>
                          </a:solidFill>
                          <a:effectLst/>
                          <a:latin typeface="TH SarabunPSK" panose="020B0500040200020003" pitchFamily="34" charset="-34"/>
                          <a:cs typeface="TH SarabunPSK" panose="020B0500040200020003" pitchFamily="34" charset="-34"/>
                        </a:rPr>
                        <a:t>จัดทำรายงานผลการวิเคราะห์ข้อมูลและสถานการณ์ของพื้นที่</a:t>
                      </a:r>
                    </a:p>
                    <a:p>
                      <a:pPr algn="ctr" rtl="0" fontAlgn="ctr">
                        <a:spcBef>
                          <a:spcPts val="0"/>
                        </a:spcBef>
                        <a:spcAft>
                          <a:spcPts val="0"/>
                        </a:spcAft>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การเพาะปลูกพืชใช้น้ำน้อย</a:t>
                      </a:r>
                    </a:p>
                    <a:p>
                      <a:pPr algn="ctr" rtl="0" fontAlgn="ctr">
                        <a:spcBef>
                          <a:spcPts val="0"/>
                        </a:spcBef>
                        <a:spcAft>
                          <a:spcPts val="0"/>
                        </a:spcAft>
                      </a:pPr>
                      <a:r>
                        <a:rPr lang="th-TH" sz="1400" b="1">
                          <a:solidFill>
                            <a:schemeClr val="tx1"/>
                          </a:solidFill>
                          <a:effectLst/>
                          <a:latin typeface="TH SarabunPSK" panose="020B0500040200020003" pitchFamily="34" charset="-34"/>
                          <a:cs typeface="TH SarabunPSK" panose="020B0500040200020003" pitchFamily="34" charset="-34"/>
                        </a:rPr>
                        <a:t>ได้</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90 ของจังหวัดเป้าหมาย</a:t>
                      </a:r>
                      <a:endParaRPr lang="th-TH" sz="1400" b="1">
                        <a:solidFill>
                          <a:schemeClr val="tx1"/>
                        </a:solidFill>
                        <a:effectLst/>
                        <a:latin typeface="TH SarabunPSK" panose="020B0500040200020003" pitchFamily="34" charset="-34"/>
                        <a:cs typeface="TH SarabunPSK"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จัดทำรายงานผลการวิเคราะห์ข้อมูลและสถานการณ์ของพื้นที่</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การเพาะปลูกพืชใช้น้ำน้อย</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ได้ร้อยละ 95 ของจังหวัดเป้าหมาย</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PSK" panose="020B0500040200020003" pitchFamily="34" charset="-34"/>
                          <a:ea typeface="+mn-ea"/>
                          <a:cs typeface="TH SarabunPSK" panose="020B0500040200020003" pitchFamily="34" charset="-34"/>
                        </a:rPr>
                        <a:t>จัดทำรายงานผลการวิเคราะห์ข้อมูลและสถานการณ์ของพื้นที่</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PSK" panose="020B0500040200020003" pitchFamily="34" charset="-34"/>
                          <a:ea typeface="+mn-ea"/>
                          <a:cs typeface="TH SarabunPSK" panose="020B0500040200020003" pitchFamily="34" charset="-34"/>
                        </a:rPr>
                        <a:t>การเพาะปลูกพืชใช้น้ำน้อย</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PSK" panose="020B0500040200020003" pitchFamily="34" charset="-34"/>
                          <a:ea typeface="+mn-ea"/>
                          <a:cs typeface="TH SarabunPSK" panose="020B0500040200020003" pitchFamily="34" charset="-34"/>
                        </a:rPr>
                        <a:t>ได้ร้อยละ 100 ของจังหวัดเป้าหมาย</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2" name="Rectangle 4">
            <a:extLst>
              <a:ext uri="{FF2B5EF4-FFF2-40B4-BE49-F238E27FC236}">
                <a16:creationId xmlns:a16="http://schemas.microsoft.com/office/drawing/2014/main" id="{E0D2EC6C-82BC-F526-F7EF-375E0B980305}"/>
              </a:ext>
            </a:extLst>
          </p:cNvPr>
          <p:cNvSpPr/>
          <p:nvPr/>
        </p:nvSpPr>
        <p:spPr>
          <a:xfrm>
            <a:off x="49716" y="706328"/>
            <a:ext cx="8337727" cy="464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ตัวชี้วัด 7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จำนวนพื้นที่ขยายผลการเพาะปลูกพืชใช้น้ำน้อยที่เพิ่มขึ้น (ต่อ)</a:t>
            </a:r>
          </a:p>
        </p:txBody>
      </p:sp>
      <p:graphicFrame>
        <p:nvGraphicFramePr>
          <p:cNvPr id="3" name="Table 11">
            <a:extLst>
              <a:ext uri="{FF2B5EF4-FFF2-40B4-BE49-F238E27FC236}">
                <a16:creationId xmlns:a16="http://schemas.microsoft.com/office/drawing/2014/main" id="{DCC86156-6C6D-DB5B-F93C-B15EEEBCF5A9}"/>
              </a:ext>
            </a:extLst>
          </p:cNvPr>
          <p:cNvGraphicFramePr>
            <a:graphicFrameLocks noGrp="1"/>
          </p:cNvGraphicFramePr>
          <p:nvPr/>
        </p:nvGraphicFramePr>
        <p:xfrm>
          <a:off x="262556" y="2812154"/>
          <a:ext cx="5619770" cy="1549543"/>
        </p:xfrm>
        <a:graphic>
          <a:graphicData uri="http://schemas.openxmlformats.org/drawingml/2006/table">
            <a:tbl>
              <a:tblPr firstRow="1" bandRow="1"/>
              <a:tblGrid>
                <a:gridCol w="1783060">
                  <a:extLst>
                    <a:ext uri="{9D8B030D-6E8A-4147-A177-3AD203B41FA5}">
                      <a16:colId xmlns:a16="http://schemas.microsoft.com/office/drawing/2014/main" val="20000"/>
                    </a:ext>
                  </a:extLst>
                </a:gridCol>
                <a:gridCol w="1951349">
                  <a:extLst>
                    <a:ext uri="{9D8B030D-6E8A-4147-A177-3AD203B41FA5}">
                      <a16:colId xmlns:a16="http://schemas.microsoft.com/office/drawing/2014/main" val="20001"/>
                    </a:ext>
                  </a:extLst>
                </a:gridCol>
                <a:gridCol w="1885361">
                  <a:extLst>
                    <a:ext uri="{9D8B030D-6E8A-4147-A177-3AD203B41FA5}">
                      <a16:colId xmlns:a16="http://schemas.microsoft.com/office/drawing/2014/main" val="20002"/>
                    </a:ext>
                  </a:extLst>
                </a:gridCol>
              </a:tblGrid>
              <a:tr h="215583">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 2 </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595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80140">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9,960.00 ไร่</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12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(ผลการดำเนินงานที่ต่ำที่สุด  3 ปีย้อนหลัง)</a:t>
                      </a:r>
                      <a:endParaRPr kumimoji="0" lang="en-US" sz="1400" b="1" i="0" u="none" strike="noStrike" kern="1200" cap="none" spc="-12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12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 17,653.33 ไร่</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(ผลการดำเนินงานเฉลี่ย 3 ปีย้อนหลัง)</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23,000</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.00 </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ไร่</a:t>
                      </a:r>
                    </a:p>
                    <a:p>
                      <a:pPr marL="0" marR="0" lvl="0" indent="0" algn="ctr" defTabSz="914400" rtl="0" eaLnBrk="1" fontAlgn="t" latinLnBrk="0" hangingPunct="1">
                        <a:lnSpc>
                          <a:spcPct val="100000"/>
                        </a:lnSpc>
                        <a:spcBef>
                          <a:spcPts val="0"/>
                        </a:spcBef>
                        <a:spcAft>
                          <a:spcPts val="0"/>
                        </a:spcAft>
                        <a:buClrTx/>
                        <a:buSzTx/>
                        <a:buFontTx/>
                        <a:buNone/>
                        <a:tabLst/>
                        <a:defRPr/>
                      </a:pPr>
                      <a:r>
                        <a:rPr kumimoji="0" lang="th-TH" sz="1400" b="1" i="0" u="none" strike="noStrike" kern="1200" cap="none" spc="-10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(ผลการดำเนินงานที่ดีที่สุด 3 ปีย้อนหลัง)</a:t>
                      </a: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Tx/>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3600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97325374"/>
                  </a:ext>
                </a:extLst>
              </a:tr>
            </a:tbl>
          </a:graphicData>
        </a:graphic>
      </p:graphicFrame>
      <p:sp>
        <p:nvSpPr>
          <p:cNvPr id="6" name="TextBox 5">
            <a:extLst>
              <a:ext uri="{FF2B5EF4-FFF2-40B4-BE49-F238E27FC236}">
                <a16:creationId xmlns:a16="http://schemas.microsoft.com/office/drawing/2014/main" id="{FA4DAA2B-7B0F-39B1-B1CB-76241FC9EEA6}"/>
              </a:ext>
            </a:extLst>
          </p:cNvPr>
          <p:cNvSpPr txBox="1"/>
          <p:nvPr/>
        </p:nvSpPr>
        <p:spPr>
          <a:xfrm>
            <a:off x="130276" y="4473968"/>
            <a:ext cx="6119695" cy="1815882"/>
          </a:xfrm>
          <a:prstGeom prst="rect">
            <a:avLst/>
          </a:prstGeom>
          <a:noFill/>
        </p:spPr>
        <p:txBody>
          <a:bodyPr wrap="square">
            <a:spAutoFit/>
          </a:bodyPr>
          <a:lstStyle/>
          <a:p>
            <a:pPr marL="0" marR="0" lvl="0" indent="0" algn="thaiDist"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dirty="0">
                <a:ln>
                  <a:noFill/>
                </a:ln>
                <a:effectLst/>
                <a:uLnTx/>
                <a:uFillTx/>
                <a:latin typeface="THSarabunPSK" panose="020B0500040200020003" pitchFamily="34" charset="-34"/>
                <a:ea typeface="+mn-ea"/>
                <a:cs typeface="THSarabunPSK" panose="020B0500040200020003" pitchFamily="34" charset="-34"/>
              </a:rPr>
              <a:t>หมายเหตุ </a:t>
            </a:r>
            <a:r>
              <a:rPr kumimoji="0" lang="en-US" sz="1400" b="1" i="0" u="none" strike="noStrike" kern="1200" cap="none" spc="0" normalizeH="0" baseline="0" noProof="0" dirty="0">
                <a:ln>
                  <a:noFill/>
                </a:ln>
                <a:effectLst/>
                <a:uLnTx/>
                <a:uFillTx/>
                <a:latin typeface="THSarabunPSK" panose="020B0500040200020003" pitchFamily="34" charset="-34"/>
                <a:ea typeface="+mn-ea"/>
                <a:cs typeface="THSarabunPSK" panose="020B0500040200020003" pitchFamily="34" charset="-34"/>
              </a:rPr>
              <a:t>: </a:t>
            </a:r>
            <a:r>
              <a:rPr kumimoji="0" lang="th-TH" sz="1400" b="1" i="0" u="none" strike="noStrike" kern="1200" cap="none" spc="0" normalizeH="0" baseline="0" noProof="0" dirty="0">
                <a:ln>
                  <a:noFill/>
                </a:ln>
                <a:effectLst/>
                <a:uLnTx/>
                <a:uFillTx/>
                <a:latin typeface="THSarabunPSK" panose="020B0500040200020003" pitchFamily="34" charset="-34"/>
                <a:ea typeface="+mn-ea"/>
                <a:cs typeface="THSarabunPSK" panose="020B0500040200020003" pitchFamily="34" charset="-34"/>
              </a:rPr>
              <a:t> </a:t>
            </a:r>
            <a:r>
              <a:rPr kumimoji="0" lang="th-TH" sz="1400" b="0" i="0" u="none" strike="noStrike" kern="1200" cap="none" spc="0" normalizeH="0" baseline="0" noProof="0" dirty="0">
                <a:ln>
                  <a:noFill/>
                </a:ln>
                <a:effectLst/>
                <a:uLnTx/>
                <a:uFillTx/>
                <a:latin typeface="THSarabunPSK" panose="020B0500040200020003" pitchFamily="34" charset="-34"/>
                <a:ea typeface="+mn-ea"/>
                <a:cs typeface="THSarabunPSK" panose="020B0500040200020003" pitchFamily="34" charset="-34"/>
              </a:rPr>
              <a:t>จังหวัดที่เป้าหมายที่เเข้าร่วมกิจกรรมแปลงเรียนรู้การบริหารจัดการพื้นที่การเกษตรที่เป็นมิตรกับสิ่งแวดล้อมปลูกพืชใช้น้ำน้อย โครงการส่งเสริมการเกษตรที่เป็นมิตรกับสิ่งแวดล้อม ประจำปีงบประมาณ พ.ศ. 2569 จำนวน 49 จังหวัด ได้แก่            1) กรุงเทพมหานคร 2) ชัยนาท 3) สระบุรี 4) ลพบุรี 5) พระนครศรีอยุธยา 6) กาญจนบุรี 7) ประจวบคีรีขันธ์ 8) สุพรรณบุรี         9) ฉะเชิงเทรา 10) ปราจีนบุรี 11) จันทบุรี 12) ชลบุรี 13) ตราด 14) สระแก้ว 15) นครพนม 16) สกลนคร 17) ศรีสะเกษ          18) อุบลราชธานี 19) กาฬสินธุ์ 20) ขอนแก่น 21) ชัยภูมิ 22) นครราชสีมา 23) มหาสารคาม 24) มุกดาหาร 25) ยโสธร         26) ร้อยเอ็ด 27) สุรินทร์ 28) หนองคาย 29) หนองบัวลำภู 30) อุดรธานี 31) กำแพงเพชร 32) เชียงราย 33) ตาก                34) นครสวรรค์ 35) พะเยา 36) พิจิตร 37) แพร่ 38) พิษณุโลก 39) ลำปาง 40) สุโขทัย 41) อุทัยธานี 42) อุตรดิตถ์               43) เชียงใหม่ 44) น่าน 45) เพชรบูรณ์ 46) ลำพูน 47) เลย 48) อ่างทอง และ49) จังหวัดสิงห์บุรี</a:t>
            </a:r>
            <a:endParaRPr kumimoji="0" lang="en-US" sz="1400" b="0" i="0" u="none" strike="noStrike" kern="1200" cap="none" spc="0" normalizeH="0" baseline="0" noProof="0" dirty="0">
              <a:ln>
                <a:noFill/>
              </a:ln>
              <a:effectLst/>
              <a:uLnTx/>
              <a:uFillTx/>
              <a:latin typeface="THSarabunPSK" panose="020B0500040200020003" pitchFamily="34" charset="-34"/>
              <a:ea typeface="+mn-ea"/>
              <a:cs typeface="THSarabunPSK" panose="020B0500040200020003" pitchFamily="34" charset="-34"/>
            </a:endParaRPr>
          </a:p>
        </p:txBody>
      </p:sp>
    </p:spTree>
    <p:extLst>
      <p:ext uri="{BB962C8B-B14F-4D97-AF65-F5344CB8AC3E}">
        <p14:creationId xmlns:p14="http://schemas.microsoft.com/office/powerpoint/2010/main" val="3469624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A735-3D65-2748-FBBE-F427CCE3EE4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982A6C9C-40CC-541A-89D1-F2F40DB58C09}"/>
              </a:ext>
            </a:extLst>
          </p:cNvPr>
          <p:cNvSpPr/>
          <p:nvPr/>
        </p:nvSpPr>
        <p:spPr>
          <a:xfrm>
            <a:off x="232810" y="708745"/>
            <a:ext cx="5677795" cy="346954"/>
          </a:xfrm>
          <a:prstGeom prst="rect">
            <a:avLst/>
          </a:prstGeom>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7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ร้อยละของพื้นที่ขยายผลการเพาะปลูกพืชใช้น้ำน้อยที่เพิ่มขึ้น</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ต่อ</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endPar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5" name="Rectangle 4">
            <a:extLst>
              <a:ext uri="{FF2B5EF4-FFF2-40B4-BE49-F238E27FC236}">
                <a16:creationId xmlns:a16="http://schemas.microsoft.com/office/drawing/2014/main" id="{E1B9F8C7-0667-A512-1308-C9E6911C14A3}"/>
              </a:ext>
            </a:extLst>
          </p:cNvPr>
          <p:cNvSpPr/>
          <p:nvPr/>
        </p:nvSpPr>
        <p:spPr>
          <a:xfrm>
            <a:off x="232811" y="1087645"/>
            <a:ext cx="2377574"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a:t>
            </a:r>
          </a:p>
        </p:txBody>
      </p:sp>
      <p:graphicFrame>
        <p:nvGraphicFramePr>
          <p:cNvPr id="6" name="Table 12">
            <a:extLst>
              <a:ext uri="{FF2B5EF4-FFF2-40B4-BE49-F238E27FC236}">
                <a16:creationId xmlns:a16="http://schemas.microsoft.com/office/drawing/2014/main" id="{B3720D30-D39D-B041-89C0-877417D96122}"/>
              </a:ext>
            </a:extLst>
          </p:cNvPr>
          <p:cNvGraphicFramePr>
            <a:graphicFrameLocks noGrp="1"/>
          </p:cNvGraphicFramePr>
          <p:nvPr/>
        </p:nvGraphicFramePr>
        <p:xfrm>
          <a:off x="336200" y="1439736"/>
          <a:ext cx="11622989" cy="5212080"/>
        </p:xfrm>
        <a:graphic>
          <a:graphicData uri="http://schemas.openxmlformats.org/drawingml/2006/table">
            <a:tbl>
              <a:tblPr firstRow="1" bandRow="1"/>
              <a:tblGrid>
                <a:gridCol w="358248">
                  <a:extLst>
                    <a:ext uri="{9D8B030D-6E8A-4147-A177-3AD203B41FA5}">
                      <a16:colId xmlns:a16="http://schemas.microsoft.com/office/drawing/2014/main" val="20000"/>
                    </a:ext>
                  </a:extLst>
                </a:gridCol>
                <a:gridCol w="4578065">
                  <a:extLst>
                    <a:ext uri="{9D8B030D-6E8A-4147-A177-3AD203B41FA5}">
                      <a16:colId xmlns:a16="http://schemas.microsoft.com/office/drawing/2014/main" val="20001"/>
                    </a:ext>
                  </a:extLst>
                </a:gridCol>
                <a:gridCol w="557223">
                  <a:extLst>
                    <a:ext uri="{9D8B030D-6E8A-4147-A177-3AD203B41FA5}">
                      <a16:colId xmlns:a16="http://schemas.microsoft.com/office/drawing/2014/main" val="20002"/>
                    </a:ext>
                  </a:extLst>
                </a:gridCol>
                <a:gridCol w="557223">
                  <a:extLst>
                    <a:ext uri="{9D8B030D-6E8A-4147-A177-3AD203B41FA5}">
                      <a16:colId xmlns:a16="http://schemas.microsoft.com/office/drawing/2014/main" val="20011"/>
                    </a:ext>
                  </a:extLst>
                </a:gridCol>
                <a:gridCol w="557223">
                  <a:extLst>
                    <a:ext uri="{9D8B030D-6E8A-4147-A177-3AD203B41FA5}">
                      <a16:colId xmlns:a16="http://schemas.microsoft.com/office/drawing/2014/main" val="20012"/>
                    </a:ext>
                  </a:extLst>
                </a:gridCol>
                <a:gridCol w="557223">
                  <a:extLst>
                    <a:ext uri="{9D8B030D-6E8A-4147-A177-3AD203B41FA5}">
                      <a16:colId xmlns:a16="http://schemas.microsoft.com/office/drawing/2014/main" val="20013"/>
                    </a:ext>
                  </a:extLst>
                </a:gridCol>
                <a:gridCol w="557223">
                  <a:extLst>
                    <a:ext uri="{9D8B030D-6E8A-4147-A177-3AD203B41FA5}">
                      <a16:colId xmlns:a16="http://schemas.microsoft.com/office/drawing/2014/main" val="20003"/>
                    </a:ext>
                  </a:extLst>
                </a:gridCol>
                <a:gridCol w="557223">
                  <a:extLst>
                    <a:ext uri="{9D8B030D-6E8A-4147-A177-3AD203B41FA5}">
                      <a16:colId xmlns:a16="http://schemas.microsoft.com/office/drawing/2014/main" val="20004"/>
                    </a:ext>
                  </a:extLst>
                </a:gridCol>
                <a:gridCol w="557223">
                  <a:extLst>
                    <a:ext uri="{9D8B030D-6E8A-4147-A177-3AD203B41FA5}">
                      <a16:colId xmlns:a16="http://schemas.microsoft.com/office/drawing/2014/main" val="20005"/>
                    </a:ext>
                  </a:extLst>
                </a:gridCol>
                <a:gridCol w="557223">
                  <a:extLst>
                    <a:ext uri="{9D8B030D-6E8A-4147-A177-3AD203B41FA5}">
                      <a16:colId xmlns:a16="http://schemas.microsoft.com/office/drawing/2014/main" val="20006"/>
                    </a:ext>
                  </a:extLst>
                </a:gridCol>
                <a:gridCol w="557223">
                  <a:extLst>
                    <a:ext uri="{9D8B030D-6E8A-4147-A177-3AD203B41FA5}">
                      <a16:colId xmlns:a16="http://schemas.microsoft.com/office/drawing/2014/main" val="20007"/>
                    </a:ext>
                  </a:extLst>
                </a:gridCol>
                <a:gridCol w="557223">
                  <a:extLst>
                    <a:ext uri="{9D8B030D-6E8A-4147-A177-3AD203B41FA5}">
                      <a16:colId xmlns:a16="http://schemas.microsoft.com/office/drawing/2014/main" val="20008"/>
                    </a:ext>
                  </a:extLst>
                </a:gridCol>
                <a:gridCol w="557223">
                  <a:extLst>
                    <a:ext uri="{9D8B030D-6E8A-4147-A177-3AD203B41FA5}">
                      <a16:colId xmlns:a16="http://schemas.microsoft.com/office/drawing/2014/main" val="20009"/>
                    </a:ext>
                  </a:extLst>
                </a:gridCol>
                <a:gridCol w="557223">
                  <a:extLst>
                    <a:ext uri="{9D8B030D-6E8A-4147-A177-3AD203B41FA5}">
                      <a16:colId xmlns:a16="http://schemas.microsoft.com/office/drawing/2014/main" val="20010"/>
                    </a:ext>
                  </a:extLst>
                </a:gridCol>
              </a:tblGrid>
              <a:tr h="210316">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600" b="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a:t>
                      </a:r>
                      <a:r>
                        <a:rPr lang="en-US" sz="1600" b="1">
                          <a:solidFill>
                            <a:schemeClr val="bg1"/>
                          </a:solidFill>
                          <a:latin typeface="TH SarabunPSK" panose="020B0500040200020003" pitchFamily="34" charset="-34"/>
                          <a:ea typeface="Tahoma" panose="020B0604030504040204" pitchFamily="34" charset="0"/>
                          <a:cs typeface="TH SarabunPSK" panose="020B0500040200020003" pitchFamily="34" charset="-34"/>
                        </a:rPr>
                        <a:t>9</a:t>
                      </a:r>
                      <a:endParaRPr lang="th-TH" sz="1600" b="1">
                        <a:solidFill>
                          <a:schemeClr val="bg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0">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6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3657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600" b="0" i="0" u="none" strike="noStrike" kern="1200" baseline="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rPr>
                        <a:t>1</a:t>
                      </a:r>
                      <a:endParaRPr lang="th-TH" sz="1600" b="0" i="0" u="none" strike="noStrike" kern="1200" baseline="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สำนักงานเกษตรจังหวัด/อำเภอ คัดเลือกเกษตรกร และพื้นที่จัดทำแปลงเรียนรู้</a:t>
                      </a:r>
                      <a:b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การบริหารจัดการพื้นที่การเกษตรที่เป็นมิตรกับสิ่งแวดล้อมปลูกพืชใช้น้ำน้อย</a:t>
                      </a:r>
                      <a:endParaRPr kumimoji="0" lang="en-US"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366740">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อำเภอจัดทำรายงานผลการวิเคราะห์ข้อมูลและสถานการณ์ของพื้นที่การเพาะปลูกพืชใช้น้ำน้อย ส่งกรมส่งเสริมการเกษตร</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3799629159"/>
                  </a:ext>
                </a:extLst>
              </a:tr>
              <a:tr h="36674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3</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สำนักงานเกษตรจังหวัด/อำเภอ จัดทำแปลงเรียนรู้การบริหารจัดการพื้นที่การเกษตรที่เป็นมิตรกับสิ่งแวดล้อมปลูกพืชใช้น้ำน้อย</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6411645"/>
                  </a:ext>
                </a:extLst>
              </a:tr>
              <a:tr h="3657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4</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3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สำนักงานเกษตรจังหวัด/อำเภอ สนับสนุนปัจจัยการผลิตแปลงเรียนรู้การบริหารจัดการ</a:t>
                      </a: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พื้นที่การเกษตรที่เป็นมิตรกับสิ่งแวดล้อมปลูกพืชใช้น้ำน้อย บนพื้นที่อย่างน้อย 1 ไร่</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79045137"/>
                  </a:ext>
                </a:extLst>
              </a:tr>
              <a:tr h="3657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5</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อำเภอดำเนินการปรับปรุงทะเบียนเกษตรกรที่เข้าร่วมกิจกรรมแปลงเรียนรู้การบริหารจัดการพื้นที่การเกษตรที่เป็นมิตรกับสิ่งแวดล้อม</a:t>
                      </a:r>
                      <a:b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ปลูกพืชใช้น้ำน้อยตามพื้นที่เพาะปลูกจริง</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12488293"/>
                  </a:ext>
                </a:extLst>
              </a:tr>
              <a:tr h="3657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6</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สำนักงานเกษตรจังหวัด/อำเภอ ดำเนินการจัดเก็บบันทึกข้อมูลเกษตรกรแปลงเรียนรู้การบริหารจัดการพื้นที่การเกษตรที่เป็นมิตรกับสิ่งแวดล้อมปลูกพืชใช้น้ำน้อย </a:t>
                      </a:r>
                      <a:endParaRPr kumimoji="0" lang="en-US"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0006"/>
                  </a:ext>
                </a:extLst>
              </a:tr>
              <a:tr h="365760">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6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7</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th-TH" sz="16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เกษตรจังหวัดดำเนินการสรุปผลการดำเนินงานแปลงเรียนรู้การบริหารจัดการพื้นที่การเกษตรที่เป็นมิตรกับสิ่งแวดล้อมปลูกพืชใช้น้ำน้อย ส่งกรมส่งเสริมการเกษตร</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6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sp>
        <p:nvSpPr>
          <p:cNvPr id="7" name="สี่เหลี่ยมผืนผ้า 45">
            <a:extLst>
              <a:ext uri="{FF2B5EF4-FFF2-40B4-BE49-F238E27FC236}">
                <a16:creationId xmlns:a16="http://schemas.microsoft.com/office/drawing/2014/main" id="{8E8FEC07-59FD-946E-96FE-A590E3120B0A}"/>
              </a:ext>
            </a:extLst>
          </p:cNvPr>
          <p:cNvSpPr/>
          <p:nvPr/>
        </p:nvSpPr>
        <p:spPr>
          <a:xfrm>
            <a:off x="0" y="940"/>
            <a:ext cx="12192000" cy="46448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cxnSp>
        <p:nvCxnSpPr>
          <p:cNvPr id="2" name="ลูกศรเชื่อมต่อแบบตรง 4">
            <a:extLst>
              <a:ext uri="{FF2B5EF4-FFF2-40B4-BE49-F238E27FC236}">
                <a16:creationId xmlns:a16="http://schemas.microsoft.com/office/drawing/2014/main" id="{79FC7311-7EE2-CDAC-BB31-CD35587FEF2D}"/>
              </a:ext>
            </a:extLst>
          </p:cNvPr>
          <p:cNvCxnSpPr>
            <a:cxnSpLocks/>
          </p:cNvCxnSpPr>
          <p:nvPr/>
        </p:nvCxnSpPr>
        <p:spPr>
          <a:xfrm>
            <a:off x="5287274" y="2342085"/>
            <a:ext cx="518303"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sp>
        <p:nvSpPr>
          <p:cNvPr id="14" name="Slide Number Placeholder 13">
            <a:extLst>
              <a:ext uri="{FF2B5EF4-FFF2-40B4-BE49-F238E27FC236}">
                <a16:creationId xmlns:a16="http://schemas.microsoft.com/office/drawing/2014/main" id="{F4F6EACB-12F3-3032-01E3-09F9F0D71ED4}"/>
              </a:ext>
            </a:extLst>
          </p:cNvPr>
          <p:cNvSpPr>
            <a:spLocks noGrp="1"/>
          </p:cNvSpPr>
          <p:nvPr>
            <p:ph type="sldNum" sz="quarter" idx="12"/>
          </p:nvPr>
        </p:nvSpPr>
        <p:spPr>
          <a:xfrm>
            <a:off x="11353800" y="6465066"/>
            <a:ext cx="838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2C519-8A74-4384-9F95-E1D319450D0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cxnSp>
        <p:nvCxnSpPr>
          <p:cNvPr id="8" name="ลูกศรเชื่อมต่อแบบตรง 4">
            <a:extLst>
              <a:ext uri="{FF2B5EF4-FFF2-40B4-BE49-F238E27FC236}">
                <a16:creationId xmlns:a16="http://schemas.microsoft.com/office/drawing/2014/main" id="{C3967114-5A3E-B136-0B36-C33F4BF742FF}"/>
              </a:ext>
            </a:extLst>
          </p:cNvPr>
          <p:cNvCxnSpPr>
            <a:cxnSpLocks/>
          </p:cNvCxnSpPr>
          <p:nvPr/>
        </p:nvCxnSpPr>
        <p:spPr>
          <a:xfrm>
            <a:off x="5836848" y="3524375"/>
            <a:ext cx="3352872"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0" name="ลูกศรเชื่อมต่อแบบตรง 4">
            <a:extLst>
              <a:ext uri="{FF2B5EF4-FFF2-40B4-BE49-F238E27FC236}">
                <a16:creationId xmlns:a16="http://schemas.microsoft.com/office/drawing/2014/main" id="{5D55A5EC-44BB-43B8-E15F-946476309CCD}"/>
              </a:ext>
            </a:extLst>
          </p:cNvPr>
          <p:cNvCxnSpPr>
            <a:cxnSpLocks/>
          </p:cNvCxnSpPr>
          <p:nvPr/>
        </p:nvCxnSpPr>
        <p:spPr>
          <a:xfrm>
            <a:off x="5836848" y="4084868"/>
            <a:ext cx="3352872"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1" name="ลูกศรเชื่อมต่อแบบตรง 4">
            <a:extLst>
              <a:ext uri="{FF2B5EF4-FFF2-40B4-BE49-F238E27FC236}">
                <a16:creationId xmlns:a16="http://schemas.microsoft.com/office/drawing/2014/main" id="{1E8630D7-A3BB-E699-C9DA-C884B700D2B9}"/>
              </a:ext>
            </a:extLst>
          </p:cNvPr>
          <p:cNvCxnSpPr>
            <a:cxnSpLocks/>
          </p:cNvCxnSpPr>
          <p:nvPr/>
        </p:nvCxnSpPr>
        <p:spPr>
          <a:xfrm>
            <a:off x="5836848" y="5484577"/>
            <a:ext cx="4437212"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2" name="ลูกศรเชื่อมต่อแบบตรง 4">
            <a:extLst>
              <a:ext uri="{FF2B5EF4-FFF2-40B4-BE49-F238E27FC236}">
                <a16:creationId xmlns:a16="http://schemas.microsoft.com/office/drawing/2014/main" id="{4525008F-1F44-1A4F-4F83-114F8A10981E}"/>
              </a:ext>
            </a:extLst>
          </p:cNvPr>
          <p:cNvCxnSpPr>
            <a:cxnSpLocks/>
          </p:cNvCxnSpPr>
          <p:nvPr/>
        </p:nvCxnSpPr>
        <p:spPr>
          <a:xfrm>
            <a:off x="10895882" y="6076062"/>
            <a:ext cx="518303"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6" name="ลูกศรเชื่อมต่อแบบตรง 4">
            <a:extLst>
              <a:ext uri="{FF2B5EF4-FFF2-40B4-BE49-F238E27FC236}">
                <a16:creationId xmlns:a16="http://schemas.microsoft.com/office/drawing/2014/main" id="{00CC270E-3AA2-97C0-9AFC-7ED5DFB6B887}"/>
              </a:ext>
            </a:extLst>
          </p:cNvPr>
          <p:cNvCxnSpPr>
            <a:cxnSpLocks/>
          </p:cNvCxnSpPr>
          <p:nvPr/>
        </p:nvCxnSpPr>
        <p:spPr>
          <a:xfrm>
            <a:off x="5836848" y="4782948"/>
            <a:ext cx="3686714"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3" name="ลูกศรเชื่อมต่อแบบตรง 4">
            <a:extLst>
              <a:ext uri="{FF2B5EF4-FFF2-40B4-BE49-F238E27FC236}">
                <a16:creationId xmlns:a16="http://schemas.microsoft.com/office/drawing/2014/main" id="{F17B086F-793B-C1E7-28B0-C33C0ED38548}"/>
              </a:ext>
            </a:extLst>
          </p:cNvPr>
          <p:cNvCxnSpPr>
            <a:cxnSpLocks/>
          </p:cNvCxnSpPr>
          <p:nvPr/>
        </p:nvCxnSpPr>
        <p:spPr>
          <a:xfrm>
            <a:off x="5287274" y="2934296"/>
            <a:ext cx="327681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58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lide Number Placeholder 3">
            <a:extLst>
              <a:ext uri="{FF2B5EF4-FFF2-40B4-BE49-F238E27FC236}">
                <a16:creationId xmlns:a16="http://schemas.microsoft.com/office/drawing/2014/main" id="{C1B01A38-B6E7-45FC-9057-770802D96A89}"/>
              </a:ext>
            </a:extLst>
          </p:cNvPr>
          <p:cNvSpPr>
            <a:spLocks noGrp="1"/>
          </p:cNvSpPr>
          <p:nvPr>
            <p:ph type="sldNum" sz="quarter" idx="12"/>
          </p:nvPr>
        </p:nvSpPr>
        <p:spPr>
          <a:xfrm>
            <a:off x="9318523"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Calibri" panose="020F0502020204030204"/>
                <a:ea typeface="+mn-ea"/>
                <a:cs typeface="TH SarabunPSK" panose="020B0500040200020003"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srgbClr val="002060"/>
              </a:solidFill>
              <a:effectLst/>
              <a:uLnTx/>
              <a:uFillTx/>
              <a:latin typeface="Calibri" panose="020F0502020204030204"/>
              <a:ea typeface="+mn-ea"/>
              <a:cs typeface="TH SarabunPSK" panose="020B0500040200020003" pitchFamily="34" charset="-34"/>
            </a:endParaRPr>
          </a:p>
        </p:txBody>
      </p:sp>
      <p:sp>
        <p:nvSpPr>
          <p:cNvPr id="60" name="Arrow: Down 59">
            <a:extLst>
              <a:ext uri="{FF2B5EF4-FFF2-40B4-BE49-F238E27FC236}">
                <a16:creationId xmlns:a16="http://schemas.microsoft.com/office/drawing/2014/main" id="{3198A089-6C0D-44ED-8772-37510C0CCA3B}"/>
              </a:ext>
            </a:extLst>
          </p:cNvPr>
          <p:cNvSpPr/>
          <p:nvPr/>
        </p:nvSpPr>
        <p:spPr>
          <a:xfrm>
            <a:off x="10749404" y="3805212"/>
            <a:ext cx="384835" cy="236219"/>
          </a:xfrm>
          <a:prstGeom prst="downArrow">
            <a:avLst>
              <a:gd name="adj1" fmla="val 50000"/>
              <a:gd name="adj2" fmla="val 50000"/>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1" name="Group 60">
            <a:extLst>
              <a:ext uri="{FF2B5EF4-FFF2-40B4-BE49-F238E27FC236}">
                <a16:creationId xmlns:a16="http://schemas.microsoft.com/office/drawing/2014/main" id="{AD49A3E3-1303-44ED-AEEE-EBBA6AA08116}"/>
              </a:ext>
            </a:extLst>
          </p:cNvPr>
          <p:cNvGrpSpPr/>
          <p:nvPr/>
        </p:nvGrpSpPr>
        <p:grpSpPr>
          <a:xfrm>
            <a:off x="9848244" y="4298277"/>
            <a:ext cx="2242963" cy="1519014"/>
            <a:chOff x="9840008" y="3339524"/>
            <a:chExt cx="2242963" cy="999285"/>
          </a:xfrm>
        </p:grpSpPr>
        <p:sp>
          <p:nvSpPr>
            <p:cNvPr id="62" name="Rectangle 61">
              <a:extLst>
                <a:ext uri="{FF2B5EF4-FFF2-40B4-BE49-F238E27FC236}">
                  <a16:creationId xmlns:a16="http://schemas.microsoft.com/office/drawing/2014/main" id="{729B1B53-3757-4B88-9F93-C06C29F95062}"/>
                </a:ext>
              </a:extLst>
            </p:cNvPr>
            <p:cNvSpPr/>
            <p:nvPr/>
          </p:nvSpPr>
          <p:spPr>
            <a:xfrm>
              <a:off x="9840008" y="3339524"/>
              <a:ext cx="2242963" cy="99928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TextBox 62">
              <a:extLst>
                <a:ext uri="{FF2B5EF4-FFF2-40B4-BE49-F238E27FC236}">
                  <a16:creationId xmlns:a16="http://schemas.microsoft.com/office/drawing/2014/main" id="{7F187081-D48F-47E2-BD9F-82BD144ED4B1}"/>
                </a:ext>
              </a:extLst>
            </p:cNvPr>
            <p:cNvSpPr txBox="1"/>
            <p:nvPr/>
          </p:nvSpPr>
          <p:spPr>
            <a:xfrm>
              <a:off x="9840008" y="3415768"/>
              <a:ext cx="2221715" cy="9030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0" cap="none" spc="0" normalizeH="0" baseline="0" noProof="0">
                  <a:ln>
                    <a:noFill/>
                  </a:ln>
                  <a:solidFill>
                    <a:prstClr val="black"/>
                  </a:solidFill>
                  <a:effectLst/>
                  <a:uLnTx/>
                  <a:uFillTx/>
                  <a:latin typeface="Tahoma" panose="020B0604030504040204" pitchFamily="34" charset="0"/>
                  <a:ea typeface="Tahoma" panose="020B0604030504040204" pitchFamily="34" charset="0"/>
                  <a:cs typeface="Tahoma" panose="020B0604030504040204" pitchFamily="34" charset="0"/>
                  <a:sym typeface="Wingdings 2" panose="05020102010507070707" pitchFamily="18" charset="2"/>
                </a:rPr>
                <a:t></a:t>
              </a: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sym typeface="Wingdings" panose="05000000000000000000" pitchFamily="2" charset="2"/>
                </a:rPr>
                <a:t> </a:t>
              </a: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    ตัวชี้วัดเฉพาะหน่วยงาน</a:t>
              </a:r>
            </a:p>
            <a:p>
              <a:pPr marL="0" marR="0" lvl="0" indent="0" algn="l" defTabSz="914400" rtl="0" eaLnBrk="1" fontAlgn="auto" latinLnBrk="0" hangingPunct="1">
                <a:lnSpc>
                  <a:spcPct val="70000"/>
                </a:lnSpc>
                <a:spcBef>
                  <a:spcPts val="0"/>
                </a:spcBef>
                <a:spcAft>
                  <a:spcPts val="0"/>
                </a:spcAft>
                <a:buClrTx/>
                <a:buSzTx/>
                <a:buFontTx/>
                <a:buNone/>
                <a:tabLst/>
                <a:defRPr/>
              </a:pPr>
              <a:endPar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endParaRP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sym typeface="Wingdings" panose="05000000000000000000" pitchFamily="2" charset="2"/>
                </a:rPr>
                <a:t> </a:t>
              </a: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ตัวชี้วัดบูรณาการหลายหน่วย</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โปรดระบุ ...........................................</a:t>
              </a:r>
              <a:b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b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 </a:t>
              </a:r>
            </a:p>
            <a:p>
              <a:pPr marL="0" marR="0" lvl="0" indent="0" algn="l" defTabSz="914400" rtl="0" eaLnBrk="1" fontAlgn="auto" latinLnBrk="0" hangingPunct="1">
                <a:lnSpc>
                  <a:spcPct val="70000"/>
                </a:lnSpc>
                <a:spcBef>
                  <a:spcPts val="0"/>
                </a:spcBef>
                <a:spcAft>
                  <a:spcPts val="0"/>
                </a:spcAft>
                <a:buClrTx/>
                <a:buSzTx/>
                <a:buFontTx/>
                <a:buNone/>
                <a:tabLst/>
                <a:defRPr/>
              </a:pPr>
              <a:endParaRPr kumimoji="0" lang="th-TH" sz="16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endParaRPr>
            </a:p>
          </p:txBody>
        </p:sp>
      </p:grpSp>
      <p:sp>
        <p:nvSpPr>
          <p:cNvPr id="59" name="Rectangle 1">
            <a:extLst>
              <a:ext uri="{FF2B5EF4-FFF2-40B4-BE49-F238E27FC236}">
                <a16:creationId xmlns:a16="http://schemas.microsoft.com/office/drawing/2014/main" id="{05257A03-967E-BA1E-0D74-ACB9D5600D43}"/>
              </a:ext>
            </a:extLst>
          </p:cNvPr>
          <p:cNvSpPr/>
          <p:nvPr/>
        </p:nvSpPr>
        <p:spPr>
          <a:xfrm>
            <a:off x="109875" y="540163"/>
            <a:ext cx="7737065" cy="321498"/>
          </a:xfrm>
          <a:prstGeom prst="rect">
            <a:avLst/>
          </a:prstGeom>
        </p:spPr>
        <p:txBody>
          <a:bodyPr wrap="square">
            <a:spAutoFit/>
          </a:bodyPr>
          <a:lstStyle/>
          <a:p>
            <a:pPr marL="804863" marR="0" lvl="0" indent="-804863" algn="thaiDist" defTabSz="914400" rtl="0" eaLnBrk="1" fontAlgn="auto"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8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ร้อยละของรายได้ของวิสาหกิจชุมชนที่ประกอบกิจกรรมด้านท่องเที่ยวเชิงเกษตร</a:t>
            </a:r>
            <a:endPar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64" name="Rectangle 16">
            <a:extLst>
              <a:ext uri="{FF2B5EF4-FFF2-40B4-BE49-F238E27FC236}">
                <a16:creationId xmlns:a16="http://schemas.microsoft.com/office/drawing/2014/main" id="{A64BE1C8-4958-8DE2-62FE-9D1819DDF6A1}"/>
              </a:ext>
            </a:extLst>
          </p:cNvPr>
          <p:cNvSpPr/>
          <p:nvPr/>
        </p:nvSpPr>
        <p:spPr>
          <a:xfrm>
            <a:off x="123081" y="749489"/>
            <a:ext cx="1019920" cy="313932"/>
          </a:xfrm>
          <a:prstGeom prst="rect">
            <a:avLst/>
          </a:prstGeom>
        </p:spPr>
        <p:txBody>
          <a:bodyPr wrap="square">
            <a:spAutoFit/>
          </a:bodyPr>
          <a:lstStyle/>
          <a:p>
            <a:pPr marL="804863" marR="0" lvl="0" indent="-804863" algn="thaiDist" defTabSz="914400" rtl="0" eaLnBrk="1" fontAlgn="auto"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8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p>
        </p:txBody>
      </p:sp>
      <p:grpSp>
        <p:nvGrpSpPr>
          <p:cNvPr id="46" name="Group 2">
            <a:extLst>
              <a:ext uri="{FF2B5EF4-FFF2-40B4-BE49-F238E27FC236}">
                <a16:creationId xmlns:a16="http://schemas.microsoft.com/office/drawing/2014/main" id="{182B0335-E3C2-9B14-F2D1-57D3B5F4BC0C}"/>
              </a:ext>
            </a:extLst>
          </p:cNvPr>
          <p:cNvGrpSpPr/>
          <p:nvPr/>
        </p:nvGrpSpPr>
        <p:grpSpPr>
          <a:xfrm>
            <a:off x="5760667" y="580006"/>
            <a:ext cx="724349" cy="427588"/>
            <a:chOff x="1562731" y="1899324"/>
            <a:chExt cx="545361" cy="289957"/>
          </a:xfrm>
        </p:grpSpPr>
        <p:pic>
          <p:nvPicPr>
            <p:cNvPr id="47" name="Picture 1" descr="C:\Users\dathpan\Downloads\056aac9a306aef891367aae43a86394b.jpg">
              <a:extLst>
                <a:ext uri="{FF2B5EF4-FFF2-40B4-BE49-F238E27FC236}">
                  <a16:creationId xmlns:a16="http://schemas.microsoft.com/office/drawing/2014/main" id="{109A884E-C9F7-9C3A-B2A6-5187DE5A97A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TextBox 6">
              <a:extLst>
                <a:ext uri="{FF2B5EF4-FFF2-40B4-BE49-F238E27FC236}">
                  <a16:creationId xmlns:a16="http://schemas.microsoft.com/office/drawing/2014/main" id="{09711265-685A-4F06-1AEB-4011B0976BA6}"/>
                </a:ext>
              </a:extLst>
            </p:cNvPr>
            <p:cNvSpPr txBox="1"/>
            <p:nvPr/>
          </p:nvSpPr>
          <p:spPr>
            <a:xfrm>
              <a:off x="1562731" y="1968958"/>
              <a:ext cx="545361" cy="166229"/>
            </a:xfrm>
            <a:prstGeom prst="rect">
              <a:avLst/>
            </a:prstGeom>
            <a:noFill/>
          </p:spPr>
          <p:txBody>
            <a:bodyPr wrap="square" rtlCol="0">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ต่อเนื่อง</a:t>
              </a: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GB" sz="1200" b="1" i="0" u="none" strike="noStrike" kern="1200" cap="none" spc="0" normalizeH="0" baseline="0" noProof="0">
                <a:ln>
                  <a:noFill/>
                </a:ln>
                <a:solidFill>
                  <a:srgbClr val="FF0000"/>
                </a:solidFill>
                <a:effectLst/>
                <a:uLnTx/>
                <a:uFillTx/>
                <a:latin typeface="TH SarabunPSK" panose="020B0500040200020003" pitchFamily="34" charset="-34"/>
                <a:ea typeface="+mn-ea"/>
                <a:cs typeface="TH SarabunPSK" panose="020B0500040200020003" pitchFamily="34" charset="-34"/>
              </a:endParaRPr>
            </a:p>
          </p:txBody>
        </p:sp>
      </p:grpSp>
      <p:sp>
        <p:nvSpPr>
          <p:cNvPr id="49" name="สี่เหลี่ยมผืนผ้า 48"/>
          <p:cNvSpPr/>
          <p:nvPr/>
        </p:nvSpPr>
        <p:spPr>
          <a:xfrm>
            <a:off x="290758" y="940122"/>
            <a:ext cx="7067986" cy="2677656"/>
          </a:xfrm>
          <a:prstGeom prst="rect">
            <a:avLst/>
          </a:prstGeom>
        </p:spPr>
        <p:txBody>
          <a:bodyPr wrap="square">
            <a:spAutoFit/>
          </a:bodyPr>
          <a:lstStyle/>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วิสาหกิจชุมชน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หมายถึง กิจการของชุมชนเกี่ยวกับการผลิตสินค้า การให้บริการ หรือการอื่น ๆ ที่ดำเนินการโดยคณะบุคคลที่มีความผูกพัน มีวิถีชีวิตร่วมกันและรวมตัวกันประกอบกิจการดังกล่าว ไม่ว่าจะเป็นนิติบุคคลในรูปแบบใดหรือไม่เป็นนิติบุคคล เพื่อสร้างรายได้และเพื่อการพึ่งพาตนเองของครอบครัว ชุมชนและระหว่างชุมชน</a:t>
            </a:r>
          </a:p>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แหล่งท่องเที่ยวเชิงเกษตร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หมายถึง แหล่งท่องเที่ยวเชิงเกษตรของวิสาหกิจชุมชนหรือกลุ่มเกษตรกรที่เข้าร่วมโครงการส่งเสริมและพัฒนาผู้ประกอบการวิสาหกิจชุมชน กิจกรรมส่งเสริมและพัฒนาการท่องเที่ยวเชิงเกษตร</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กับกรมส่งเสริมการเกษตรโดยความสมัครใจ ซึ่งในปีงบประมาณ พ.ศ. 256</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9</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มีพื้นที่เป้าหมายสำหรับดำเนินการ   จำนวน</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36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วิสาหกิจชุมชน </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ขอบเขตการประเมิน : </a:t>
            </a:r>
            <a:r>
              <a:rPr kumimoji="0" lang="th-TH" sz="1200" b="0" i="0" u="none" strike="noStrike" kern="1200" cap="none" spc="-1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มินผลการดำเนินงานตามตัวชี้วัดจากวิสาหกิจชุมชนที่เข้าร่วมโครงการส่งเสริมและพัฒนาผู้ประกอบการวิสาหกิจชุมชน กิจกรรมส่งเสริมและพัฒนาการท่องเที่ยวเชิงเกษตร ประจำปีงบประมาณ พ.ศ. 2569</a:t>
            </a:r>
          </a:p>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วิธีการเก็บข้อมูล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เก็บข้อมูลรายได้ก่อนเข้าร่วมโครงการ และรายได้หลังเข้าร่วมโครงการฯ ของวิสาหกิจชุมชนที่เข้าร่วมโครงการส่งเสริมและพัฒนาผู้ประกอบการวิสาหกิจชุมชน กิจกรรมส่งเสริมและพัฒนาการท่องเที่ยวเชิงเกษตร  ประจำปีงบประมาณ พ.ศ. 2569 โดยคำนวณรายได้เฉลี่ยเปรียบเทียบข้อมูลรายได้จากก่อนเข้าร่วมโครงการ และหลังเข้าร่วมโครงการฯ ของวิสาหกิจชุมชนเป้าหมายทั้งหมดที่เข้าร่วมโครงการฯ ใน ปี พ.ศ. 2569</a:t>
            </a:r>
          </a:p>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แหล่งที่มาของข้อมูล :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รายงานผลการดำเนินงานโครงการส่งเสริมและพัฒนาผู้ประกอบการวิสาหกิจชุมชน กิจกรรมส่งเสริมและพัฒนาการท่องเที่ยวเชิงเกษตร ปีงบประมาณ พ.ศ. 2569</a:t>
            </a:r>
          </a:p>
          <a:p>
            <a:pPr marL="174625" marR="0" lvl="0" indent="-174625"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สูตรการคำนวณ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sng"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(รายได้ของวิสาหกิจชุมชนหลังเข้าร่วมโครงการ </a:t>
            </a:r>
            <a:r>
              <a:rPr kumimoji="0" lang="en-US" sz="1200" b="0" i="0" u="sng"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sng"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รายได้ของวิสาหกิจชุมชนก่อนเข้าร่วมโครงการ)</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x 100</a:t>
            </a:r>
            <a:endPar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รายได้ของวิสาหกิจชุมชนก่อนเข้าร่วมโครงการ </a:t>
            </a:r>
          </a:p>
        </p:txBody>
      </p:sp>
      <p:sp>
        <p:nvSpPr>
          <p:cNvPr id="50" name="Rectangle 20"/>
          <p:cNvSpPr/>
          <p:nvPr/>
        </p:nvSpPr>
        <p:spPr>
          <a:xfrm>
            <a:off x="190815" y="3501813"/>
            <a:ext cx="1693092" cy="243143"/>
          </a:xfrm>
          <a:prstGeom prst="rect">
            <a:avLst/>
          </a:prstGeom>
        </p:spPr>
        <p:txBody>
          <a:bodyPr wrap="non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9</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 </a:t>
            </a:r>
            <a:r>
              <a:rPr kumimoji="0" lang="th-TH" sz="14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ร้อยละ 12</a:t>
            </a:r>
            <a:endParaRPr kumimoji="0" lang="en-US" sz="14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51" name="Table 21"/>
          <p:cNvGraphicFramePr>
            <a:graphicFrameLocks noGrp="1"/>
          </p:cNvGraphicFramePr>
          <p:nvPr/>
        </p:nvGraphicFramePr>
        <p:xfrm>
          <a:off x="204698" y="3730036"/>
          <a:ext cx="9574304" cy="2213107"/>
        </p:xfrm>
        <a:graphic>
          <a:graphicData uri="http://schemas.openxmlformats.org/drawingml/2006/table">
            <a:tbl>
              <a:tblPr firstRow="1" bandRow="1"/>
              <a:tblGrid>
                <a:gridCol w="1504029">
                  <a:extLst>
                    <a:ext uri="{9D8B030D-6E8A-4147-A177-3AD203B41FA5}">
                      <a16:colId xmlns:a16="http://schemas.microsoft.com/office/drawing/2014/main" val="51523606"/>
                    </a:ext>
                  </a:extLst>
                </a:gridCol>
                <a:gridCol w="822037">
                  <a:extLst>
                    <a:ext uri="{9D8B030D-6E8A-4147-A177-3AD203B41FA5}">
                      <a16:colId xmlns:a16="http://schemas.microsoft.com/office/drawing/2014/main" val="2644754066"/>
                    </a:ext>
                  </a:extLst>
                </a:gridCol>
                <a:gridCol w="720436">
                  <a:extLst>
                    <a:ext uri="{9D8B030D-6E8A-4147-A177-3AD203B41FA5}">
                      <a16:colId xmlns:a16="http://schemas.microsoft.com/office/drawing/2014/main" val="1595627643"/>
                    </a:ext>
                  </a:extLst>
                </a:gridCol>
                <a:gridCol w="785091">
                  <a:extLst>
                    <a:ext uri="{9D8B030D-6E8A-4147-A177-3AD203B41FA5}">
                      <a16:colId xmlns:a16="http://schemas.microsoft.com/office/drawing/2014/main" val="2659447798"/>
                    </a:ext>
                  </a:extLst>
                </a:gridCol>
                <a:gridCol w="748145">
                  <a:extLst>
                    <a:ext uri="{9D8B030D-6E8A-4147-A177-3AD203B41FA5}">
                      <a16:colId xmlns:a16="http://schemas.microsoft.com/office/drawing/2014/main" val="3079781069"/>
                    </a:ext>
                  </a:extLst>
                </a:gridCol>
                <a:gridCol w="748146">
                  <a:extLst>
                    <a:ext uri="{9D8B030D-6E8A-4147-A177-3AD203B41FA5}">
                      <a16:colId xmlns:a16="http://schemas.microsoft.com/office/drawing/2014/main" val="20005"/>
                    </a:ext>
                  </a:extLst>
                </a:gridCol>
                <a:gridCol w="1043709">
                  <a:extLst>
                    <a:ext uri="{9D8B030D-6E8A-4147-A177-3AD203B41FA5}">
                      <a16:colId xmlns:a16="http://schemas.microsoft.com/office/drawing/2014/main" val="2611053102"/>
                    </a:ext>
                  </a:extLst>
                </a:gridCol>
                <a:gridCol w="655782">
                  <a:extLst>
                    <a:ext uri="{9D8B030D-6E8A-4147-A177-3AD203B41FA5}">
                      <a16:colId xmlns:a16="http://schemas.microsoft.com/office/drawing/2014/main" val="3602311173"/>
                    </a:ext>
                  </a:extLst>
                </a:gridCol>
                <a:gridCol w="637309">
                  <a:extLst>
                    <a:ext uri="{9D8B030D-6E8A-4147-A177-3AD203B41FA5}">
                      <a16:colId xmlns:a16="http://schemas.microsoft.com/office/drawing/2014/main" val="3714185839"/>
                    </a:ext>
                  </a:extLst>
                </a:gridCol>
                <a:gridCol w="655782">
                  <a:extLst>
                    <a:ext uri="{9D8B030D-6E8A-4147-A177-3AD203B41FA5}">
                      <a16:colId xmlns:a16="http://schemas.microsoft.com/office/drawing/2014/main" val="1510311638"/>
                    </a:ext>
                  </a:extLst>
                </a:gridCol>
                <a:gridCol w="655781">
                  <a:extLst>
                    <a:ext uri="{9D8B030D-6E8A-4147-A177-3AD203B41FA5}">
                      <a16:colId xmlns:a16="http://schemas.microsoft.com/office/drawing/2014/main" val="3878331073"/>
                    </a:ext>
                  </a:extLst>
                </a:gridCol>
                <a:gridCol w="598057">
                  <a:extLst>
                    <a:ext uri="{9D8B030D-6E8A-4147-A177-3AD203B41FA5}">
                      <a16:colId xmlns:a16="http://schemas.microsoft.com/office/drawing/2014/main" val="2065998880"/>
                    </a:ext>
                  </a:extLst>
                </a:gridCol>
              </a:tblGrid>
              <a:tr h="217085">
                <a:tc gridSpan="7">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ข้อมูลพื้นฐาน</a:t>
                      </a:r>
                      <a:r>
                        <a:rPr lang="th-TH" sz="1100" b="1" baseline="0">
                          <a:solidFill>
                            <a:schemeClr val="tx1"/>
                          </a:solidFill>
                          <a:latin typeface="TH SarabunPSK" panose="020B0500040200020003" pitchFamily="34" charset="-34"/>
                          <a:cs typeface="TH SarabunPSK" panose="020B0500040200020003" pitchFamily="34" charset="-34"/>
                        </a:rPr>
                        <a:t> (</a:t>
                      </a:r>
                      <a:r>
                        <a:rPr lang="en-US" sz="1100" b="1" baseline="0">
                          <a:solidFill>
                            <a:schemeClr val="tx1"/>
                          </a:solidFill>
                          <a:latin typeface="TH SarabunPSK" panose="020B0500040200020003" pitchFamily="34" charset="-34"/>
                          <a:cs typeface="TH SarabunPSK" panose="020B0500040200020003" pitchFamily="34" charset="-34"/>
                        </a:rPr>
                        <a:t>Baseline)</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pPr algn="ctr">
                        <a:lnSpc>
                          <a:spcPct val="100000"/>
                        </a:lnSpc>
                        <a:spcBef>
                          <a:spcPts val="0"/>
                        </a:spcBef>
                        <a:spcAft>
                          <a:spcPts val="0"/>
                        </a:spcAft>
                      </a:pPr>
                      <a:endParaRPr lang="en-US" sz="12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hMerge="1">
                  <a:txBody>
                    <a:bodyPr/>
                    <a:lstStyle/>
                    <a:p>
                      <a:pPr algn="ctr">
                        <a:lnSpc>
                          <a:spcPct val="100000"/>
                        </a:lnSpc>
                        <a:spcBef>
                          <a:spcPts val="0"/>
                        </a:spcBef>
                        <a:spcAft>
                          <a:spcPts val="0"/>
                        </a:spcAft>
                      </a:pP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gridSpan="5">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ค่าเป้าหมาย</a:t>
                      </a:r>
                      <a:r>
                        <a:rPr lang="th-TH" sz="1100" b="1" baseline="0">
                          <a:solidFill>
                            <a:schemeClr val="tx1"/>
                          </a:solidFill>
                          <a:latin typeface="TH SarabunPSK" panose="020B0500040200020003" pitchFamily="34" charset="-34"/>
                          <a:cs typeface="TH SarabunPSK" panose="020B0500040200020003" pitchFamily="34" charset="-34"/>
                        </a:rPr>
                        <a:t> </a:t>
                      </a:r>
                      <a:r>
                        <a:rPr lang="en-US" sz="1100" b="1" baseline="0">
                          <a:solidFill>
                            <a:schemeClr val="tx1"/>
                          </a:solidFill>
                          <a:latin typeface="TH SarabunPSK" panose="020B0500040200020003" pitchFamily="34" charset="-34"/>
                          <a:cs typeface="TH SarabunPSK" panose="020B0500040200020003" pitchFamily="34" charset="-34"/>
                        </a:rPr>
                        <a:t>2566 – 2570 (</a:t>
                      </a:r>
                      <a:r>
                        <a:rPr lang="th-TH" sz="1100" b="1" baseline="0">
                          <a:solidFill>
                            <a:schemeClr val="tx1"/>
                          </a:solidFill>
                          <a:latin typeface="TH SarabunPSK" panose="020B0500040200020003" pitchFamily="34" charset="-34"/>
                          <a:cs typeface="TH SarabunPSK" panose="020B0500040200020003" pitchFamily="34" charset="-34"/>
                        </a:rPr>
                        <a:t>ถ้ามี)</a:t>
                      </a:r>
                      <a:endParaRPr lang="en-US" sz="1100" b="1"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321399034"/>
                  </a:ext>
                </a:extLst>
              </a:tr>
              <a:tr h="21708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ปี</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2567</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rgbClr val="0000FF"/>
                          </a:solidFill>
                          <a:latin typeface="TH SarabunPSK" panose="020B0500040200020003" pitchFamily="34" charset="-34"/>
                          <a:cs typeface="TH SarabunPSK" panose="020B0500040200020003" pitchFamily="34" charset="-34"/>
                        </a:rPr>
                        <a:t>2569</a:t>
                      </a:r>
                      <a:r>
                        <a:rPr kumimoji="0" lang="th-TH" sz="11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a:t>
                      </a:r>
                      <a:endParaRPr lang="en-US" sz="1100" b="1">
                        <a:solidFill>
                          <a:srgbClr val="0000FF"/>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en-US" sz="1100" b="1">
                          <a:solidFill>
                            <a:srgbClr val="008000"/>
                          </a:solidFill>
                          <a:latin typeface="TH SarabunPSK" panose="020B0500040200020003" pitchFamily="34" charset="-34"/>
                          <a:cs typeface="TH SarabunPSK" panose="020B0500040200020003" pitchFamily="34" charset="-34"/>
                        </a:rPr>
                        <a:t>2570</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8994238"/>
                  </a:ext>
                </a:extLst>
              </a:tr>
              <a:tr h="2725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วิสาหกิจชุมชนเป้าหมาย</a:t>
                      </a:r>
                      <a:r>
                        <a:rPr lang="en-US" sz="1100" b="1">
                          <a:solidFill>
                            <a:schemeClr val="tx1"/>
                          </a:solidFill>
                          <a:latin typeface="TH SarabunPSK" panose="020B0500040200020003" pitchFamily="34" charset="-34"/>
                          <a:cs typeface="TH SarabunPSK" panose="020B0500040200020003" pitchFamily="34" charset="-34"/>
                        </a:rPr>
                        <a:t> </a:t>
                      </a:r>
                      <a:r>
                        <a:rPr lang="th-TH" sz="1100" b="1">
                          <a:solidFill>
                            <a:schemeClr val="tx1"/>
                          </a:solidFill>
                          <a:latin typeface="TH SarabunPSK" panose="020B0500040200020003" pitchFamily="34" charset="-34"/>
                          <a:cs typeface="TH SarabunPSK" panose="020B0500040200020003" pitchFamily="34" charset="-34"/>
                        </a:rPr>
                        <a:t>(แหล่ง)</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77</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77 </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77 </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56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56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56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56 </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36 </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36</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77 </a:t>
                      </a:r>
                      <a:endParaRPr kumimoji="0" lang="en-US"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725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รายได้ของวิสาหกิจชุมช</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นก่อนเข้าร่วมโครงการ (บาท)</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45,629,084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20,866,606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38,937,150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17,505,291</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24,858,460</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64,033,870</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9456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รายได้ของวิสาหกิจชุมชน</a:t>
                      </a:r>
                    </a:p>
                    <a:p>
                      <a:pPr marL="0" marR="0" lvl="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หลังเข้าร่วมโครงการ (บาท)</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53,868,493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22,297,275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46,670,708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rgbClr val="000000"/>
                          </a:solidFill>
                          <a:effectLst/>
                          <a:latin typeface="TH SarabunPSK" panose="020B0500040200020003" pitchFamily="34" charset="-34"/>
                          <a:cs typeface="TH SarabunPSK" panose="020B0500040200020003" pitchFamily="34" charset="-34"/>
                        </a:rPr>
                        <a:t> 20,876,855 </a:t>
                      </a:r>
                    </a:p>
                  </a:txBody>
                  <a:tcPr marL="9525" marR="9525" marT="9525" marB="0">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29,853,060</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77,032,395</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8447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ค่าเฉลี่ยรายได้เพิ่มขึ้น (ร้อยละ)</a:t>
                      </a:r>
                      <a:endParaRPr lang="en-US"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ร้อยละ 18.06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lnSpc>
                          <a:spcPct val="100000"/>
                        </a:lnSpc>
                        <a:spcBef>
                          <a:spcPts val="0"/>
                        </a:spcBef>
                        <a:spcAft>
                          <a:spcPts val="0"/>
                        </a:spcAft>
                      </a:pPr>
                      <a:r>
                        <a:rPr lang="th-TH" sz="1100" b="1">
                          <a:solidFill>
                            <a:schemeClr val="tx1"/>
                          </a:solidFill>
                          <a:latin typeface="TH SarabunPSK" panose="020B0500040200020003" pitchFamily="34" charset="-34"/>
                          <a:cs typeface="TH SarabunPSK" panose="020B0500040200020003" pitchFamily="34" charset="-34"/>
                        </a:rPr>
                        <a:t>ร้อยละ </a:t>
                      </a:r>
                      <a:r>
                        <a:rPr lang="en-US" sz="1100" b="1">
                          <a:solidFill>
                            <a:schemeClr val="tx1"/>
                          </a:solidFill>
                          <a:latin typeface="TH SarabunPSK" panose="020B0500040200020003" pitchFamily="34" charset="-34"/>
                          <a:cs typeface="TH SarabunPSK" panose="020B0500040200020003" pitchFamily="34" charset="-34"/>
                        </a:rPr>
                        <a:t>6</a:t>
                      </a:r>
                      <a:r>
                        <a:rPr lang="th-TH" sz="1100" b="1">
                          <a:solidFill>
                            <a:schemeClr val="tx1"/>
                          </a:solidFill>
                          <a:latin typeface="TH SarabunPSK" panose="020B0500040200020003" pitchFamily="34" charset="-34"/>
                          <a:cs typeface="TH SarabunPSK" panose="020B0500040200020003" pitchFamily="34" charset="-34"/>
                        </a:rPr>
                        <a:t>.</a:t>
                      </a:r>
                      <a:r>
                        <a:rPr lang="en-US" sz="1100" b="1">
                          <a:solidFill>
                            <a:schemeClr val="tx1"/>
                          </a:solidFill>
                          <a:latin typeface="TH SarabunPSK" panose="020B0500040200020003" pitchFamily="34" charset="-34"/>
                          <a:cs typeface="TH SarabunPSK" panose="020B0500040200020003" pitchFamily="34" charset="-34"/>
                        </a:rPr>
                        <a:t>86</a:t>
                      </a:r>
                      <a:endParaRPr lang="th-TH" sz="1100" b="1">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19.86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 19.</a:t>
                      </a:r>
                      <a:r>
                        <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26</a:t>
                      </a: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 20.09</a:t>
                      </a:r>
                      <a:endParaRPr kumimoji="0" lang="en-US" sz="11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20.30</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12</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12</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ร้อยละ 12</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rPr>
                        <a:t>ร้อยละ 12</a:t>
                      </a:r>
                      <a:endParaRPr kumimoji="0" lang="en-US" sz="1100" b="1"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rPr>
                        <a:t>ร้อยละ 12</a:t>
                      </a:r>
                      <a:endParaRPr kumimoji="0" lang="en-US" sz="1100" b="1" i="0" u="none" strike="noStrike" kern="1200" cap="none" spc="0" normalizeH="0" baseline="0" noProof="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69680560"/>
                  </a:ext>
                </a:extLst>
              </a:tr>
              <a:tr h="2844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h-TH" sz="1100" b="1">
                          <a:solidFill>
                            <a:schemeClr val="tx1"/>
                          </a:solidFill>
                          <a:latin typeface="TH SarabunPSK" panose="020B0500040200020003" pitchFamily="34" charset="-34"/>
                          <a:cs typeface="TH SarabunPSK" panose="020B0500040200020003" pitchFamily="34" charset="-34"/>
                        </a:rPr>
                        <a:t>อัตราการขยายตัว</a:t>
                      </a:r>
                      <a:endParaRPr lang="en-US" sz="1100" b="1">
                        <a:solidFill>
                          <a:schemeClr val="tx1"/>
                        </a:solidFill>
                        <a:latin typeface="TH SarabunPSK" panose="020B0500040200020003" pitchFamily="34" charset="-34"/>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0000"/>
                        </a:lnSpc>
                        <a:spcBef>
                          <a:spcPts val="0"/>
                        </a:spcBef>
                        <a:spcAft>
                          <a:spcPts val="0"/>
                        </a:spcAft>
                      </a:pPr>
                      <a:r>
                        <a:rPr lang="en-US" sz="1100" b="1">
                          <a:solidFill>
                            <a:schemeClr val="tx1"/>
                          </a:solidFill>
                          <a:latin typeface="TH SarabunPSK" panose="020B0500040200020003" pitchFamily="34" charset="-34"/>
                          <a:cs typeface="TH SarabunPSK" panose="020B0500040200020003" pitchFamily="34" charset="-34"/>
                        </a:rPr>
                        <a:t>-</a:t>
                      </a:r>
                      <a:endParaRPr lang="th-TH" sz="1100" b="1">
                        <a:solidFill>
                          <a:schemeClr val="tx1"/>
                        </a:solidFill>
                        <a:latin typeface="TH SarabunPSK" panose="020B0500040200020003" pitchFamily="34" charset="-34"/>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chemeClr val="tx1"/>
                          </a:solidFill>
                          <a:effectLst/>
                          <a:latin typeface="TH SarabunPSK" panose="020B0500040200020003" pitchFamily="34" charset="-34"/>
                          <a:cs typeface="TH SarabunPSK" panose="020B0500040200020003" pitchFamily="34" charset="-34"/>
                        </a:rPr>
                        <a:t>-62.02</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chemeClr val="tx1"/>
                          </a:solidFill>
                          <a:effectLst/>
                          <a:latin typeface="TH SarabunPSK" panose="020B0500040200020003" pitchFamily="34" charset="-34"/>
                          <a:cs typeface="TH SarabunPSK" panose="020B0500040200020003" pitchFamily="34" charset="-34"/>
                        </a:rPr>
                        <a:t>189.50</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chemeClr val="tx1"/>
                          </a:solidFill>
                          <a:effectLst/>
                          <a:latin typeface="TH SarabunPSK" panose="020B0500040200020003" pitchFamily="34" charset="-34"/>
                          <a:cs typeface="TH SarabunPSK" panose="020B0500040200020003" pitchFamily="34" charset="-34"/>
                        </a:rPr>
                        <a:t>-3.02</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t"/>
                      <a:r>
                        <a:rPr lang="en-US" sz="1100" b="1" i="0" u="none" strike="noStrike">
                          <a:solidFill>
                            <a:schemeClr val="tx1"/>
                          </a:solidFill>
                          <a:effectLst/>
                          <a:latin typeface="TH SarabunPSK" panose="020B0500040200020003" pitchFamily="34" charset="-34"/>
                          <a:cs typeface="TH SarabunPSK" panose="020B0500040200020003" pitchFamily="34" charset="-34"/>
                        </a:rPr>
                        <a:t>4.31</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1.05</a:t>
                      </a: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endParaRPr kumimoji="0" lang="en-US" sz="11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38995308"/>
                  </a:ext>
                </a:extLst>
              </a:tr>
            </a:tbl>
          </a:graphicData>
        </a:graphic>
      </p:graphicFrame>
      <p:sp>
        <p:nvSpPr>
          <p:cNvPr id="52" name="Rectangle 4"/>
          <p:cNvSpPr/>
          <p:nvPr/>
        </p:nvSpPr>
        <p:spPr>
          <a:xfrm>
            <a:off x="123080" y="5965594"/>
            <a:ext cx="10359274" cy="2848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หมายเหตุ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 *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ที่มาของค่าเป้าหมาย มาจากแผนแม่บทภายใต้ยุทธศาสตร์ชาติ ประเด็น (๕) การท่องเที่ยว</a:t>
            </a:r>
          </a:p>
        </p:txBody>
      </p:sp>
      <p:sp>
        <p:nvSpPr>
          <p:cNvPr id="53" name="Rectangle 25"/>
          <p:cNvSpPr/>
          <p:nvPr/>
        </p:nvSpPr>
        <p:spPr>
          <a:xfrm>
            <a:off x="4004185" y="6592179"/>
            <a:ext cx="5861487" cy="275460"/>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หลังจากดำเนินการพัฒนาแหล่งท่องเที่ยวเชิงเกษตร</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เรียบร้อยแล้ว (ภายในเดือนกันยายน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9)</a:t>
            </a:r>
            <a:endPar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54" name="Rectangle 36">
            <a:extLst>
              <a:ext uri="{FF2B5EF4-FFF2-40B4-BE49-F238E27FC236}">
                <a16:creationId xmlns:a16="http://schemas.microsoft.com/office/drawing/2014/main" id="{9A1FF574-794B-448C-AE88-BA2BC2F7BE13}"/>
              </a:ext>
            </a:extLst>
          </p:cNvPr>
          <p:cNvSpPr/>
          <p:nvPr/>
        </p:nvSpPr>
        <p:spPr>
          <a:xfrm>
            <a:off x="633041" y="6202677"/>
            <a:ext cx="9772492" cy="447815"/>
          </a:xfrm>
          <a:prstGeom prst="rect">
            <a:avLst/>
          </a:prstGeom>
          <a:noFill/>
        </p:spPr>
        <p:txBody>
          <a:bodyPr wrap="square">
            <a:spAutoFit/>
          </a:bodyPr>
          <a:lstStyle/>
          <a:p>
            <a:pPr marL="169863" marR="0" lvl="0" indent="-169863" algn="thaiDist" defTabSz="914400" rtl="0" eaLnBrk="1" fontAlgn="auto" latinLnBrk="0" hangingPunct="1">
              <a:lnSpc>
                <a:spcPct val="80000"/>
              </a:lnSpc>
              <a:spcBef>
                <a:spcPts val="0"/>
              </a:spcBef>
              <a:spcAft>
                <a:spcPts val="0"/>
              </a:spcAft>
              <a:buClrTx/>
              <a:buSzTx/>
              <a:buFontTx/>
              <a:buNone/>
              <a:tabLst>
                <a:tab pos="169863" algn="l"/>
              </a:tabLst>
              <a:defRPr/>
            </a:pP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รมส่งเสริมการเกษตรสามารถปรับเปลี่ยนพื้นที่เป้าหมายแหล่งท่องเที่ยวเชิงเกษตรของวิสาหกิจชุมชนหรือกลุ่มเกษตรกรที่เข้าร่วมโครงการส่งเสริมและพัฒนาผู้ประกอบการวิสาหกิจชุมชน </a:t>
            </a:r>
          </a:p>
          <a:p>
            <a:pPr marL="169863" marR="0" lvl="0" indent="-169863" algn="thaiDist" defTabSz="914400" rtl="0" eaLnBrk="1" fontAlgn="auto" latinLnBrk="0" hangingPunct="1">
              <a:lnSpc>
                <a:spcPct val="80000"/>
              </a:lnSpc>
              <a:spcBef>
                <a:spcPts val="0"/>
              </a:spcBef>
              <a:spcAft>
                <a:spcPts val="0"/>
              </a:spcAft>
              <a:buClrTx/>
              <a:buSzTx/>
              <a:buFontTx/>
              <a:buNone/>
              <a:tabLst>
                <a:tab pos="169863" algn="l"/>
              </a:tabLst>
              <a:defRPr/>
            </a:pP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กิจกรรมส่งเสริมและพัฒนาการท่องเที่ยวเชิงเกษตร</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จำนวนวิสาหกิจชุมชน ปี 2569 ได้ตามการได้รับการจัดสรรงบประมาณรายจ่ายประจำปีงบประมาณ พ.ศ. 2569</a:t>
            </a:r>
          </a:p>
        </p:txBody>
      </p:sp>
      <p:sp>
        <p:nvSpPr>
          <p:cNvPr id="55" name="Rectangle 43">
            <a:extLst>
              <a:ext uri="{FF2B5EF4-FFF2-40B4-BE49-F238E27FC236}">
                <a16:creationId xmlns:a16="http://schemas.microsoft.com/office/drawing/2014/main" id="{6C9E6153-F871-47D4-9FB5-AA5189A823E9}"/>
              </a:ext>
            </a:extLst>
          </p:cNvPr>
          <p:cNvSpPr/>
          <p:nvPr/>
        </p:nvSpPr>
        <p:spPr>
          <a:xfrm>
            <a:off x="93987" y="6588348"/>
            <a:ext cx="4023421" cy="264688"/>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rPr>
              <a:t>ผู้รับผิดชอบการรายงานผล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กองส่งเสริมวิสาหกิจชุมชน กรมส่งเสริมการเกษตร</a:t>
            </a:r>
            <a:endParaRPr kumimoji="0" lang="en-US" sz="1400" b="0"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endParaRPr>
          </a:p>
        </p:txBody>
      </p:sp>
      <p:grpSp>
        <p:nvGrpSpPr>
          <p:cNvPr id="24" name="Group 9">
            <a:extLst>
              <a:ext uri="{FF2B5EF4-FFF2-40B4-BE49-F238E27FC236}">
                <a16:creationId xmlns:a16="http://schemas.microsoft.com/office/drawing/2014/main" id="{B597A455-D755-C474-0D07-333D8DE9D5D1}"/>
              </a:ext>
            </a:extLst>
          </p:cNvPr>
          <p:cNvGrpSpPr/>
          <p:nvPr/>
        </p:nvGrpSpPr>
        <p:grpSpPr>
          <a:xfrm>
            <a:off x="9748485" y="865778"/>
            <a:ext cx="2359277" cy="788074"/>
            <a:chOff x="9775002" y="675128"/>
            <a:chExt cx="2359277" cy="1452761"/>
          </a:xfrm>
        </p:grpSpPr>
        <p:sp>
          <p:nvSpPr>
            <p:cNvPr id="25" name="Rectangle: Rounded Corners 37">
              <a:extLst>
                <a:ext uri="{FF2B5EF4-FFF2-40B4-BE49-F238E27FC236}">
                  <a16:creationId xmlns:a16="http://schemas.microsoft.com/office/drawing/2014/main" id="{BC8A8C19-CBDC-B0F8-4677-CB0AAC8DED8F}"/>
                </a:ext>
              </a:extLst>
            </p:cNvPr>
            <p:cNvSpPr/>
            <p:nvPr/>
          </p:nvSpPr>
          <p:spPr>
            <a:xfrm>
              <a:off x="9775002" y="675128"/>
              <a:ext cx="2333640" cy="1452761"/>
            </a:xfrm>
            <a:prstGeom prst="roundRect">
              <a:avLst>
                <a:gd name="adj" fmla="val 12443"/>
              </a:avLst>
            </a:prstGeom>
            <a:solidFill>
              <a:srgbClr val="FFCC6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6" name="TextBox 33">
              <a:extLst>
                <a:ext uri="{FF2B5EF4-FFF2-40B4-BE49-F238E27FC236}">
                  <a16:creationId xmlns:a16="http://schemas.microsoft.com/office/drawing/2014/main" id="{6E103C33-AE68-1F43-4DE0-1A14CA659EA2}"/>
                </a:ext>
              </a:extLst>
            </p:cNvPr>
            <p:cNvSpPr txBox="1"/>
            <p:nvPr/>
          </p:nvSpPr>
          <p:spPr>
            <a:xfrm>
              <a:off x="9809628" y="710988"/>
              <a:ext cx="2324651" cy="1302932"/>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แผนแม่บทฯ และแผนแม่บทย่อยฯ ที่เกี่ยวข้อง</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แผนแม่บทฯ</a:t>
              </a:r>
              <a:r>
                <a:rPr kumimoji="0" lang="en-US"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ประเด็น 16 เศรษฐกิจฐานราก</a:t>
              </a:r>
              <a:endParaRPr kumimoji="0" lang="en-US"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แผนแม่บทย่อยฯ</a:t>
              </a:r>
              <a:r>
                <a:rPr kumimoji="0" lang="en-US"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16.1 การยกระดับศักยภาพการเป็นผู้ประกอบการธุรกิจ</a:t>
              </a:r>
              <a:endParaRPr kumimoji="0" lang="th-TH" sz="1400" b="0" i="0" u="none" strike="noStrike" kern="0" cap="none" spc="-20" normalizeH="0" baseline="0" noProof="0">
                <a:ln>
                  <a:noFill/>
                </a:ln>
                <a:solidFill>
                  <a:prstClr val="black"/>
                </a:solidFill>
                <a:effectLst/>
                <a:uLnTx/>
                <a:uFillTx/>
                <a:latin typeface="TH Sarabun PSK"/>
                <a:ea typeface="+mn-ea"/>
                <a:cs typeface="TH SarabunPSK" panose="020B0500040200020003" pitchFamily="34" charset="-34"/>
              </a:endParaRPr>
            </a:p>
          </p:txBody>
        </p:sp>
      </p:grpSp>
      <p:grpSp>
        <p:nvGrpSpPr>
          <p:cNvPr id="27" name="Group 13">
            <a:extLst>
              <a:ext uri="{FF2B5EF4-FFF2-40B4-BE49-F238E27FC236}">
                <a16:creationId xmlns:a16="http://schemas.microsoft.com/office/drawing/2014/main" id="{C7E06FD5-C85C-906D-3BCB-92758F5FF243}"/>
              </a:ext>
            </a:extLst>
          </p:cNvPr>
          <p:cNvGrpSpPr/>
          <p:nvPr/>
        </p:nvGrpSpPr>
        <p:grpSpPr>
          <a:xfrm>
            <a:off x="9751360" y="1794994"/>
            <a:ext cx="2310363" cy="631500"/>
            <a:chOff x="9772608" y="2530886"/>
            <a:chExt cx="2310363" cy="631500"/>
          </a:xfrm>
        </p:grpSpPr>
        <p:sp>
          <p:nvSpPr>
            <p:cNvPr id="29" name="TextBox 38">
              <a:extLst>
                <a:ext uri="{FF2B5EF4-FFF2-40B4-BE49-F238E27FC236}">
                  <a16:creationId xmlns:a16="http://schemas.microsoft.com/office/drawing/2014/main" id="{51855875-A366-80B7-D654-58C302756AC6}"/>
                </a:ext>
              </a:extLst>
            </p:cNvPr>
            <p:cNvSpPr txBox="1"/>
            <p:nvPr/>
          </p:nvSpPr>
          <p:spPr>
            <a:xfrm>
              <a:off x="9772608" y="2530886"/>
              <a:ext cx="2310363" cy="631500"/>
            </a:xfrm>
            <a:prstGeom prst="rect">
              <a:avLst/>
            </a:prstGeom>
            <a:solidFill>
              <a:schemeClr val="accent5">
                <a:lumMod val="60000"/>
                <a:lumOff val="40000"/>
              </a:schemeClr>
            </a:solidFill>
          </p:spPr>
          <p:txBody>
            <a:bodyPr wrap="square">
              <a:noAutofit/>
            </a:bodyPr>
            <a:lstStyle>
              <a:defPPr>
                <a:defRPr lang="en-US"/>
              </a:defPPr>
              <a:lvl1pPr marL="107950" marR="0" lvl="0" indent="-107950" fontAlgn="auto">
                <a:lnSpc>
                  <a:spcPct val="70000"/>
                </a:lnSpc>
                <a:spcBef>
                  <a:spcPts val="0"/>
                </a:spcBef>
                <a:spcAft>
                  <a:spcPts val="0"/>
                </a:spcAft>
                <a:buClrTx/>
                <a:buSzTx/>
                <a:buFont typeface="Arial" panose="020B0604020202020204" pitchFamily="34" charset="0"/>
                <a:buChar char="•"/>
                <a:tabLst/>
                <a:defRPr kumimoji="0" sz="900" b="0" i="0" u="none" strike="noStrike" cap="none" spc="0" normalizeH="0" baseline="0">
                  <a:ln>
                    <a:noFill/>
                  </a:ln>
                  <a:solidFill>
                    <a:prstClr val="black"/>
                  </a:solidFill>
                  <a:effectLst/>
                  <a:uLnTx/>
                  <a:uFillTx/>
                  <a:latin typeface="TH SarabunPSK" panose="020B0500040200020003" pitchFamily="34" charset="-34"/>
                  <a:cs typeface="TH SarabunPSK" panose="020B0500040200020003" pitchFamily="34" charset="-34"/>
                </a:defRPr>
              </a:lvl1pPr>
            </a:lstStyle>
            <a:p>
              <a:pPr marL="0" marR="0" lvl="0" indent="0" algn="l" defTabSz="914400" rtl="0" eaLnBrk="1" fontAlgn="auto" latinLnBrk="0" hangingPunct="1">
                <a:lnSpc>
                  <a:spcPct val="70000"/>
                </a:lnSpc>
                <a:spcBef>
                  <a:spcPts val="0"/>
                </a:spcBef>
                <a:spcAft>
                  <a:spcPts val="0"/>
                </a:spcAft>
                <a:buClrTx/>
                <a:buSzTx/>
                <a:buFont typeface="Arial" panose="020B0604020202020204" pitchFamily="34" charset="0"/>
                <a:buNone/>
                <a:tabLst/>
                <a:defRPr/>
              </a:pPr>
              <a:endParaRPr kumimoji="0" lang="th-TH" sz="9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0" name="TextBox 34">
              <a:extLst>
                <a:ext uri="{FF2B5EF4-FFF2-40B4-BE49-F238E27FC236}">
                  <a16:creationId xmlns:a16="http://schemas.microsoft.com/office/drawing/2014/main" id="{975D8668-94D5-BE3C-E1B3-BBF7FAAC2221}"/>
                </a:ext>
              </a:extLst>
            </p:cNvPr>
            <p:cNvSpPr txBox="1"/>
            <p:nvPr/>
          </p:nvSpPr>
          <p:spPr>
            <a:xfrm>
              <a:off x="9848244" y="2607156"/>
              <a:ext cx="2139059" cy="392864"/>
            </a:xfrm>
            <a:prstGeom prst="rect">
              <a:avLst/>
            </a:prstGeom>
            <a:noFill/>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 สร้างและพัฒนาศักยภาพวิสาหกิจ  และผู้ประกอบการ</a:t>
              </a:r>
            </a:p>
          </p:txBody>
        </p:sp>
      </p:grpSp>
      <p:grpSp>
        <p:nvGrpSpPr>
          <p:cNvPr id="56" name="Group 39">
            <a:extLst>
              <a:ext uri="{FF2B5EF4-FFF2-40B4-BE49-F238E27FC236}">
                <a16:creationId xmlns:a16="http://schemas.microsoft.com/office/drawing/2014/main" id="{84C6CFB9-E920-0712-8F7B-2570101C491E}"/>
              </a:ext>
            </a:extLst>
          </p:cNvPr>
          <p:cNvGrpSpPr/>
          <p:nvPr/>
        </p:nvGrpSpPr>
        <p:grpSpPr>
          <a:xfrm>
            <a:off x="9724556" y="2917482"/>
            <a:ext cx="2305822" cy="646300"/>
            <a:chOff x="9840008" y="3339524"/>
            <a:chExt cx="2242963" cy="714649"/>
          </a:xfrm>
        </p:grpSpPr>
        <p:sp>
          <p:nvSpPr>
            <p:cNvPr id="57" name="Rectangle 12">
              <a:extLst>
                <a:ext uri="{FF2B5EF4-FFF2-40B4-BE49-F238E27FC236}">
                  <a16:creationId xmlns:a16="http://schemas.microsoft.com/office/drawing/2014/main" id="{E4489D3C-7712-F020-8EE1-ED33DEAD8E14}"/>
                </a:ext>
              </a:extLst>
            </p:cNvPr>
            <p:cNvSpPr/>
            <p:nvPr/>
          </p:nvSpPr>
          <p:spPr>
            <a:xfrm>
              <a:off x="9840008" y="3339524"/>
              <a:ext cx="2242963" cy="7146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58" name="TextBox 35">
              <a:extLst>
                <a:ext uri="{FF2B5EF4-FFF2-40B4-BE49-F238E27FC236}">
                  <a16:creationId xmlns:a16="http://schemas.microsoft.com/office/drawing/2014/main" id="{FFA8D0DA-DE5E-FE05-475E-5E2C6DA3EEDB}"/>
                </a:ext>
              </a:extLst>
            </p:cNvPr>
            <p:cNvSpPr txBox="1"/>
            <p:nvPr/>
          </p:nvSpPr>
          <p:spPr>
            <a:xfrm>
              <a:off x="10217156" y="3431699"/>
              <a:ext cx="1683499" cy="541614"/>
            </a:xfrm>
            <a:prstGeom prst="rect">
              <a:avLst/>
            </a:prstGeom>
            <a:noFill/>
          </p:spPr>
          <p:txBody>
            <a:bodyPr wrap="square">
              <a:spAutoFit/>
            </a:bodyP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ระบุหัวข้อย่อยภายใต้ </a:t>
              </a:r>
              <a:r>
                <a:rPr kumimoji="0" lang="en-US"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1.1 การสร้างและพัฒนาวิสาหกิจ         และผู้ประกอบการ</a:t>
              </a:r>
            </a:p>
          </p:txBody>
        </p:sp>
      </p:grpSp>
      <p:sp>
        <p:nvSpPr>
          <p:cNvPr id="65" name="Arrow: Down 42">
            <a:extLst>
              <a:ext uri="{FF2B5EF4-FFF2-40B4-BE49-F238E27FC236}">
                <a16:creationId xmlns:a16="http://schemas.microsoft.com/office/drawing/2014/main" id="{793B79E7-2C17-3630-8DF8-C6F260123C57}"/>
              </a:ext>
            </a:extLst>
          </p:cNvPr>
          <p:cNvSpPr/>
          <p:nvPr/>
        </p:nvSpPr>
        <p:spPr>
          <a:xfrm>
            <a:off x="10727468" y="2569721"/>
            <a:ext cx="384835" cy="23621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nvGrpSpPr>
          <p:cNvPr id="67" name="Group 9">
            <a:extLst>
              <a:ext uri="{FF2B5EF4-FFF2-40B4-BE49-F238E27FC236}">
                <a16:creationId xmlns:a16="http://schemas.microsoft.com/office/drawing/2014/main" id="{BAA72EAA-E7C6-713D-069A-313FE8F5DF38}"/>
              </a:ext>
            </a:extLst>
          </p:cNvPr>
          <p:cNvGrpSpPr/>
          <p:nvPr/>
        </p:nvGrpSpPr>
        <p:grpSpPr>
          <a:xfrm>
            <a:off x="7365166" y="867043"/>
            <a:ext cx="2359277" cy="788074"/>
            <a:chOff x="9775002" y="675128"/>
            <a:chExt cx="2359277" cy="1452761"/>
          </a:xfrm>
        </p:grpSpPr>
        <p:sp>
          <p:nvSpPr>
            <p:cNvPr id="68" name="Rectangle: Rounded Corners 37">
              <a:extLst>
                <a:ext uri="{FF2B5EF4-FFF2-40B4-BE49-F238E27FC236}">
                  <a16:creationId xmlns:a16="http://schemas.microsoft.com/office/drawing/2014/main" id="{BB9EFABF-AB7A-4104-FF3F-2FF2F3BD1962}"/>
                </a:ext>
              </a:extLst>
            </p:cNvPr>
            <p:cNvSpPr/>
            <p:nvPr/>
          </p:nvSpPr>
          <p:spPr>
            <a:xfrm>
              <a:off x="9775002" y="675128"/>
              <a:ext cx="2333640" cy="1452761"/>
            </a:xfrm>
            <a:prstGeom prst="roundRect">
              <a:avLst>
                <a:gd name="adj" fmla="val 12443"/>
              </a:avLst>
            </a:prstGeom>
            <a:solidFill>
              <a:srgbClr val="FFCC6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9" name="TextBox 33">
              <a:extLst>
                <a:ext uri="{FF2B5EF4-FFF2-40B4-BE49-F238E27FC236}">
                  <a16:creationId xmlns:a16="http://schemas.microsoft.com/office/drawing/2014/main" id="{F2328570-35D4-9CAF-1D33-36FF6154D221}"/>
                </a:ext>
              </a:extLst>
            </p:cNvPr>
            <p:cNvSpPr txBox="1"/>
            <p:nvPr/>
          </p:nvSpPr>
          <p:spPr>
            <a:xfrm>
              <a:off x="9809628" y="710988"/>
              <a:ext cx="2324651" cy="1302932"/>
            </a:xfrm>
            <a:prstGeom prst="rect">
              <a:avLst/>
            </a:prstGeom>
            <a:noFill/>
          </p:spPr>
          <p:txBody>
            <a:bodyPr wrap="square" rtlCol="0">
              <a:spAutoFit/>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แผนแม่บทฯ และแผนแม่บทย่อยฯ ที่เกี่ยวข้อง</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แผนแม่บทฯ </a:t>
              </a:r>
              <a:r>
                <a:rPr kumimoji="0" lang="en-US"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ประเด็น </a:t>
              </a:r>
              <a:r>
                <a:rPr kumimoji="0" lang="en-US"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5 </a:t>
              </a:r>
              <a:r>
                <a:rPr kumimoji="0" lang="th-TH"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การท่องเที่ยว</a:t>
              </a:r>
              <a:endParaRPr kumimoji="0" lang="en-US"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แผนแม่บทย่อยฯ </a:t>
              </a:r>
              <a:r>
                <a:rPr kumimoji="0" lang="en-US" sz="12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05.1 การท่องเที่ยวเชิงสร้างสรรค์         และวัฒนธรรม</a:t>
              </a:r>
              <a:endParaRPr kumimoji="0" lang="th-TH" sz="1200" b="0" i="0" u="none" strike="noStrike" kern="0" cap="none" spc="-20" normalizeH="0" baseline="0" noProof="0">
                <a:ln>
                  <a:noFill/>
                </a:ln>
                <a:solidFill>
                  <a:prstClr val="black"/>
                </a:solidFill>
                <a:effectLst/>
                <a:uLnTx/>
                <a:uFillTx/>
                <a:latin typeface="TH Sarabun PSK"/>
                <a:ea typeface="+mn-ea"/>
                <a:cs typeface="TH SarabunPSK" panose="020B0500040200020003" pitchFamily="34" charset="-34"/>
              </a:endParaRPr>
            </a:p>
          </p:txBody>
        </p:sp>
      </p:grpSp>
      <p:grpSp>
        <p:nvGrpSpPr>
          <p:cNvPr id="70" name="Group 13">
            <a:extLst>
              <a:ext uri="{FF2B5EF4-FFF2-40B4-BE49-F238E27FC236}">
                <a16:creationId xmlns:a16="http://schemas.microsoft.com/office/drawing/2014/main" id="{CFDAE3FE-0D34-C8C8-B62F-C582E9BCABED}"/>
              </a:ext>
            </a:extLst>
          </p:cNvPr>
          <p:cNvGrpSpPr/>
          <p:nvPr/>
        </p:nvGrpSpPr>
        <p:grpSpPr>
          <a:xfrm>
            <a:off x="7400715" y="1808854"/>
            <a:ext cx="2310363" cy="631500"/>
            <a:chOff x="9772608" y="2530886"/>
            <a:chExt cx="2310363" cy="631500"/>
          </a:xfrm>
        </p:grpSpPr>
        <p:sp>
          <p:nvSpPr>
            <p:cNvPr id="71" name="TextBox 38">
              <a:extLst>
                <a:ext uri="{FF2B5EF4-FFF2-40B4-BE49-F238E27FC236}">
                  <a16:creationId xmlns:a16="http://schemas.microsoft.com/office/drawing/2014/main" id="{4AC100CF-0652-783C-3D52-925656DDA006}"/>
                </a:ext>
              </a:extLst>
            </p:cNvPr>
            <p:cNvSpPr txBox="1"/>
            <p:nvPr/>
          </p:nvSpPr>
          <p:spPr>
            <a:xfrm>
              <a:off x="9772608" y="2530886"/>
              <a:ext cx="2310363" cy="631500"/>
            </a:xfrm>
            <a:prstGeom prst="rect">
              <a:avLst/>
            </a:prstGeom>
            <a:solidFill>
              <a:schemeClr val="accent5">
                <a:lumMod val="60000"/>
                <a:lumOff val="40000"/>
              </a:schemeClr>
            </a:solidFill>
          </p:spPr>
          <p:txBody>
            <a:bodyPr wrap="square">
              <a:noAutofit/>
            </a:bodyPr>
            <a:lstStyle>
              <a:defPPr>
                <a:defRPr lang="en-US"/>
              </a:defPPr>
              <a:lvl1pPr marL="107950" marR="0" lvl="0" indent="-107950" fontAlgn="auto">
                <a:lnSpc>
                  <a:spcPct val="70000"/>
                </a:lnSpc>
                <a:spcBef>
                  <a:spcPts val="0"/>
                </a:spcBef>
                <a:spcAft>
                  <a:spcPts val="0"/>
                </a:spcAft>
                <a:buClrTx/>
                <a:buSzTx/>
                <a:buFont typeface="Arial" panose="020B0604020202020204" pitchFamily="34" charset="0"/>
                <a:buChar char="•"/>
                <a:tabLst/>
                <a:defRPr kumimoji="0" sz="900" b="0" i="0" u="none" strike="noStrike" cap="none" spc="0" normalizeH="0" baseline="0">
                  <a:ln>
                    <a:noFill/>
                  </a:ln>
                  <a:solidFill>
                    <a:prstClr val="black"/>
                  </a:solidFill>
                  <a:effectLst/>
                  <a:uLnTx/>
                  <a:uFillTx/>
                  <a:latin typeface="TH SarabunPSK" panose="020B0500040200020003" pitchFamily="34" charset="-34"/>
                  <a:cs typeface="TH SarabunPSK" panose="020B0500040200020003" pitchFamily="34" charset="-34"/>
                </a:defRPr>
              </a:lvl1pPr>
            </a:lstStyle>
            <a:p>
              <a:pPr marL="0" marR="0" lvl="0" indent="0" algn="l" defTabSz="914400" rtl="0" eaLnBrk="1" fontAlgn="auto" latinLnBrk="0" hangingPunct="1">
                <a:lnSpc>
                  <a:spcPct val="70000"/>
                </a:lnSpc>
                <a:spcBef>
                  <a:spcPts val="0"/>
                </a:spcBef>
                <a:spcAft>
                  <a:spcPts val="0"/>
                </a:spcAft>
                <a:buClrTx/>
                <a:buSzTx/>
                <a:buFont typeface="Arial" panose="020B0604020202020204" pitchFamily="34" charset="0"/>
                <a:buNone/>
                <a:tabLst/>
                <a:defRPr/>
              </a:pPr>
              <a:endParaRPr kumimoji="0" lang="th-TH" sz="9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72" name="TextBox 34">
              <a:extLst>
                <a:ext uri="{FF2B5EF4-FFF2-40B4-BE49-F238E27FC236}">
                  <a16:creationId xmlns:a16="http://schemas.microsoft.com/office/drawing/2014/main" id="{39FC9A0D-AED5-CB2A-F917-E81E4AC9AFF3}"/>
                </a:ext>
              </a:extLst>
            </p:cNvPr>
            <p:cNvSpPr txBox="1"/>
            <p:nvPr/>
          </p:nvSpPr>
          <p:spPr>
            <a:xfrm>
              <a:off x="9848244" y="2607156"/>
              <a:ext cx="2139059" cy="392864"/>
            </a:xfrm>
            <a:prstGeom prst="rect">
              <a:avLst/>
            </a:prstGeom>
            <a:noFill/>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r>
                <a:rPr kumimoji="0" lang="th-TH" sz="12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 การพัฒนาคุณภาพแหล่งท่องเที่ยว สินค้า และบริการด้านการท่องเที่ยว </a:t>
              </a:r>
            </a:p>
          </p:txBody>
        </p:sp>
      </p:grpSp>
      <p:grpSp>
        <p:nvGrpSpPr>
          <p:cNvPr id="73" name="Group 39">
            <a:extLst>
              <a:ext uri="{FF2B5EF4-FFF2-40B4-BE49-F238E27FC236}">
                <a16:creationId xmlns:a16="http://schemas.microsoft.com/office/drawing/2014/main" id="{1C2C42C3-3457-E118-D253-9DBC039866EF}"/>
              </a:ext>
            </a:extLst>
          </p:cNvPr>
          <p:cNvGrpSpPr/>
          <p:nvPr/>
        </p:nvGrpSpPr>
        <p:grpSpPr>
          <a:xfrm>
            <a:off x="7373914" y="2931342"/>
            <a:ext cx="2305823" cy="646300"/>
            <a:chOff x="9840008" y="3339524"/>
            <a:chExt cx="2242963" cy="714649"/>
          </a:xfrm>
        </p:grpSpPr>
        <p:sp>
          <p:nvSpPr>
            <p:cNvPr id="74" name="Rectangle 12">
              <a:extLst>
                <a:ext uri="{FF2B5EF4-FFF2-40B4-BE49-F238E27FC236}">
                  <a16:creationId xmlns:a16="http://schemas.microsoft.com/office/drawing/2014/main" id="{00E3D08B-352E-817A-4DA6-B0C5C1856140}"/>
                </a:ext>
              </a:extLst>
            </p:cNvPr>
            <p:cNvSpPr/>
            <p:nvPr/>
          </p:nvSpPr>
          <p:spPr>
            <a:xfrm>
              <a:off x="9840008" y="3339524"/>
              <a:ext cx="2242963" cy="71464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75" name="TextBox 35">
              <a:extLst>
                <a:ext uri="{FF2B5EF4-FFF2-40B4-BE49-F238E27FC236}">
                  <a16:creationId xmlns:a16="http://schemas.microsoft.com/office/drawing/2014/main" id="{A06CACCA-98F3-423D-CA8A-4C2111FAB4CC}"/>
                </a:ext>
              </a:extLst>
            </p:cNvPr>
            <p:cNvSpPr txBox="1"/>
            <p:nvPr/>
          </p:nvSpPr>
          <p:spPr>
            <a:xfrm>
              <a:off x="10131081" y="3431699"/>
              <a:ext cx="1681820" cy="541614"/>
            </a:xfrm>
            <a:prstGeom prst="rect">
              <a:avLst/>
            </a:prstGeom>
            <a:noFill/>
          </p:spPr>
          <p:txBody>
            <a:bodyPr wrap="square">
              <a:spAutoFit/>
            </a:bodyP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ระบุหัวข้อย่อยภายใต้ </a:t>
              </a:r>
              <a:r>
                <a:rPr kumimoji="0" lang="en-US"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2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2.1 การพัฒนา ปรับปรุงและต่อยอดแหล่งท่องเที่ยว</a:t>
              </a:r>
            </a:p>
          </p:txBody>
        </p:sp>
      </p:grpSp>
      <p:sp>
        <p:nvSpPr>
          <p:cNvPr id="77" name="Arrow: Down 42">
            <a:extLst>
              <a:ext uri="{FF2B5EF4-FFF2-40B4-BE49-F238E27FC236}">
                <a16:creationId xmlns:a16="http://schemas.microsoft.com/office/drawing/2014/main" id="{4B833EBD-FCC4-8497-8D31-D792CD38485F}"/>
              </a:ext>
            </a:extLst>
          </p:cNvPr>
          <p:cNvSpPr/>
          <p:nvPr/>
        </p:nvSpPr>
        <p:spPr>
          <a:xfrm>
            <a:off x="8376823" y="2583581"/>
            <a:ext cx="384835" cy="23621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9" name="TextBox 20">
            <a:extLst>
              <a:ext uri="{FF2B5EF4-FFF2-40B4-BE49-F238E27FC236}">
                <a16:creationId xmlns:a16="http://schemas.microsoft.com/office/drawing/2014/main" id="{1012003D-988A-ECE4-EC24-030B1DF6EAA4}"/>
              </a:ext>
            </a:extLst>
          </p:cNvPr>
          <p:cNvSpPr txBox="1"/>
          <p:nvPr/>
        </p:nvSpPr>
        <p:spPr>
          <a:xfrm>
            <a:off x="0" y="16364"/>
            <a:ext cx="7211932" cy="396724"/>
          </a:xfrm>
          <a:prstGeom prst="rect">
            <a:avLst/>
          </a:prstGeom>
          <a:noFill/>
        </p:spPr>
        <p:txBody>
          <a:bodyPr wrap="square" rtlCol="0">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1600" b="1" i="0" u="none" strike="noStrike" kern="1200" cap="none" spc="0" normalizeH="0" baseline="0" noProof="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ตามมาตรการปรับปรุงประสิทธิภาพในการปฏิบัติราชการ ประจำปีงบประมาณ พ.ศ. </a:t>
            </a:r>
            <a:r>
              <a:rPr kumimoji="0" lang="en-US" sz="1600" b="1" i="0" u="none" strike="noStrike" kern="1200" cap="none" spc="0" normalizeH="0" baseline="0" noProof="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 </a:t>
            </a:r>
            <a:endParaRPr kumimoji="0" lang="th-TH" sz="1600" b="1" i="0" u="none" strike="noStrike" kern="1200" cap="none" spc="0" normalizeH="0" baseline="0" noProof="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nvGrpSpPr>
          <p:cNvPr id="18" name="Group 8">
            <a:extLst>
              <a:ext uri="{FF2B5EF4-FFF2-40B4-BE49-F238E27FC236}">
                <a16:creationId xmlns:a16="http://schemas.microsoft.com/office/drawing/2014/main" id="{464CF132-C0CF-03A5-1801-286C3CB1B36A}"/>
              </a:ext>
            </a:extLst>
          </p:cNvPr>
          <p:cNvGrpSpPr/>
          <p:nvPr/>
        </p:nvGrpSpPr>
        <p:grpSpPr>
          <a:xfrm>
            <a:off x="-19566" y="-8326"/>
            <a:ext cx="12223440" cy="582274"/>
            <a:chOff x="-46041" y="573594"/>
            <a:chExt cx="12199677" cy="557396"/>
          </a:xfrm>
        </p:grpSpPr>
        <p:sp>
          <p:nvSpPr>
            <p:cNvPr id="20" name="Rectangle 17">
              <a:extLst>
                <a:ext uri="{FF2B5EF4-FFF2-40B4-BE49-F238E27FC236}">
                  <a16:creationId xmlns:a16="http://schemas.microsoft.com/office/drawing/2014/main" id="{5F856345-1808-5172-2ACC-76738E54A89C}"/>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557F7DD7-FDC9-4603-5231-BC51C4C44A14}"/>
                </a:ext>
              </a:extLst>
            </p:cNvPr>
            <p:cNvSpPr txBox="1"/>
            <p:nvPr/>
          </p:nvSpPr>
          <p:spPr>
            <a:xfrm>
              <a:off x="-46041" y="607566"/>
              <a:ext cx="7209762" cy="523085"/>
            </a:xfrm>
            <a:prstGeom prst="rect">
              <a:avLst/>
            </a:prstGeom>
            <a:noFill/>
          </p:spPr>
          <p:txBody>
            <a:bodyPr wrap="square" rtlCol="0">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lvl="0">
                <a:lnSpc>
                  <a:spcPts val="1800"/>
                </a:lnSpc>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lang="en-US"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
        <p:nvSpPr>
          <p:cNvPr id="7" name="TextBox 25">
            <a:extLst>
              <a:ext uri="{FF2B5EF4-FFF2-40B4-BE49-F238E27FC236}">
                <a16:creationId xmlns:a16="http://schemas.microsoft.com/office/drawing/2014/main" id="{55C63A28-5BB9-147C-DE53-6C8CBE177471}"/>
              </a:ext>
            </a:extLst>
          </p:cNvPr>
          <p:cNvSpPr txBox="1"/>
          <p:nvPr/>
        </p:nvSpPr>
        <p:spPr>
          <a:xfrm>
            <a:off x="6218368" y="34836"/>
            <a:ext cx="5973632" cy="514372"/>
          </a:xfrm>
          <a:prstGeom prst="rect">
            <a:avLst/>
          </a:prstGeom>
          <a:solidFill>
            <a:schemeClr val="accent2"/>
          </a:solidFill>
        </p:spPr>
        <p:txBody>
          <a:bodyPr wrap="square" rtlCol="0">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Joint KPIs</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Agenda</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3</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รายได้จากการท่องเที่ยว และ</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Agenda 4</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รายได้ของผู้ประกอบการ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SMEs </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และ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OTOP</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nvGrpSpPr>
          <p:cNvPr id="10" name="กลุ่ม 4">
            <a:extLst>
              <a:ext uri="{FF2B5EF4-FFF2-40B4-BE49-F238E27FC236}">
                <a16:creationId xmlns:a16="http://schemas.microsoft.com/office/drawing/2014/main" id="{31049A5C-9DFC-5F39-55F3-E5B3A1882B07}"/>
              </a:ext>
            </a:extLst>
          </p:cNvPr>
          <p:cNvGrpSpPr>
            <a:grpSpLocks/>
          </p:cNvGrpSpPr>
          <p:nvPr/>
        </p:nvGrpSpPr>
        <p:grpSpPr bwMode="auto">
          <a:xfrm>
            <a:off x="6262328" y="520993"/>
            <a:ext cx="811325" cy="486601"/>
            <a:chOff x="7076055" y="1707729"/>
            <a:chExt cx="1164188" cy="628202"/>
          </a:xfrm>
        </p:grpSpPr>
        <p:pic>
          <p:nvPicPr>
            <p:cNvPr id="11" name="Picture 1" descr="C:\Users\dathpan\Downloads\056aac9a306aef891367aae43a86394b.jpg">
              <a:extLst>
                <a:ext uri="{FF2B5EF4-FFF2-40B4-BE49-F238E27FC236}">
                  <a16:creationId xmlns:a16="http://schemas.microsoft.com/office/drawing/2014/main" id="{3081875E-B6D7-0A5B-8435-8A37C59A8AC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2">
              <a:extLst>
                <a:ext uri="{FF2B5EF4-FFF2-40B4-BE49-F238E27FC236}">
                  <a16:creationId xmlns:a16="http://schemas.microsoft.com/office/drawing/2014/main" id="{57F9C54F-2DEA-673D-E7AC-861AC5DEE5A2}"/>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en-US"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10</a:t>
              </a:r>
              <a:endPar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1361674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lide Number Placeholder 3">
            <a:extLst>
              <a:ext uri="{FF2B5EF4-FFF2-40B4-BE49-F238E27FC236}">
                <a16:creationId xmlns:a16="http://schemas.microsoft.com/office/drawing/2014/main" id="{C1B01A38-B6E7-45FC-9057-770802D96A89}"/>
              </a:ext>
            </a:extLst>
          </p:cNvPr>
          <p:cNvSpPr>
            <a:spLocks noGrp="1"/>
          </p:cNvSpPr>
          <p:nvPr>
            <p:ph type="sldNum" sz="quarter" idx="12"/>
          </p:nvPr>
        </p:nvSpPr>
        <p:spPr>
          <a:xfrm>
            <a:off x="9318523"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Calibri" panose="020F0502020204030204"/>
                <a:ea typeface="+mn-ea"/>
                <a:cs typeface="TH SarabunPSK" panose="020B0500040200020003"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srgbClr val="002060"/>
              </a:solidFill>
              <a:effectLst/>
              <a:uLnTx/>
              <a:uFillTx/>
              <a:latin typeface="Calibri" panose="020F0502020204030204"/>
              <a:ea typeface="+mn-ea"/>
              <a:cs typeface="TH SarabunPSK" panose="020B0500040200020003" pitchFamily="34" charset="-34"/>
            </a:endParaRPr>
          </a:p>
        </p:txBody>
      </p:sp>
      <p:graphicFrame>
        <p:nvGraphicFramePr>
          <p:cNvPr id="5" name="Table 11">
            <a:extLst>
              <a:ext uri="{FF2B5EF4-FFF2-40B4-BE49-F238E27FC236}">
                <a16:creationId xmlns:a16="http://schemas.microsoft.com/office/drawing/2014/main" id="{2EB61525-5F13-46F7-7D29-CB6704A209D5}"/>
              </a:ext>
            </a:extLst>
          </p:cNvPr>
          <p:cNvGraphicFramePr>
            <a:graphicFrameLocks noGrp="1"/>
          </p:cNvGraphicFramePr>
          <p:nvPr/>
        </p:nvGraphicFramePr>
        <p:xfrm>
          <a:off x="225711" y="937199"/>
          <a:ext cx="5631881" cy="1809457"/>
        </p:xfrm>
        <a:graphic>
          <a:graphicData uri="http://schemas.openxmlformats.org/drawingml/2006/table">
            <a:tbl>
              <a:tblPr firstRow="1" bandRow="1"/>
              <a:tblGrid>
                <a:gridCol w="1847533">
                  <a:extLst>
                    <a:ext uri="{9D8B030D-6E8A-4147-A177-3AD203B41FA5}">
                      <a16:colId xmlns:a16="http://schemas.microsoft.com/office/drawing/2014/main" val="20000"/>
                    </a:ext>
                  </a:extLst>
                </a:gridCol>
                <a:gridCol w="1919334">
                  <a:extLst>
                    <a:ext uri="{9D8B030D-6E8A-4147-A177-3AD203B41FA5}">
                      <a16:colId xmlns:a16="http://schemas.microsoft.com/office/drawing/2014/main" val="20001"/>
                    </a:ext>
                  </a:extLst>
                </a:gridCol>
                <a:gridCol w="1865014">
                  <a:extLst>
                    <a:ext uri="{9D8B030D-6E8A-4147-A177-3AD203B41FA5}">
                      <a16:colId xmlns:a16="http://schemas.microsoft.com/office/drawing/2014/main" val="20002"/>
                    </a:ext>
                  </a:extLst>
                </a:gridCol>
              </a:tblGrid>
              <a:tr h="244466">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9431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1270678">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จัดทำข้อมูลแผนการพัฒนา</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แหล่งท่องเที่ยวเชิงเกษตรได้</a:t>
                      </a: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จำนวน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32 </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แผน</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จัดทำข้อมูลแผนการพัฒนา</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แหล่งท่องเที่ยวเชิงเกษตรได้</a:t>
                      </a: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จำนวน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34 </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แผน</a:t>
                      </a: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จัดทำข้อมูลแผนการพัฒนา</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แหล่งท่องเที่ยวเชิงเกษตรได้</a:t>
                      </a: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จำนวน </a:t>
                      </a:r>
                      <a:r>
                        <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36 </a:t>
                      </a:r>
                      <a:r>
                        <a:rPr kumimoji="0" lang="th-TH"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แผน</a:t>
                      </a:r>
                      <a:endParaRPr kumimoji="0" lang="en-US"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 typeface="Arial" panose="020B0604020202020204" pitchFamily="34" charset="0"/>
                        <a:buNone/>
                        <a:tabLst/>
                        <a:defRPr/>
                      </a:pPr>
                      <a:endParaRPr kumimoji="0" lang="en-GB" sz="1400" b="1"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16" name="Group 15">
            <a:extLst>
              <a:ext uri="{FF2B5EF4-FFF2-40B4-BE49-F238E27FC236}">
                <a16:creationId xmlns:a16="http://schemas.microsoft.com/office/drawing/2014/main" id="{B637CE68-4D19-E6C1-A594-C400B20BCDDB}"/>
              </a:ext>
            </a:extLst>
          </p:cNvPr>
          <p:cNvGrpSpPr/>
          <p:nvPr/>
        </p:nvGrpSpPr>
        <p:grpSpPr>
          <a:xfrm>
            <a:off x="10879742" y="32124"/>
            <a:ext cx="696428" cy="464129"/>
            <a:chOff x="10826720" y="63795"/>
            <a:chExt cx="701748" cy="462517"/>
          </a:xfrm>
        </p:grpSpPr>
        <p:sp>
          <p:nvSpPr>
            <p:cNvPr id="20" name="Oval 19">
              <a:extLst>
                <a:ext uri="{FF2B5EF4-FFF2-40B4-BE49-F238E27FC236}">
                  <a16:creationId xmlns:a16="http://schemas.microsoft.com/office/drawing/2014/main" id="{54C5A794-8461-55E1-AD75-907464A83E5C}"/>
                </a:ext>
              </a:extLst>
            </p:cNvPr>
            <p:cNvSpPr/>
            <p:nvPr/>
          </p:nvSpPr>
          <p:spPr>
            <a:xfrm>
              <a:off x="10919636" y="63795"/>
              <a:ext cx="478465" cy="462517"/>
            </a:xfrm>
            <a:prstGeom prst="ellipse">
              <a:avLst/>
            </a:prstGeom>
            <a:solidFill>
              <a:srgbClr val="E84C22"/>
            </a:solidFill>
            <a:ln w="12700" cap="flat" cmpd="sng" algn="ctr">
              <a:solidFill>
                <a:srgbClr val="E84C22">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a:ea typeface="+mn-ea"/>
                <a:cs typeface="+mn-cs"/>
              </a:endParaRPr>
            </a:p>
          </p:txBody>
        </p:sp>
        <p:sp>
          <p:nvSpPr>
            <p:cNvPr id="23" name="TextBox 22">
              <a:extLst>
                <a:ext uri="{FF2B5EF4-FFF2-40B4-BE49-F238E27FC236}">
                  <a16:creationId xmlns:a16="http://schemas.microsoft.com/office/drawing/2014/main" id="{3C01970B-866C-D39F-14D9-BCFAFF1F1E2C}"/>
                </a:ext>
              </a:extLst>
            </p:cNvPr>
            <p:cNvSpPr txBox="1"/>
            <p:nvPr/>
          </p:nvSpPr>
          <p:spPr>
            <a:xfrm>
              <a:off x="10826720" y="108251"/>
              <a:ext cx="701748" cy="403832"/>
            </a:xfrm>
            <a:prstGeom prst="rect">
              <a:avLst/>
            </a:prstGeom>
            <a:noFill/>
          </p:spPr>
          <p:txBody>
            <a:bodyPr wrap="square" rtlCol="0">
              <a:spAutoFit/>
            </a:bodyPr>
            <a:lstStyle/>
            <a:p>
              <a:pPr marL="0" marR="0" lvl="0" indent="0" algn="ctr" defTabSz="914400" rtl="0" eaLnBrk="1" fontAlgn="auto" latinLnBrk="0" hangingPunct="1">
                <a:lnSpc>
                  <a:spcPct val="70000"/>
                </a:lnSpc>
                <a:spcBef>
                  <a:spcPts val="0"/>
                </a:spcBef>
                <a:spcAft>
                  <a:spcPts val="0"/>
                </a:spcAft>
                <a:buClrTx/>
                <a:buSzTx/>
                <a:buFontTx/>
                <a:buNone/>
                <a:tabLst/>
                <a:defRPr/>
              </a:pPr>
              <a:r>
                <a:rPr kumimoji="0" lang="en-US"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LOGO </a:t>
              </a:r>
              <a:r>
                <a:rPr kumimoji="0" lang="th-TH"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กรม</a:t>
              </a:r>
              <a:endParaRPr kumimoji="0" lang="en-GB" sz="1400" b="1" i="0" u="none" strike="noStrike" kern="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pic>
        <p:nvPicPr>
          <p:cNvPr id="29" name="รูปภาพ 44">
            <a:extLst>
              <a:ext uri="{FF2B5EF4-FFF2-40B4-BE49-F238E27FC236}">
                <a16:creationId xmlns:a16="http://schemas.microsoft.com/office/drawing/2014/main" id="{01149809-15B7-3936-1226-874B396BDF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53779" y="0"/>
            <a:ext cx="577682" cy="577682"/>
          </a:xfrm>
          <a:prstGeom prst="rect">
            <a:avLst/>
          </a:prstGeom>
        </p:spPr>
      </p:pic>
      <p:grpSp>
        <p:nvGrpSpPr>
          <p:cNvPr id="31" name="Group 30">
            <a:extLst>
              <a:ext uri="{FF2B5EF4-FFF2-40B4-BE49-F238E27FC236}">
                <a16:creationId xmlns:a16="http://schemas.microsoft.com/office/drawing/2014/main" id="{7987FDFC-05A5-C4ED-13B3-D48099A560F1}"/>
              </a:ext>
            </a:extLst>
          </p:cNvPr>
          <p:cNvGrpSpPr/>
          <p:nvPr/>
        </p:nvGrpSpPr>
        <p:grpSpPr>
          <a:xfrm>
            <a:off x="-11874" y="-8326"/>
            <a:ext cx="12215748" cy="594744"/>
            <a:chOff x="-38364" y="573594"/>
            <a:chExt cx="12192000" cy="569333"/>
          </a:xfrm>
        </p:grpSpPr>
        <p:sp>
          <p:nvSpPr>
            <p:cNvPr id="33" name="Rectangle 32">
              <a:extLst>
                <a:ext uri="{FF2B5EF4-FFF2-40B4-BE49-F238E27FC236}">
                  <a16:creationId xmlns:a16="http://schemas.microsoft.com/office/drawing/2014/main" id="{87340BCD-DE7C-8834-3666-570D9627D8D5}"/>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7" name="TextBox 20">
              <a:extLst>
                <a:ext uri="{FF2B5EF4-FFF2-40B4-BE49-F238E27FC236}">
                  <a16:creationId xmlns:a16="http://schemas.microsoft.com/office/drawing/2014/main" id="{41002EAA-19E2-9AA7-0E46-3C8CFEE05C37}"/>
                </a:ext>
              </a:extLst>
            </p:cNvPr>
            <p:cNvSpPr txBox="1"/>
            <p:nvPr/>
          </p:nvSpPr>
          <p:spPr>
            <a:xfrm>
              <a:off x="-34190" y="607566"/>
              <a:ext cx="7197911" cy="535361"/>
            </a:xfrm>
            <a:prstGeom prst="rect">
              <a:avLst/>
            </a:prstGeom>
            <a:noFill/>
          </p:spPr>
          <p:txBody>
            <a:bodyPr wrap="square" rtlCol="0">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lvl="0">
                <a:lnSpc>
                  <a:spcPts val="1800"/>
                </a:lnSpc>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lang="en-US"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graphicFrame>
        <p:nvGraphicFramePr>
          <p:cNvPr id="49" name="Table 11">
            <a:extLst>
              <a:ext uri="{FF2B5EF4-FFF2-40B4-BE49-F238E27FC236}">
                <a16:creationId xmlns:a16="http://schemas.microsoft.com/office/drawing/2014/main" id="{DCCE0F99-15D3-0815-E158-4705F2503D9A}"/>
              </a:ext>
            </a:extLst>
          </p:cNvPr>
          <p:cNvGraphicFramePr>
            <a:graphicFrameLocks noGrp="1"/>
          </p:cNvGraphicFramePr>
          <p:nvPr/>
        </p:nvGraphicFramePr>
        <p:xfrm>
          <a:off x="6321203" y="937199"/>
          <a:ext cx="5631881" cy="1809458"/>
        </p:xfrm>
        <a:graphic>
          <a:graphicData uri="http://schemas.openxmlformats.org/drawingml/2006/table">
            <a:tbl>
              <a:tblPr firstRow="1" bandRow="1"/>
              <a:tblGrid>
                <a:gridCol w="1847533">
                  <a:extLst>
                    <a:ext uri="{9D8B030D-6E8A-4147-A177-3AD203B41FA5}">
                      <a16:colId xmlns:a16="http://schemas.microsoft.com/office/drawing/2014/main" val="20000"/>
                    </a:ext>
                  </a:extLst>
                </a:gridCol>
                <a:gridCol w="1919334">
                  <a:extLst>
                    <a:ext uri="{9D8B030D-6E8A-4147-A177-3AD203B41FA5}">
                      <a16:colId xmlns:a16="http://schemas.microsoft.com/office/drawing/2014/main" val="20001"/>
                    </a:ext>
                  </a:extLst>
                </a:gridCol>
                <a:gridCol w="1865014">
                  <a:extLst>
                    <a:ext uri="{9D8B030D-6E8A-4147-A177-3AD203B41FA5}">
                      <a16:colId xmlns:a16="http://schemas.microsoft.com/office/drawing/2014/main" val="20002"/>
                    </a:ext>
                  </a:extLst>
                </a:gridCol>
              </a:tblGrid>
              <a:tr h="218554">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 2570 รอบที่ 1 (6 เดือน) </a:t>
                      </a: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6311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1026265">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จัดทำข้อมูลแผนการพัฒนา</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แหล่งท่องเที่ยวเชิงเกษตรได้ </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ร้อยละ </a:t>
                      </a:r>
                      <a:r>
                        <a:rPr lang="en-US" sz="1400" b="1" kern="1200">
                          <a:solidFill>
                            <a:schemeClr val="tx1"/>
                          </a:solidFill>
                          <a:effectLst/>
                          <a:latin typeface="TH SarabunIT๙" panose="020B0500040200020003" pitchFamily="34" charset="-34"/>
                          <a:ea typeface="+mn-ea"/>
                          <a:cs typeface="TH SarabunIT๙" panose="020B0500040200020003" pitchFamily="34" charset="-34"/>
                        </a:rPr>
                        <a:t>90 </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ของวิสาหกิจชุมชนเป้าหมาย</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th-TH"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จัดทำข้อมูลแผนการพัฒนา</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แหล่งท่องเที่ยวเชิงเกษตรได้ </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ร้อยละ</a:t>
                      </a:r>
                      <a:r>
                        <a:rPr lang="en-US" sz="1400" b="1" kern="1200">
                          <a:solidFill>
                            <a:schemeClr val="tx1"/>
                          </a:solidFill>
                          <a:effectLst/>
                          <a:latin typeface="TH SarabunIT๙" panose="020B0500040200020003" pitchFamily="34" charset="-34"/>
                          <a:ea typeface="+mn-ea"/>
                          <a:cs typeface="TH SarabunIT๙" panose="020B0500040200020003" pitchFamily="34" charset="-34"/>
                        </a:rPr>
                        <a:t> 95 </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ของวิสาหกิจชุมชนเป้าหมาย</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th-TH" sz="1400" b="1" kern="1200">
                        <a:solidFill>
                          <a:schemeClr val="tx1"/>
                        </a:solidFill>
                        <a:effectLst/>
                        <a:latin typeface="TH SarabunIT๙" panose="020B0500040200020003" pitchFamily="34" charset="-34"/>
                        <a:ea typeface="+mn-ea"/>
                        <a:cs typeface="TH SarabunIT๙"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จัดทำข้อมูลแผนการพัฒนา</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แหล่งท่องเที่ยวเชิงเกษตรได้ </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ร้อยละ</a:t>
                      </a:r>
                      <a:r>
                        <a:rPr lang="en-US" sz="1400" b="1" kern="1200">
                          <a:solidFill>
                            <a:schemeClr val="tx1"/>
                          </a:solidFill>
                          <a:effectLst/>
                          <a:latin typeface="TH SarabunIT๙" panose="020B0500040200020003" pitchFamily="34" charset="-34"/>
                          <a:ea typeface="+mn-ea"/>
                          <a:cs typeface="TH SarabunIT๙" panose="020B0500040200020003" pitchFamily="34" charset="-34"/>
                        </a:rPr>
                        <a:t> 100 </a:t>
                      </a:r>
                    </a:p>
                    <a:p>
                      <a:pPr marL="0" marR="0" lvl="0" indent="0" algn="ctr" defTabSz="914400" rtl="0" eaLnBrk="1" fontAlgn="ctr" latinLnBrk="0" hangingPunct="1">
                        <a:lnSpc>
                          <a:spcPct val="100000"/>
                        </a:lnSpc>
                        <a:spcBef>
                          <a:spcPts val="0"/>
                        </a:spcBef>
                        <a:spcAft>
                          <a:spcPts val="0"/>
                        </a:spcAft>
                        <a:buClrTx/>
                        <a:buSzTx/>
                        <a:buFontTx/>
                        <a:buNone/>
                        <a:tabLst/>
                        <a:defRPr/>
                      </a:pPr>
                      <a:r>
                        <a:rPr lang="th-TH" sz="1400" b="1" kern="1200">
                          <a:solidFill>
                            <a:schemeClr val="tx1"/>
                          </a:solidFill>
                          <a:effectLst/>
                          <a:latin typeface="TH SarabunIT๙" panose="020B0500040200020003" pitchFamily="34" charset="-34"/>
                          <a:ea typeface="+mn-ea"/>
                          <a:cs typeface="TH SarabunIT๙" panose="020B0500040200020003" pitchFamily="34" charset="-34"/>
                        </a:rPr>
                        <a:t>ของวิสาหกิจชุมชนเป้าหมาย</a:t>
                      </a:r>
                      <a:endParaRPr lang="en-US" sz="1400" b="1" kern="1200">
                        <a:solidFill>
                          <a:schemeClr val="tx1"/>
                        </a:solidFill>
                        <a:effectLst/>
                        <a:latin typeface="TH SarabunIT๙" panose="020B0500040200020003" pitchFamily="34" charset="-34"/>
                        <a:ea typeface="+mn-ea"/>
                        <a:cs typeface="TH SarabunIT๙" panose="020B0500040200020003" pitchFamily="34" charset="-34"/>
                      </a:endParaRPr>
                    </a:p>
                  </a:txBody>
                  <a:tcPr marL="61913" marR="61913" marT="23813" marB="23813"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sp>
        <p:nvSpPr>
          <p:cNvPr id="2" name="TextBox 25">
            <a:extLst>
              <a:ext uri="{FF2B5EF4-FFF2-40B4-BE49-F238E27FC236}">
                <a16:creationId xmlns:a16="http://schemas.microsoft.com/office/drawing/2014/main" id="{3A35D887-E067-BC92-B3AB-46A8617CD116}"/>
              </a:ext>
            </a:extLst>
          </p:cNvPr>
          <p:cNvSpPr txBox="1"/>
          <p:nvPr/>
        </p:nvSpPr>
        <p:spPr>
          <a:xfrm>
            <a:off x="6218368" y="34836"/>
            <a:ext cx="5973632" cy="514372"/>
          </a:xfrm>
          <a:prstGeom prst="rect">
            <a:avLst/>
          </a:prstGeom>
          <a:solidFill>
            <a:schemeClr val="accent2"/>
          </a:solidFill>
        </p:spPr>
        <p:txBody>
          <a:bodyPr wrap="square" rtlCol="0">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Joint KPIs</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Agenda</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3</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รายได้จากการท่องเที่ยว และ</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Agenda 4</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รายได้ของผู้ประกอบการ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SMEs </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และ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OTOP</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aphicFrame>
        <p:nvGraphicFramePr>
          <p:cNvPr id="4" name="Table 15">
            <a:extLst>
              <a:ext uri="{FF2B5EF4-FFF2-40B4-BE49-F238E27FC236}">
                <a16:creationId xmlns:a16="http://schemas.microsoft.com/office/drawing/2014/main" id="{FE8192F4-51E1-14B5-A8C5-0A44390A96BF}"/>
              </a:ext>
            </a:extLst>
          </p:cNvPr>
          <p:cNvGraphicFramePr>
            <a:graphicFrameLocks noGrp="1"/>
          </p:cNvGraphicFramePr>
          <p:nvPr/>
        </p:nvGraphicFramePr>
        <p:xfrm>
          <a:off x="6315406" y="3352979"/>
          <a:ext cx="5637678" cy="1253492"/>
        </p:xfrm>
        <a:graphic>
          <a:graphicData uri="http://schemas.openxmlformats.org/drawingml/2006/table">
            <a:tbl>
              <a:tblPr/>
              <a:tblGrid>
                <a:gridCol w="1811636">
                  <a:extLst>
                    <a:ext uri="{9D8B030D-6E8A-4147-A177-3AD203B41FA5}">
                      <a16:colId xmlns:a16="http://schemas.microsoft.com/office/drawing/2014/main" val="2395031024"/>
                    </a:ext>
                  </a:extLst>
                </a:gridCol>
                <a:gridCol w="1610847">
                  <a:extLst>
                    <a:ext uri="{9D8B030D-6E8A-4147-A177-3AD203B41FA5}">
                      <a16:colId xmlns:a16="http://schemas.microsoft.com/office/drawing/2014/main" val="1583591442"/>
                    </a:ext>
                  </a:extLst>
                </a:gridCol>
                <a:gridCol w="2215195">
                  <a:extLst>
                    <a:ext uri="{9D8B030D-6E8A-4147-A177-3AD203B41FA5}">
                      <a16:colId xmlns:a16="http://schemas.microsoft.com/office/drawing/2014/main" val="67155911"/>
                    </a:ext>
                  </a:extLst>
                </a:gridCol>
              </a:tblGrid>
              <a:tr h="212936">
                <a:tc gridSpan="3">
                  <a:txBody>
                    <a:bodyPr/>
                    <a:lstStyle/>
                    <a:p>
                      <a:pP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เกณฑ์การประเมินปี </a:t>
                      </a:r>
                      <a:r>
                        <a:rPr lang="en-US" sz="1400" b="1" i="0" u="none" strike="noStrike">
                          <a:solidFill>
                            <a:srgbClr val="000000"/>
                          </a:solidFill>
                          <a:effectLst/>
                          <a:latin typeface="TH SarabunPSK" panose="020B0500040200020003" pitchFamily="34" charset="-34"/>
                          <a:cs typeface="TH SarabunPSK" panose="020B0500040200020003" pitchFamily="34" charset="-34"/>
                        </a:rPr>
                        <a:t>2570 </a:t>
                      </a:r>
                      <a:r>
                        <a:rPr lang="th-TH" sz="1400" b="1" i="0" u="none" strike="noStrike">
                          <a:solidFill>
                            <a:srgbClr val="000000"/>
                          </a:solidFill>
                          <a:effectLst/>
                          <a:latin typeface="TH SarabunPSK" panose="020B0500040200020003" pitchFamily="34" charset="-34"/>
                          <a:cs typeface="TH SarabunPSK" panose="020B0500040200020003" pitchFamily="34" charset="-34"/>
                        </a:rPr>
                        <a:t>รอบที่ </a:t>
                      </a:r>
                      <a:r>
                        <a:rPr lang="en-US" sz="1400" b="1" i="0" u="none" strike="noStrike">
                          <a:solidFill>
                            <a:srgbClr val="000000"/>
                          </a:solidFill>
                          <a:effectLst/>
                          <a:latin typeface="TH SarabunPSK" panose="020B0500040200020003" pitchFamily="34" charset="-34"/>
                          <a:cs typeface="TH SarabunPSK" panose="020B0500040200020003" pitchFamily="34" charset="-34"/>
                        </a:rPr>
                        <a:t>2 </a:t>
                      </a:r>
                      <a:r>
                        <a:rPr lang="th-TH" sz="1400" b="1" i="0" u="none" strike="noStrike">
                          <a:solidFill>
                            <a:srgbClr val="000000"/>
                          </a:solidFill>
                          <a:effectLst/>
                          <a:latin typeface="TH SarabunPSK" panose="020B0500040200020003" pitchFamily="34" charset="-34"/>
                          <a:cs typeface="TH SarabunPSK" panose="020B0500040200020003" pitchFamily="34" charset="-34"/>
                        </a:rPr>
                        <a:t>(</a:t>
                      </a:r>
                      <a:r>
                        <a:rPr lang="en-US" sz="1400" b="1" i="0" u="none" strike="noStrike">
                          <a:solidFill>
                            <a:srgbClr val="000000"/>
                          </a:solidFill>
                          <a:effectLst/>
                          <a:latin typeface="TH SarabunPSK" panose="020B0500040200020003" pitchFamily="34" charset="-34"/>
                          <a:cs typeface="TH SarabunPSK" panose="020B0500040200020003" pitchFamily="34" charset="-34"/>
                        </a:rPr>
                        <a:t>12 </a:t>
                      </a:r>
                      <a:r>
                        <a:rPr lang="th-TH" sz="1400" b="1" i="0" u="none" strike="noStrike">
                          <a:solidFill>
                            <a:srgbClr val="000000"/>
                          </a:solidFill>
                          <a:effectLst/>
                          <a:latin typeface="TH SarabunPSK" panose="020B0500040200020003" pitchFamily="34" charset="-34"/>
                          <a:cs typeface="TH SarabunPSK" panose="020B0500040200020003" pitchFamily="34" charset="-34"/>
                        </a:rPr>
                        <a:t>เดือน)</a:t>
                      </a:r>
                      <a:endParaRPr lang="th-TH" sz="1400" b="1">
                        <a:effectLst/>
                        <a:latin typeface="TH SarabunPSK" panose="020B0500040200020003" pitchFamily="34" charset="-34"/>
                        <a:cs typeface="TH SarabunPSK" panose="020B0500040200020003" pitchFamily="34" charset="-34"/>
                      </a:endParaRPr>
                    </a:p>
                  </a:txBody>
                  <a:tcPr marL="61913" marR="61913" marT="23813" marB="23813">
                    <a:lnL w="4763" cap="flat" cmpd="sng" algn="ctr">
                      <a:solidFill>
                        <a:srgbClr val="000000"/>
                      </a:solidFill>
                      <a:prstDash val="solid"/>
                      <a:round/>
                      <a:headEnd type="none" w="med" len="med"/>
                      <a:tailEnd type="none" w="med" len="med"/>
                    </a:lnL>
                    <a:lnR w="4763" cap="flat" cmpd="sng" algn="ctr">
                      <a:solidFill>
                        <a:srgbClr val="000000"/>
                      </a:solidFill>
                      <a:prstDash val="solid"/>
                      <a:round/>
                      <a:headEnd type="none" w="med" len="med"/>
                      <a:tailEnd type="none" w="med" len="med"/>
                    </a:lnR>
                    <a:lnT w="4763" cap="flat" cmpd="sng" algn="ctr">
                      <a:solidFill>
                        <a:srgbClr val="000000"/>
                      </a:solidFill>
                      <a:prstDash val="solid"/>
                      <a:round/>
                      <a:headEnd type="none" w="med" len="med"/>
                      <a:tailEnd type="none" w="med" len="med"/>
                    </a:lnT>
                    <a:lnB w="6348" cap="flat" cmpd="sng" algn="ctr">
                      <a:solidFill>
                        <a:srgbClr val="BFBFBF"/>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9275333"/>
                  </a:ext>
                </a:extLst>
              </a:tr>
              <a:tr h="154101">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เป้าหมายขั้นต้น (50)</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6348" cap="flat" cmpd="sng" algn="ctr">
                      <a:solidFill>
                        <a:srgbClr val="BFBFBF"/>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E1EFD8"/>
                    </a:solidFill>
                  </a:tcPr>
                </a:tc>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เป้าหมายมาตรฐาน (75)</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C4E0B2"/>
                    </a:solidFill>
                  </a:tcPr>
                </a:tc>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เป้าหมายขั้นสูง (100)</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BFBFBF"/>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A8D08C"/>
                    </a:solidFill>
                  </a:tcPr>
                </a:tc>
                <a:extLst>
                  <a:ext uri="{0D108BD9-81ED-4DB2-BD59-A6C34878D82A}">
                    <a16:rowId xmlns:a16="http://schemas.microsoft.com/office/drawing/2014/main" val="35677869"/>
                  </a:ext>
                </a:extLst>
              </a:tr>
              <a:tr h="410831">
                <a:tc>
                  <a:txBody>
                    <a:bodyPr/>
                    <a:lstStyle/>
                    <a:p>
                      <a:pPr algn="ctr"/>
                      <a:r>
                        <a:rPr lang="th-TH" sz="1400" b="1">
                          <a:solidFill>
                            <a:schemeClr val="tx1"/>
                          </a:solidFill>
                          <a:latin typeface="TH SarabunPSK" panose="020B0500040200020003" pitchFamily="34" charset="-34"/>
                          <a:cs typeface="TH SarabunPSK" panose="020B0500040200020003" pitchFamily="34" charset="-34"/>
                        </a:rPr>
                        <a:t>ร้อยละ </a:t>
                      </a:r>
                      <a:r>
                        <a:rPr lang="en-US" sz="1400" b="1">
                          <a:solidFill>
                            <a:schemeClr val="tx1"/>
                          </a:solidFill>
                          <a:latin typeface="TH SarabunPSK" panose="020B0500040200020003" pitchFamily="34" charset="-34"/>
                          <a:cs typeface="TH SarabunPSK" panose="020B0500040200020003" pitchFamily="34" charset="-34"/>
                        </a:rPr>
                        <a:t>x</a:t>
                      </a:r>
                      <a:endParaRPr lang="th-TH" sz="1400" b="1">
                        <a:solidFill>
                          <a:schemeClr val="tx1"/>
                        </a:solidFill>
                        <a:latin typeface="TH SarabunPSK" panose="020B0500040200020003" pitchFamily="34" charset="-34"/>
                        <a:cs typeface="TH SarabunPSK" panose="020B0500040200020003" pitchFamily="34" charset="-34"/>
                      </a:endParaRPr>
                    </a:p>
                    <a:p>
                      <a:pPr algn="ctr"/>
                      <a:r>
                        <a:rPr lang="th-TH" sz="1400" b="1">
                          <a:solidFill>
                            <a:schemeClr val="tx1"/>
                          </a:solidFill>
                          <a:latin typeface="TH SarabunPSK" panose="020B0500040200020003" pitchFamily="34" charset="-34"/>
                          <a:cs typeface="TH SarabunPSK" panose="020B0500040200020003" pitchFamily="34" charset="-34"/>
                        </a:rPr>
                        <a:t>(ผลการดำเนินงานเฉลี่ย </a:t>
                      </a:r>
                      <a:endParaRPr lang="en-US" sz="1400" b="1">
                        <a:solidFill>
                          <a:schemeClr val="tx1"/>
                        </a:solidFill>
                        <a:latin typeface="TH SarabunPSK" panose="020B0500040200020003" pitchFamily="34" charset="-34"/>
                        <a:cs typeface="TH SarabunPSK" panose="020B0500040200020003" pitchFamily="34" charset="-34"/>
                      </a:endParaRPr>
                    </a:p>
                    <a:p>
                      <a:pPr algn="ctr"/>
                      <a:r>
                        <a:rPr lang="th-TH" sz="1400" b="1">
                          <a:solidFill>
                            <a:schemeClr val="tx1"/>
                          </a:solidFill>
                          <a:latin typeface="TH SarabunPSK" panose="020B0500040200020003" pitchFamily="34" charset="-34"/>
                          <a:cs typeface="TH SarabunPSK" panose="020B0500040200020003" pitchFamily="34" charset="-34"/>
                        </a:rPr>
                        <a:t>3 ปีย้อนหลัง)</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noFill/>
                  </a:tcPr>
                </a:tc>
                <a:tc>
                  <a:txBody>
                    <a:bodyPr/>
                    <a:lstStyle/>
                    <a:p>
                      <a:pPr algn="ctr"/>
                      <a:r>
                        <a:rPr lang="th-TH" sz="1400" b="1">
                          <a:solidFill>
                            <a:schemeClr val="tx1"/>
                          </a:solidFill>
                          <a:latin typeface="TH SarabunPSK" panose="020B0500040200020003" pitchFamily="34" charset="-34"/>
                          <a:cs typeface="TH SarabunPSK" panose="020B0500040200020003" pitchFamily="34" charset="-34"/>
                        </a:rPr>
                        <a:t>ร้อยละ </a:t>
                      </a:r>
                      <a:r>
                        <a:rPr lang="en-US" sz="1400" b="1">
                          <a:solidFill>
                            <a:schemeClr val="tx1"/>
                          </a:solidFill>
                          <a:latin typeface="TH SarabunPSK" panose="020B0500040200020003" pitchFamily="34" charset="-34"/>
                          <a:cs typeface="TH SarabunPSK" panose="020B0500040200020003" pitchFamily="34" charset="-34"/>
                        </a:rPr>
                        <a:t>x</a:t>
                      </a:r>
                      <a:endParaRPr lang="th-TH" sz="1400" b="1">
                        <a:solidFill>
                          <a:schemeClr val="tx1"/>
                        </a:solidFill>
                        <a:latin typeface="TH SarabunPSK" panose="020B0500040200020003" pitchFamily="34" charset="-34"/>
                        <a:cs typeface="TH SarabunPSK" panose="020B0500040200020003" pitchFamily="34" charset="-34"/>
                      </a:endParaRPr>
                    </a:p>
                    <a:p>
                      <a:pPr algn="ctr"/>
                      <a:r>
                        <a:rPr lang="th-TH" sz="1400" b="1">
                          <a:solidFill>
                            <a:schemeClr val="tx1"/>
                          </a:solidFill>
                          <a:latin typeface="TH SarabunPSK" panose="020B0500040200020003" pitchFamily="34" charset="-34"/>
                          <a:cs typeface="TH SarabunPSK" panose="020B0500040200020003" pitchFamily="34" charset="-34"/>
                        </a:rPr>
                        <a:t>(ผลการดำเนินงานที่ดีที่สุด </a:t>
                      </a:r>
                      <a:endParaRPr lang="en-US" sz="1400" b="1">
                        <a:solidFill>
                          <a:schemeClr val="tx1"/>
                        </a:solidFill>
                        <a:latin typeface="TH SarabunPSK" panose="020B0500040200020003" pitchFamily="34" charset="-34"/>
                        <a:cs typeface="TH SarabunPSK" panose="020B0500040200020003" pitchFamily="34" charset="-34"/>
                      </a:endParaRPr>
                    </a:p>
                    <a:p>
                      <a:pPr algn="ctr"/>
                      <a:r>
                        <a:rPr lang="th-TH" sz="1400" b="1">
                          <a:solidFill>
                            <a:schemeClr val="tx1"/>
                          </a:solidFill>
                          <a:latin typeface="TH SarabunPSK" panose="020B0500040200020003" pitchFamily="34" charset="-34"/>
                          <a:cs typeface="TH SarabunPSK" panose="020B0500040200020003" pitchFamily="34" charset="-34"/>
                        </a:rPr>
                        <a:t>3 ปีย้อนหลัง)</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x</a:t>
                      </a:r>
                      <a:endPar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(ผลการดำเนินงานที่ดีที่สุด 3 ปีย้อนหลัง)</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Interval</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0.42</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
        <p:nvSpPr>
          <p:cNvPr id="6" name="Rectangle 4">
            <a:extLst>
              <a:ext uri="{FF2B5EF4-FFF2-40B4-BE49-F238E27FC236}">
                <a16:creationId xmlns:a16="http://schemas.microsoft.com/office/drawing/2014/main" id="{470D8E4D-E18B-CE4F-0986-BAEB62236522}"/>
              </a:ext>
            </a:extLst>
          </p:cNvPr>
          <p:cNvSpPr/>
          <p:nvPr/>
        </p:nvSpPr>
        <p:spPr>
          <a:xfrm>
            <a:off x="49716" y="536644"/>
            <a:ext cx="8337727" cy="4645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12788" marR="0" lvl="0" indent="-712788" algn="l" defTabSz="342900" rtl="0" eaLnBrk="1" fontAlgn="t" latinLnBrk="0" hangingPunct="1">
              <a:lnSpc>
                <a:spcPct val="800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ตัวชี้วัด 8 </a:t>
            </a:r>
            <a:r>
              <a:rPr kumimoji="0" lang="en-US"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ร้อยละของรายได้ของวิสาหกิจชุมชนที่ประกอบกิจกรรมด้านท่องเที่ยวเชิงเกษตร (ต่อ)</a:t>
            </a:r>
          </a:p>
        </p:txBody>
      </p:sp>
      <p:graphicFrame>
        <p:nvGraphicFramePr>
          <p:cNvPr id="7" name="Table 15">
            <a:extLst>
              <a:ext uri="{FF2B5EF4-FFF2-40B4-BE49-F238E27FC236}">
                <a16:creationId xmlns:a16="http://schemas.microsoft.com/office/drawing/2014/main" id="{666DA61D-3975-323C-5A0B-BADCA73A54AC}"/>
              </a:ext>
            </a:extLst>
          </p:cNvPr>
          <p:cNvGraphicFramePr>
            <a:graphicFrameLocks noGrp="1"/>
          </p:cNvGraphicFramePr>
          <p:nvPr/>
        </p:nvGraphicFramePr>
        <p:xfrm>
          <a:off x="225711" y="3308951"/>
          <a:ext cx="5637678" cy="1253492"/>
        </p:xfrm>
        <a:graphic>
          <a:graphicData uri="http://schemas.openxmlformats.org/drawingml/2006/table">
            <a:tbl>
              <a:tblPr/>
              <a:tblGrid>
                <a:gridCol w="1811636">
                  <a:extLst>
                    <a:ext uri="{9D8B030D-6E8A-4147-A177-3AD203B41FA5}">
                      <a16:colId xmlns:a16="http://schemas.microsoft.com/office/drawing/2014/main" val="2395031024"/>
                    </a:ext>
                  </a:extLst>
                </a:gridCol>
                <a:gridCol w="1667387">
                  <a:extLst>
                    <a:ext uri="{9D8B030D-6E8A-4147-A177-3AD203B41FA5}">
                      <a16:colId xmlns:a16="http://schemas.microsoft.com/office/drawing/2014/main" val="1583591442"/>
                    </a:ext>
                  </a:extLst>
                </a:gridCol>
                <a:gridCol w="2158655">
                  <a:extLst>
                    <a:ext uri="{9D8B030D-6E8A-4147-A177-3AD203B41FA5}">
                      <a16:colId xmlns:a16="http://schemas.microsoft.com/office/drawing/2014/main" val="67155911"/>
                    </a:ext>
                  </a:extLst>
                </a:gridCol>
              </a:tblGrid>
              <a:tr h="0">
                <a:tc gridSpan="3">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เกณฑ์การประเมินปี </a:t>
                      </a:r>
                      <a:r>
                        <a:rPr lang="en-US" sz="1400" b="1" i="0" u="none" strike="noStrike">
                          <a:solidFill>
                            <a:srgbClr val="000000"/>
                          </a:solidFill>
                          <a:effectLst/>
                          <a:latin typeface="TH SarabunPSK" panose="020B0500040200020003" pitchFamily="34" charset="-34"/>
                          <a:cs typeface="TH SarabunPSK" panose="020B0500040200020003" pitchFamily="34" charset="-34"/>
                        </a:rPr>
                        <a:t>2569 </a:t>
                      </a:r>
                      <a:r>
                        <a:rPr lang="th-TH" sz="1400" b="1" i="0" u="none" strike="noStrike">
                          <a:solidFill>
                            <a:srgbClr val="000000"/>
                          </a:solidFill>
                          <a:effectLst/>
                          <a:latin typeface="TH SarabunPSK" panose="020B0500040200020003" pitchFamily="34" charset="-34"/>
                          <a:cs typeface="TH SarabunPSK" panose="020B0500040200020003" pitchFamily="34" charset="-34"/>
                        </a:rPr>
                        <a:t>รอบที่ </a:t>
                      </a:r>
                      <a:r>
                        <a:rPr lang="en-US" sz="1400" b="1" i="0" u="none" strike="noStrike">
                          <a:solidFill>
                            <a:srgbClr val="000000"/>
                          </a:solidFill>
                          <a:effectLst/>
                          <a:latin typeface="TH SarabunPSK" panose="020B0500040200020003" pitchFamily="34" charset="-34"/>
                          <a:cs typeface="TH SarabunPSK" panose="020B0500040200020003" pitchFamily="34" charset="-34"/>
                        </a:rPr>
                        <a:t>2 </a:t>
                      </a:r>
                      <a:r>
                        <a:rPr lang="th-TH" sz="1400" b="1" i="0" u="none" strike="noStrike">
                          <a:solidFill>
                            <a:srgbClr val="000000"/>
                          </a:solidFill>
                          <a:effectLst/>
                          <a:latin typeface="TH SarabunPSK" panose="020B0500040200020003" pitchFamily="34" charset="-34"/>
                          <a:cs typeface="TH SarabunPSK" panose="020B0500040200020003" pitchFamily="34" charset="-34"/>
                        </a:rPr>
                        <a:t>(</a:t>
                      </a:r>
                      <a:r>
                        <a:rPr lang="en-US" sz="1400" b="1" i="0" u="none" strike="noStrike">
                          <a:solidFill>
                            <a:srgbClr val="000000"/>
                          </a:solidFill>
                          <a:effectLst/>
                          <a:latin typeface="TH SarabunPSK" panose="020B0500040200020003" pitchFamily="34" charset="-34"/>
                          <a:cs typeface="TH SarabunPSK" panose="020B0500040200020003" pitchFamily="34" charset="-34"/>
                        </a:rPr>
                        <a:t>12 </a:t>
                      </a:r>
                      <a:r>
                        <a:rPr lang="th-TH" sz="1400" b="1" i="0" u="none" strike="noStrike">
                          <a:solidFill>
                            <a:srgbClr val="000000"/>
                          </a:solidFill>
                          <a:effectLst/>
                          <a:latin typeface="TH SarabunPSK" panose="020B0500040200020003" pitchFamily="34" charset="-34"/>
                          <a:cs typeface="TH SarabunPSK" panose="020B0500040200020003" pitchFamily="34" charset="-34"/>
                        </a:rPr>
                        <a:t>เดือน)</a:t>
                      </a:r>
                      <a:endParaRPr lang="th-TH" sz="1400" b="1">
                        <a:effectLst/>
                        <a:latin typeface="TH SarabunPSK" panose="020B0500040200020003" pitchFamily="34" charset="-34"/>
                        <a:cs typeface="TH SarabunPSK" panose="020B0500040200020003" pitchFamily="34" charset="-34"/>
                      </a:endParaRPr>
                    </a:p>
                  </a:txBody>
                  <a:tcPr marL="61913" marR="61913" marT="23813" marB="23813">
                    <a:lnL w="4763" cap="flat" cmpd="sng" algn="ctr">
                      <a:solidFill>
                        <a:srgbClr val="000000"/>
                      </a:solidFill>
                      <a:prstDash val="solid"/>
                      <a:round/>
                      <a:headEnd type="none" w="med" len="med"/>
                      <a:tailEnd type="none" w="med" len="med"/>
                    </a:lnL>
                    <a:lnR w="4763" cap="flat" cmpd="sng" algn="ctr">
                      <a:solidFill>
                        <a:srgbClr val="000000"/>
                      </a:solidFill>
                      <a:prstDash val="solid"/>
                      <a:round/>
                      <a:headEnd type="none" w="med" len="med"/>
                      <a:tailEnd type="none" w="med" len="med"/>
                    </a:lnR>
                    <a:lnT w="4763" cap="flat" cmpd="sng" algn="ctr">
                      <a:solidFill>
                        <a:srgbClr val="000000"/>
                      </a:solidFill>
                      <a:prstDash val="solid"/>
                      <a:round/>
                      <a:headEnd type="none" w="med" len="med"/>
                      <a:tailEnd type="none" w="med" len="med"/>
                    </a:lnT>
                    <a:lnB w="6348" cap="flat" cmpd="sng" algn="ctr">
                      <a:solidFill>
                        <a:srgbClr val="BFBFBF"/>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9275333"/>
                  </a:ext>
                </a:extLst>
              </a:tr>
              <a:tr h="154101">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เป้าหมายขั้นต้น (50)</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6348" cap="flat" cmpd="sng" algn="ctr">
                      <a:solidFill>
                        <a:srgbClr val="BFBFBF"/>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E1EFD8"/>
                    </a:solidFill>
                  </a:tcPr>
                </a:tc>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เป้าหมายมาตรฐาน (75)</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C4E0B2"/>
                    </a:solidFill>
                  </a:tcPr>
                </a:tc>
                <a:tc>
                  <a:txBody>
                    <a:bodyPr/>
                    <a:lstStyle/>
                    <a:p>
                      <a:pPr algn="ctr" rtl="0" fontAlgn="t">
                        <a:spcBef>
                          <a:spcPts val="0"/>
                        </a:spcBef>
                        <a:spcAft>
                          <a:spcPts val="0"/>
                        </a:spcAft>
                      </a:pPr>
                      <a:r>
                        <a:rPr lang="th-TH" sz="1400" b="1" i="0" u="none" strike="noStrike">
                          <a:solidFill>
                            <a:srgbClr val="000000"/>
                          </a:solidFill>
                          <a:effectLst/>
                          <a:latin typeface="TH SarabunPSK" panose="020B0500040200020003" pitchFamily="34" charset="-34"/>
                          <a:cs typeface="TH SarabunPSK" panose="020B0500040200020003" pitchFamily="34" charset="-34"/>
                        </a:rPr>
                        <a:t>เป้าหมายขั้นสูง (100)</a:t>
                      </a:r>
                      <a:endParaRPr lang="th-TH" sz="14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BFBFBF"/>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A8D08C"/>
                    </a:solidFill>
                  </a:tcPr>
                </a:tc>
                <a:extLst>
                  <a:ext uri="{0D108BD9-81ED-4DB2-BD59-A6C34878D82A}">
                    <a16:rowId xmlns:a16="http://schemas.microsoft.com/office/drawing/2014/main" val="35677869"/>
                  </a:ext>
                </a:extLst>
              </a:tr>
              <a:tr h="325660">
                <a:tc>
                  <a:txBody>
                    <a:bodyPr/>
                    <a:lstStyle/>
                    <a:p>
                      <a:pPr algn="ctr"/>
                      <a:r>
                        <a:rPr lang="th-TH" sz="1400" b="1">
                          <a:solidFill>
                            <a:schemeClr val="tx1"/>
                          </a:solidFill>
                          <a:latin typeface="TH SarabunPSK" panose="020B0500040200020003" pitchFamily="34" charset="-34"/>
                          <a:cs typeface="TH SarabunPSK" panose="020B0500040200020003" pitchFamily="34" charset="-34"/>
                        </a:rPr>
                        <a:t>ร้อยละ 19.88</a:t>
                      </a:r>
                    </a:p>
                    <a:p>
                      <a:pPr algn="ctr"/>
                      <a:r>
                        <a:rPr lang="th-TH" sz="1400" b="1" baseline="0">
                          <a:solidFill>
                            <a:schemeClr val="tx1"/>
                          </a:solidFill>
                          <a:latin typeface="TH SarabunPSK" panose="020B0500040200020003" pitchFamily="34" charset="-34"/>
                          <a:cs typeface="TH SarabunPSK" panose="020B0500040200020003" pitchFamily="34" charset="-34"/>
                        </a:rPr>
                        <a:t>(ผลการดำเนินงานเฉลี่ย </a:t>
                      </a:r>
                      <a:endParaRPr lang="en-US" sz="1400" b="1" baseline="0">
                        <a:solidFill>
                          <a:schemeClr val="tx1"/>
                        </a:solidFill>
                        <a:latin typeface="TH SarabunPSK" panose="020B0500040200020003" pitchFamily="34" charset="-34"/>
                        <a:cs typeface="TH SarabunPSK" panose="020B0500040200020003" pitchFamily="34" charset="-34"/>
                      </a:endParaRPr>
                    </a:p>
                    <a:p>
                      <a:pPr algn="ctr"/>
                      <a:r>
                        <a:rPr lang="th-TH" sz="1400" b="1" baseline="0">
                          <a:solidFill>
                            <a:schemeClr val="tx1"/>
                          </a:solidFill>
                          <a:latin typeface="TH SarabunPSK" panose="020B0500040200020003" pitchFamily="34" charset="-34"/>
                          <a:cs typeface="TH SarabunPSK" panose="020B0500040200020003" pitchFamily="34" charset="-34"/>
                        </a:rPr>
                        <a:t>3 ปีย้อนหลัง)</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A5A5A5"/>
                      </a:solidFill>
                      <a:prstDash val="solid"/>
                      <a:round/>
                      <a:headEnd type="none" w="med" len="med"/>
                      <a:tailEnd type="none" w="med" len="med"/>
                    </a:lnB>
                    <a:noFill/>
                  </a:tcPr>
                </a:tc>
                <a:tc>
                  <a:txBody>
                    <a:bodyPr/>
                    <a:lstStyle/>
                    <a:p>
                      <a:pPr algn="ctr"/>
                      <a:r>
                        <a:rPr lang="th-TH" sz="1400" b="1">
                          <a:solidFill>
                            <a:schemeClr val="tx1"/>
                          </a:solidFill>
                          <a:latin typeface="TH SarabunPSK" panose="020B0500040200020003" pitchFamily="34" charset="-34"/>
                          <a:cs typeface="TH SarabunPSK" panose="020B0500040200020003" pitchFamily="34" charset="-34"/>
                        </a:rPr>
                        <a:t>ร้อยละ 20.30</a:t>
                      </a:r>
                    </a:p>
                    <a:p>
                      <a:pPr algn="ctr"/>
                      <a:r>
                        <a:rPr lang="th-TH" sz="1400" b="1" spc="0" baseline="0">
                          <a:solidFill>
                            <a:schemeClr val="tx1"/>
                          </a:solidFill>
                          <a:latin typeface="TH SarabunPSK" panose="020B0500040200020003" pitchFamily="34" charset="-34"/>
                          <a:cs typeface="TH SarabunPSK" panose="020B0500040200020003" pitchFamily="34" charset="-34"/>
                        </a:rPr>
                        <a:t>(ผลการดำเนินงานที่ดีที่สุด </a:t>
                      </a:r>
                      <a:endParaRPr lang="en-US" sz="1400" b="1" spc="0" baseline="0">
                        <a:solidFill>
                          <a:schemeClr val="tx1"/>
                        </a:solidFill>
                        <a:latin typeface="TH SarabunPSK" panose="020B0500040200020003" pitchFamily="34" charset="-34"/>
                        <a:cs typeface="TH SarabunPSK" panose="020B0500040200020003" pitchFamily="34" charset="-34"/>
                      </a:endParaRPr>
                    </a:p>
                    <a:p>
                      <a:pPr algn="ctr"/>
                      <a:r>
                        <a:rPr lang="th-TH" sz="1400" b="1" spc="0" baseline="0">
                          <a:solidFill>
                            <a:schemeClr val="tx1"/>
                          </a:solidFill>
                          <a:latin typeface="TH SarabunPSK" panose="020B0500040200020003" pitchFamily="34" charset="-34"/>
                          <a:cs typeface="TH SarabunPSK" panose="020B0500040200020003" pitchFamily="34" charset="-34"/>
                        </a:rPr>
                        <a:t>3 ปีย้อนหลัง)</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A5A5A5"/>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 20.72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(ผลการดำเนินงานที่ดีที่สุด 3 ปีย้อนหลัง)</a:t>
                      </a:r>
                      <a:r>
                        <a:rPr kumimoji="0" lang="th-TH" sz="1400" b="1"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Interval</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0.42</a:t>
                      </a:r>
                    </a:p>
                  </a:txBody>
                  <a:tcP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A5A5A5"/>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2041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5ED1F9-E74B-6506-6B22-EB521205A80F}"/>
              </a:ext>
            </a:extLst>
          </p:cNvPr>
          <p:cNvSpPr/>
          <p:nvPr/>
        </p:nvSpPr>
        <p:spPr>
          <a:xfrm>
            <a:off x="232811" y="708745"/>
            <a:ext cx="6526146"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8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ร้อยละของรายได้ของวิสาหกิจชุมชนที่ประกอบกิจกรรมด้านท่องเที่ยวเชิงเกษตร</a:t>
            </a:r>
          </a:p>
        </p:txBody>
      </p:sp>
      <p:sp>
        <p:nvSpPr>
          <p:cNvPr id="5" name="Rectangle 4">
            <a:extLst>
              <a:ext uri="{FF2B5EF4-FFF2-40B4-BE49-F238E27FC236}">
                <a16:creationId xmlns:a16="http://schemas.microsoft.com/office/drawing/2014/main" id="{F461F523-1B48-0660-45B9-A84C28A552F7}"/>
              </a:ext>
            </a:extLst>
          </p:cNvPr>
          <p:cNvSpPr/>
          <p:nvPr/>
        </p:nvSpPr>
        <p:spPr>
          <a:xfrm>
            <a:off x="232811" y="1087645"/>
            <a:ext cx="2377574"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a:t>
            </a:r>
          </a:p>
        </p:txBody>
      </p:sp>
      <p:sp>
        <p:nvSpPr>
          <p:cNvPr id="7" name="สี่เหลี่ยมผืนผ้า 45">
            <a:extLst>
              <a:ext uri="{FF2B5EF4-FFF2-40B4-BE49-F238E27FC236}">
                <a16:creationId xmlns:a16="http://schemas.microsoft.com/office/drawing/2014/main" id="{39C56AB2-0B66-2A5B-7E16-91E54C7AE8DA}"/>
              </a:ext>
            </a:extLst>
          </p:cNvPr>
          <p:cNvSpPr/>
          <p:nvPr/>
        </p:nvSpPr>
        <p:spPr>
          <a:xfrm>
            <a:off x="0" y="940"/>
            <a:ext cx="12192000" cy="46448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sp>
        <p:nvSpPr>
          <p:cNvPr id="14" name="Slide Number Placeholder 13">
            <a:extLst>
              <a:ext uri="{FF2B5EF4-FFF2-40B4-BE49-F238E27FC236}">
                <a16:creationId xmlns:a16="http://schemas.microsoft.com/office/drawing/2014/main" id="{E763A346-A3E5-E05A-F5EE-355D6CB1110A}"/>
              </a:ext>
            </a:extLst>
          </p:cNvPr>
          <p:cNvSpPr>
            <a:spLocks noGrp="1"/>
          </p:cNvSpPr>
          <p:nvPr>
            <p:ph type="sldNum" sz="quarter" idx="12"/>
          </p:nvPr>
        </p:nvSpPr>
        <p:spPr>
          <a:xfrm>
            <a:off x="11353800" y="6465066"/>
            <a:ext cx="838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2C519-8A74-4384-9F95-E1D319450D0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13" name="Table 12">
            <a:extLst>
              <a:ext uri="{FF2B5EF4-FFF2-40B4-BE49-F238E27FC236}">
                <a16:creationId xmlns:a16="http://schemas.microsoft.com/office/drawing/2014/main" id="{162AC24A-7BA2-3562-FE63-79A00E326BE4}"/>
              </a:ext>
            </a:extLst>
          </p:cNvPr>
          <p:cNvGraphicFramePr>
            <a:graphicFrameLocks noGrp="1"/>
          </p:cNvGraphicFramePr>
          <p:nvPr/>
        </p:nvGraphicFramePr>
        <p:xfrm>
          <a:off x="268952" y="1471377"/>
          <a:ext cx="11652528" cy="5273040"/>
        </p:xfrm>
        <a:graphic>
          <a:graphicData uri="http://schemas.openxmlformats.org/drawingml/2006/table">
            <a:tbl>
              <a:tblPr firstRow="1" bandRow="1"/>
              <a:tblGrid>
                <a:gridCol w="359159">
                  <a:extLst>
                    <a:ext uri="{9D8B030D-6E8A-4147-A177-3AD203B41FA5}">
                      <a16:colId xmlns:a16="http://schemas.microsoft.com/office/drawing/2014/main" val="20000"/>
                    </a:ext>
                  </a:extLst>
                </a:gridCol>
                <a:gridCol w="4589701">
                  <a:extLst>
                    <a:ext uri="{9D8B030D-6E8A-4147-A177-3AD203B41FA5}">
                      <a16:colId xmlns:a16="http://schemas.microsoft.com/office/drawing/2014/main" val="20001"/>
                    </a:ext>
                  </a:extLst>
                </a:gridCol>
                <a:gridCol w="558639">
                  <a:extLst>
                    <a:ext uri="{9D8B030D-6E8A-4147-A177-3AD203B41FA5}">
                      <a16:colId xmlns:a16="http://schemas.microsoft.com/office/drawing/2014/main" val="20002"/>
                    </a:ext>
                  </a:extLst>
                </a:gridCol>
                <a:gridCol w="558639">
                  <a:extLst>
                    <a:ext uri="{9D8B030D-6E8A-4147-A177-3AD203B41FA5}">
                      <a16:colId xmlns:a16="http://schemas.microsoft.com/office/drawing/2014/main" val="20011"/>
                    </a:ext>
                  </a:extLst>
                </a:gridCol>
                <a:gridCol w="558639">
                  <a:extLst>
                    <a:ext uri="{9D8B030D-6E8A-4147-A177-3AD203B41FA5}">
                      <a16:colId xmlns:a16="http://schemas.microsoft.com/office/drawing/2014/main" val="20012"/>
                    </a:ext>
                  </a:extLst>
                </a:gridCol>
                <a:gridCol w="558639">
                  <a:extLst>
                    <a:ext uri="{9D8B030D-6E8A-4147-A177-3AD203B41FA5}">
                      <a16:colId xmlns:a16="http://schemas.microsoft.com/office/drawing/2014/main" val="20013"/>
                    </a:ext>
                  </a:extLst>
                </a:gridCol>
                <a:gridCol w="558639">
                  <a:extLst>
                    <a:ext uri="{9D8B030D-6E8A-4147-A177-3AD203B41FA5}">
                      <a16:colId xmlns:a16="http://schemas.microsoft.com/office/drawing/2014/main" val="20003"/>
                    </a:ext>
                  </a:extLst>
                </a:gridCol>
                <a:gridCol w="558639">
                  <a:extLst>
                    <a:ext uri="{9D8B030D-6E8A-4147-A177-3AD203B41FA5}">
                      <a16:colId xmlns:a16="http://schemas.microsoft.com/office/drawing/2014/main" val="20004"/>
                    </a:ext>
                  </a:extLst>
                </a:gridCol>
                <a:gridCol w="558639">
                  <a:extLst>
                    <a:ext uri="{9D8B030D-6E8A-4147-A177-3AD203B41FA5}">
                      <a16:colId xmlns:a16="http://schemas.microsoft.com/office/drawing/2014/main" val="20005"/>
                    </a:ext>
                  </a:extLst>
                </a:gridCol>
                <a:gridCol w="558639">
                  <a:extLst>
                    <a:ext uri="{9D8B030D-6E8A-4147-A177-3AD203B41FA5}">
                      <a16:colId xmlns:a16="http://schemas.microsoft.com/office/drawing/2014/main" val="20006"/>
                    </a:ext>
                  </a:extLst>
                </a:gridCol>
                <a:gridCol w="558639">
                  <a:extLst>
                    <a:ext uri="{9D8B030D-6E8A-4147-A177-3AD203B41FA5}">
                      <a16:colId xmlns:a16="http://schemas.microsoft.com/office/drawing/2014/main" val="20007"/>
                    </a:ext>
                  </a:extLst>
                </a:gridCol>
                <a:gridCol w="558639">
                  <a:extLst>
                    <a:ext uri="{9D8B030D-6E8A-4147-A177-3AD203B41FA5}">
                      <a16:colId xmlns:a16="http://schemas.microsoft.com/office/drawing/2014/main" val="20008"/>
                    </a:ext>
                  </a:extLst>
                </a:gridCol>
                <a:gridCol w="558639">
                  <a:extLst>
                    <a:ext uri="{9D8B030D-6E8A-4147-A177-3AD203B41FA5}">
                      <a16:colId xmlns:a16="http://schemas.microsoft.com/office/drawing/2014/main" val="20009"/>
                    </a:ext>
                  </a:extLst>
                </a:gridCol>
                <a:gridCol w="558639">
                  <a:extLst>
                    <a:ext uri="{9D8B030D-6E8A-4147-A177-3AD203B41FA5}">
                      <a16:colId xmlns:a16="http://schemas.microsoft.com/office/drawing/2014/main" val="20010"/>
                    </a:ext>
                  </a:extLst>
                </a:gridCol>
              </a:tblGrid>
              <a:tr h="273938">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2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20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200" b="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200" b="1">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a:t>
                      </a:r>
                      <a:r>
                        <a:rPr lang="en-US" sz="1200" b="1">
                          <a:solidFill>
                            <a:schemeClr val="bg1"/>
                          </a:solidFill>
                          <a:latin typeface="TH SarabunPSK" panose="020B0500040200020003" pitchFamily="34" charset="-34"/>
                          <a:ea typeface="Tahoma" panose="020B0604030504040204" pitchFamily="34" charset="0"/>
                          <a:cs typeface="TH SarabunPSK" panose="020B0500040200020003" pitchFamily="34" charset="-34"/>
                        </a:rPr>
                        <a:t>8</a:t>
                      </a:r>
                      <a:endParaRPr lang="th-TH" sz="1200" b="1">
                        <a:solidFill>
                          <a:schemeClr val="bg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273938">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200" b="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2739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u="none" strike="noStrike" kern="1200" baseline="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1" i="0" u="sng"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ส่งเสริมและพัฒนาการท่องเที่ยวเชิงเกษตร</a:t>
                      </a:r>
                      <a:endParaRPr kumimoji="0" lang="en-US" sz="1400" b="1" i="0" u="sng"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2739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1</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พัฒนาขีดความสามารถในการแข่งขันของการท่องเที่ยวเชิงเกษตรและชุมขน</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76411645"/>
                  </a:ext>
                </a:extLst>
              </a:tr>
              <a:tr h="275114">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1) พัฒนาศักยภาพทักษะการเป็นพี่เลี้ยงเพื่อการจัดการ ด้านการท่องเที่ยวอย่างยั่งยืน </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Training of Trainer)</a:t>
                      </a:r>
                      <a:endPar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56477609"/>
                  </a:ext>
                </a:extLst>
              </a:tr>
              <a:tr h="456563">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2</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พัฒนาศักยภาพสมาชิกวิสาหกิจชุมชนด้านการบริหารจัดการแหล่งท่องเที่ยวให้ได้มาตรฐาน </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มีความปลอดภัย และการพัฒนาแหล่งท่องเที่ยวเชิงเกษตรตามแนวทาง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BCG Model</a:t>
                      </a:r>
                      <a:endPar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279045137"/>
                  </a:ext>
                </a:extLst>
              </a:tr>
              <a:tr h="270279">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จัดเก็บข้อมูลรายได้ของวิสาหกิจชุมชนที่ประกอบกิจกรรมด้านท่องเที่ยวเชิงเกษตรก่อนและหลังเข้าร่วมโครงการ</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415269">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อบรมสมาชิกวิสาหกิจชุมชนด้านการบริหารจัดการแหล่งท่องเที่ยวให้ได้มาตรฐาน </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และการจัดทำแผนพัฒนาแหล่งท่องเที่ยวเชิงเกษตรตามแนวทาง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BCG Model</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8"/>
                  </a:ext>
                </a:extLst>
              </a:tr>
              <a:tr h="456563">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วิเคราะห์ศักยภาพแหล่งท่องเที่ยวเชิงเกษตรของวิสาหกิจชุมชนเพื่อจัดทำข้อมูลแผนการพัฒนาแหล่งท่องเที่ยวเชิงเกษตร</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2739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2) สนับสนุนการดำเนินงานตามแผนพัฒนาแหล่งท่องเที่ยวเชิงเกษตร</a:t>
                      </a:r>
                      <a:endPar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2912488293"/>
                  </a:ext>
                </a:extLst>
              </a:tr>
              <a:tr h="27393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3) พัฒนาฐานข้อมูลแหล่งท่องเที่ยวเชิงเกษตร</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273938">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พัฒนาวิสาหกิจชุมชนต้นแบบด้านการท่องเที่ยวตามแนวทาง </a:t>
                      </a: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BCG Model</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7"/>
                  </a:ext>
                </a:extLst>
              </a:tr>
              <a:tr h="273938">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1</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จัดเวทีชุมชนเพื่อส่งเสริมและพัฒนาแหล่งท่องเที่ยวเชิงเกษตรต้นแบบ</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273938">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th-TH" sz="1400" b="0" i="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2</a:t>
                      </a:r>
                      <a:r>
                        <a:rPr kumimoji="0" lang="th-TH" sz="1400" b="0" i="0" u="none" strike="noStrike" kern="1200" cap="none" spc="0" normalizeH="0" baseline="0">
                          <a:ln>
                            <a:noFill/>
                          </a:ln>
                          <a:solidFill>
                            <a:prstClr val="black"/>
                          </a:solidFill>
                          <a:effectLst/>
                          <a:uLnTx/>
                          <a:uFillTx/>
                          <a:latin typeface="TH SarabunPSK" panose="020B0500040200020003" pitchFamily="34" charset="-34"/>
                          <a:ea typeface="+mn-ea"/>
                          <a:cs typeface="TH SarabunPSK" panose="020B0500040200020003" pitchFamily="34" charset="-34"/>
                        </a:rPr>
                        <a:t>) ส่งเสริมกิจกรรมให้บริการของแหล่งท่องเที่ยวเชิงเกษตรต้นแบบ</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200" b="0" i="0" u="none" strike="noStrike" kern="1200" cap="none" spc="-30" normalizeH="0" baseline="0" noProof="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3"/>
                  </a:ext>
                </a:extLst>
              </a:tr>
            </a:tbl>
          </a:graphicData>
        </a:graphic>
      </p:graphicFrame>
      <p:grpSp>
        <p:nvGrpSpPr>
          <p:cNvPr id="2" name="Group 1">
            <a:extLst>
              <a:ext uri="{FF2B5EF4-FFF2-40B4-BE49-F238E27FC236}">
                <a16:creationId xmlns:a16="http://schemas.microsoft.com/office/drawing/2014/main" id="{9C48EFD0-7382-B098-134D-A506DB4CD22E}"/>
              </a:ext>
            </a:extLst>
          </p:cNvPr>
          <p:cNvGrpSpPr/>
          <p:nvPr/>
        </p:nvGrpSpPr>
        <p:grpSpPr>
          <a:xfrm>
            <a:off x="5239867" y="2874472"/>
            <a:ext cx="6681613" cy="3723275"/>
            <a:chOff x="5277575" y="2516252"/>
            <a:chExt cx="6681613" cy="3723275"/>
          </a:xfrm>
        </p:grpSpPr>
        <p:cxnSp>
          <p:nvCxnSpPr>
            <p:cNvPr id="15" name="ลูกศรเชื่อมต่อแบบตรง 4">
              <a:extLst>
                <a:ext uri="{FF2B5EF4-FFF2-40B4-BE49-F238E27FC236}">
                  <a16:creationId xmlns:a16="http://schemas.microsoft.com/office/drawing/2014/main" id="{199AB3CC-1125-5925-D414-B7E779EC99E2}"/>
                </a:ext>
              </a:extLst>
            </p:cNvPr>
            <p:cNvCxnSpPr>
              <a:cxnSpLocks/>
            </p:cNvCxnSpPr>
            <p:nvPr/>
          </p:nvCxnSpPr>
          <p:spPr>
            <a:xfrm>
              <a:off x="5277575" y="3546004"/>
              <a:ext cx="108585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7" name="ลูกศรเชื่อมต่อแบบตรง 4">
              <a:extLst>
                <a:ext uri="{FF2B5EF4-FFF2-40B4-BE49-F238E27FC236}">
                  <a16:creationId xmlns:a16="http://schemas.microsoft.com/office/drawing/2014/main" id="{8DD3F0CA-6FB1-B620-90E2-E9AF90267902}"/>
                </a:ext>
              </a:extLst>
            </p:cNvPr>
            <p:cNvCxnSpPr>
              <a:cxnSpLocks/>
            </p:cNvCxnSpPr>
            <p:nvPr/>
          </p:nvCxnSpPr>
          <p:spPr>
            <a:xfrm>
              <a:off x="5819828" y="4121925"/>
              <a:ext cx="1665127"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8" name="ลูกศรเชื่อมต่อแบบตรง 4">
              <a:extLst>
                <a:ext uri="{FF2B5EF4-FFF2-40B4-BE49-F238E27FC236}">
                  <a16:creationId xmlns:a16="http://schemas.microsoft.com/office/drawing/2014/main" id="{73908AA3-3FA3-AF69-7C8E-6B14C68489F2}"/>
                </a:ext>
              </a:extLst>
            </p:cNvPr>
            <p:cNvCxnSpPr>
              <a:cxnSpLocks/>
            </p:cNvCxnSpPr>
            <p:nvPr/>
          </p:nvCxnSpPr>
          <p:spPr>
            <a:xfrm>
              <a:off x="5856180" y="4632169"/>
              <a:ext cx="1628775"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19" name="ลูกศรเชื่อมต่อแบบตรง 4">
              <a:extLst>
                <a:ext uri="{FF2B5EF4-FFF2-40B4-BE49-F238E27FC236}">
                  <a16:creationId xmlns:a16="http://schemas.microsoft.com/office/drawing/2014/main" id="{007DE3F7-6301-D509-47EE-751B4CAB0DF5}"/>
                </a:ext>
              </a:extLst>
            </p:cNvPr>
            <p:cNvCxnSpPr>
              <a:cxnSpLocks/>
            </p:cNvCxnSpPr>
            <p:nvPr/>
          </p:nvCxnSpPr>
          <p:spPr>
            <a:xfrm>
              <a:off x="6399105" y="5036325"/>
              <a:ext cx="4998057"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1" name="ลูกศรเชื่อมต่อแบบตรง 4">
              <a:extLst>
                <a:ext uri="{FF2B5EF4-FFF2-40B4-BE49-F238E27FC236}">
                  <a16:creationId xmlns:a16="http://schemas.microsoft.com/office/drawing/2014/main" id="{2EC88ED2-AD1F-0E3B-7963-ECF7C3E310C4}"/>
                </a:ext>
              </a:extLst>
            </p:cNvPr>
            <p:cNvCxnSpPr>
              <a:cxnSpLocks/>
            </p:cNvCxnSpPr>
            <p:nvPr/>
          </p:nvCxnSpPr>
          <p:spPr>
            <a:xfrm>
              <a:off x="10873338" y="3581756"/>
              <a:ext cx="108585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2" name="ลูกศรเชื่อมต่อแบบตรง 4">
              <a:extLst>
                <a:ext uri="{FF2B5EF4-FFF2-40B4-BE49-F238E27FC236}">
                  <a16:creationId xmlns:a16="http://schemas.microsoft.com/office/drawing/2014/main" id="{E4196928-E3DF-15C9-DCDF-C947EF303BCD}"/>
                </a:ext>
              </a:extLst>
            </p:cNvPr>
            <p:cNvCxnSpPr>
              <a:cxnSpLocks/>
            </p:cNvCxnSpPr>
            <p:nvPr/>
          </p:nvCxnSpPr>
          <p:spPr>
            <a:xfrm>
              <a:off x="6399105" y="5936411"/>
              <a:ext cx="108585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3" name="ลูกศรเชื่อมต่อแบบตรง 4">
              <a:extLst>
                <a:ext uri="{FF2B5EF4-FFF2-40B4-BE49-F238E27FC236}">
                  <a16:creationId xmlns:a16="http://schemas.microsoft.com/office/drawing/2014/main" id="{C24A6AED-B32B-ECF2-30A9-8502759D5442}"/>
                </a:ext>
              </a:extLst>
            </p:cNvPr>
            <p:cNvCxnSpPr>
              <a:cxnSpLocks/>
            </p:cNvCxnSpPr>
            <p:nvPr/>
          </p:nvCxnSpPr>
          <p:spPr>
            <a:xfrm>
              <a:off x="7484955" y="5936411"/>
              <a:ext cx="572879"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6" name="ลูกศรเชื่อมต่อแบบตรง 4">
              <a:extLst>
                <a:ext uri="{FF2B5EF4-FFF2-40B4-BE49-F238E27FC236}">
                  <a16:creationId xmlns:a16="http://schemas.microsoft.com/office/drawing/2014/main" id="{96BAA280-FAE9-E378-C5A2-FDB5F6F3F9D1}"/>
                </a:ext>
              </a:extLst>
            </p:cNvPr>
            <p:cNvCxnSpPr>
              <a:cxnSpLocks/>
            </p:cNvCxnSpPr>
            <p:nvPr/>
          </p:nvCxnSpPr>
          <p:spPr>
            <a:xfrm>
              <a:off x="8057834" y="5937642"/>
              <a:ext cx="108585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7" name="ลูกศรเชื่อมต่อแบบตรง 4">
              <a:extLst>
                <a:ext uri="{FF2B5EF4-FFF2-40B4-BE49-F238E27FC236}">
                  <a16:creationId xmlns:a16="http://schemas.microsoft.com/office/drawing/2014/main" id="{A59E7B34-2883-B0FD-CDE9-DEBFF0F068E8}"/>
                </a:ext>
              </a:extLst>
            </p:cNvPr>
            <p:cNvCxnSpPr>
              <a:cxnSpLocks/>
            </p:cNvCxnSpPr>
            <p:nvPr/>
          </p:nvCxnSpPr>
          <p:spPr>
            <a:xfrm>
              <a:off x="6399105" y="6239527"/>
              <a:ext cx="4998057"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cxnSp>
          <p:nvCxnSpPr>
            <p:cNvPr id="28" name="ลูกศรเชื่อมต่อแบบตรง 4">
              <a:extLst>
                <a:ext uri="{FF2B5EF4-FFF2-40B4-BE49-F238E27FC236}">
                  <a16:creationId xmlns:a16="http://schemas.microsoft.com/office/drawing/2014/main" id="{E7F0B749-6A63-7A7F-970B-9AF1F6686AA1}"/>
                </a:ext>
              </a:extLst>
            </p:cNvPr>
            <p:cNvCxnSpPr>
              <a:cxnSpLocks/>
            </p:cNvCxnSpPr>
            <p:nvPr/>
          </p:nvCxnSpPr>
          <p:spPr>
            <a:xfrm>
              <a:off x="5277575" y="2516252"/>
              <a:ext cx="2207380" cy="0"/>
            </a:xfrm>
            <a:prstGeom prst="straightConnector1">
              <a:avLst/>
            </a:prstGeom>
            <a:ln>
              <a:solidFill>
                <a:schemeClr val="tx1"/>
              </a:solidFill>
              <a:headEnd type="oval"/>
              <a:tailEnd type="stealt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20248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76168-6599-2981-B220-337F29D3F56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5257A03-967E-BA1E-0D74-ACB9D5600D43}"/>
              </a:ext>
            </a:extLst>
          </p:cNvPr>
          <p:cNvSpPr/>
          <p:nvPr/>
        </p:nvSpPr>
        <p:spPr>
          <a:xfrm>
            <a:off x="123081" y="578118"/>
            <a:ext cx="6428363" cy="321498"/>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b="1"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ตัวชี้วัดที่ </a:t>
            </a: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9 </a:t>
            </a:r>
            <a:r>
              <a:rPr kumimoji="0" lang="en-US" b="1"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จำนวนวันที่ปริมาณฝุ่นละอองขนาดไม่เกิน 2.5 ไมครอน (</a:t>
            </a:r>
            <a:r>
              <a:rPr kumimoji="0" lang="en-US"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a:t>
            </a:r>
            <a:r>
              <a:rPr kumimoji="0" lang="en-US" b="1" i="0" u="none" strike="noStrike" kern="0" cap="none" spc="0" normalizeH="0" baseline="-2500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2.5</a:t>
            </a:r>
            <a:r>
              <a:rPr kumimoji="0" lang="th-TH"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a:t>
            </a:r>
            <a:r>
              <a:rPr kumimoji="0" lang="en-US"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อยู่ในเกณฑ์มาตรฐาน </a:t>
            </a:r>
            <a:endParaRPr kumimoji="0" lang="th-TH" b="0" i="0" u="none" strike="noStrike" kern="1200" cap="none" spc="0" normalizeH="0" baseline="0" noProof="0" dirty="0">
              <a:ln>
                <a:noFill/>
              </a:ln>
              <a:solidFill>
                <a:prstClr val="black"/>
              </a:solidFill>
              <a:effectLst/>
              <a:highlight>
                <a:srgbClr val="0000FF"/>
              </a:highlight>
              <a:uLnTx/>
              <a:uFillTx/>
              <a:latin typeface="TH SarabunPSK" panose="020B0500040200020003" pitchFamily="34" charset="-34"/>
              <a:cs typeface="TH SarabunPSK" panose="020B0500040200020003" pitchFamily="34" charset="-34"/>
              <a:sym typeface="Arial"/>
            </a:endParaRPr>
          </a:p>
        </p:txBody>
      </p:sp>
      <p:sp>
        <p:nvSpPr>
          <p:cNvPr id="17" name="Rectangle 16">
            <a:extLst>
              <a:ext uri="{FF2B5EF4-FFF2-40B4-BE49-F238E27FC236}">
                <a16:creationId xmlns:a16="http://schemas.microsoft.com/office/drawing/2014/main" id="{A64BE1C8-4958-8DE2-62FE-9D1819DDF6A1}"/>
              </a:ext>
            </a:extLst>
          </p:cNvPr>
          <p:cNvSpPr/>
          <p:nvPr/>
        </p:nvSpPr>
        <p:spPr>
          <a:xfrm>
            <a:off x="123081" y="868054"/>
            <a:ext cx="7573119" cy="1497333"/>
          </a:xfrm>
          <a:prstGeom prst="rect">
            <a:avLst/>
          </a:prstGeom>
        </p:spPr>
        <p:txBody>
          <a:bodyPr wrap="square">
            <a:spAutoFit/>
          </a:bodyPr>
          <a:lstStyle/>
          <a:p>
            <a:pPr marL="804863" marR="0" lvl="0" indent="-804863" algn="thaiDist" defTabSz="914400" rtl="0" eaLnBrk="1" fontAlgn="auto" latinLnBrk="0" hangingPunct="1">
              <a:lnSpc>
                <a:spcPct val="80000"/>
              </a:lnSpc>
              <a:spcBef>
                <a:spcPts val="0"/>
              </a:spcBef>
              <a:spcAft>
                <a:spcPts val="0"/>
              </a:spcAft>
              <a:buClrTx/>
              <a:buSzTx/>
              <a:buFontTx/>
              <a:buNone/>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คำอธิบาย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endPar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endParaRPr>
          </a:p>
          <a:p>
            <a:pPr marL="342900" marR="0" lvl="0" indent="-171450" algn="thaiDist" defTabSz="914400" rtl="0" eaLnBrk="1" fontAlgn="auto" latinLnBrk="0" hangingPunct="1">
              <a:lnSpc>
                <a:spcPct val="95000"/>
              </a:lnSpc>
              <a:spcBef>
                <a:spcPts val="0"/>
              </a:spcBef>
              <a:spcAft>
                <a:spcPts val="0"/>
              </a:spcAft>
              <a:buClr>
                <a:srgbClr val="000000"/>
              </a:buClr>
              <a:buSzTx/>
              <a:buFont typeface="Arial" pitchFamily="34" charset="0"/>
              <a:buChar char="•"/>
              <a:tabLst/>
              <a:defRPr/>
            </a:pP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เกณฑ์มาตรฐานฝุ่นละออง </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a:t>
            </a:r>
            <a:r>
              <a:rPr kumimoji="0" lang="en-GB" sz="1200" b="0" i="0" u="none" strike="noStrike" kern="0" cap="none" spc="0" normalizeH="0" baseline="-2500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2.5</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หมายถึง ค่าเฉลี่ยในเวลา 24 ชั่วโมง จะต้องไม่เกิน 37.5 ไมโครกรัมต่อลูกบาศก์เมตร</a:t>
            </a:r>
            <a:endParaRPr kumimoji="0" lang="en-US"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endParaRPr>
          </a:p>
          <a:p>
            <a:pPr marL="342900" marR="0" lvl="0" indent="-171450" algn="thaiDist" defTabSz="914400" rtl="0" eaLnBrk="1" fontAlgn="auto" latinLnBrk="0" hangingPunct="1">
              <a:lnSpc>
                <a:spcPct val="95000"/>
              </a:lnSpc>
              <a:spcBef>
                <a:spcPts val="0"/>
              </a:spcBef>
              <a:spcAft>
                <a:spcPts val="0"/>
              </a:spcAft>
              <a:buClr>
                <a:srgbClr val="000000"/>
              </a:buClr>
              <a:buSzTx/>
              <a:buFont typeface="Arial" pitchFamily="34" charset="0"/>
              <a:buChar char="•"/>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ประเมินผลในพื้นที่จังหวัดที่มีสถานีตรวจวัดคุณภาพอากาศแบบอัตโนมัติของกรมควบคุมมลพิษ ที่มีผลการตรวจวัดต่อเนื่องตลอดทั้งปี</a:t>
            </a:r>
          </a:p>
          <a:p>
            <a:pPr marL="342900" marR="0" lvl="0" indent="-171450" algn="thaiDist" defTabSz="914400" rtl="0" eaLnBrk="1" fontAlgn="auto" latinLnBrk="0" hangingPunct="1">
              <a:lnSpc>
                <a:spcPct val="95000"/>
              </a:lnSpc>
              <a:spcBef>
                <a:spcPts val="0"/>
              </a:spcBef>
              <a:spcAft>
                <a:spcPts val="0"/>
              </a:spcAft>
              <a:buClr>
                <a:srgbClr val="000000"/>
              </a:buClr>
              <a:buSzTx/>
              <a:buFont typeface="Arial" pitchFamily="34" charset="0"/>
              <a:buChar char="•"/>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การประเมินรอบ 6 เดือนการประเมินรอบ 6 เดือน พิจารณาจากจำนวนวัน ที่จังหวัดที่มีสถานีตรวจวัดคุณภาพอากาศไม่น้อยกว่าร้อยละ 90 มีผลการตรวจวัดค่าฝุ่นละออง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PM2.5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เฉลี่ย 24 ชั่วโมง อยู่ในเกณฑ์มาตรฐาน ระหว่างเดือน ตุลาคม 2568 – มีนาคม 2569</a:t>
            </a:r>
            <a:endPar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endParaRPr>
          </a:p>
          <a:p>
            <a:pPr marL="342900" marR="0" lvl="0" indent="-171450" algn="thaiDist" defTabSz="914400" rtl="0" eaLnBrk="1" fontAlgn="auto" latinLnBrk="0" hangingPunct="1">
              <a:lnSpc>
                <a:spcPct val="95000"/>
              </a:lnSpc>
              <a:spcBef>
                <a:spcPts val="0"/>
              </a:spcBef>
              <a:spcAft>
                <a:spcPts val="0"/>
              </a:spcAft>
              <a:buClr>
                <a:srgbClr val="000000"/>
              </a:buClr>
              <a:buSzTx/>
              <a:buFont typeface="Arial" pitchFamily="34" charset="0"/>
              <a:buChar char="•"/>
              <a:tabLst/>
              <a:defRPr/>
            </a:pP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การประเมินรอบ 12 เดือน พิจารณาจากจำนวนวัน ที่จังหวัดที่มีสถานีตรวจวัดคุณภาพอากาศไม่น้อยกว่าร้อยละ 90 มีผลการตรวจวัดค่าฝุ่นละออง </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a:t>
            </a:r>
            <a:r>
              <a:rPr kumimoji="0" lang="en-GB" sz="1200" b="0" i="0" u="none" strike="noStrike" kern="0" cap="none" spc="0" normalizeH="0" baseline="-2500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2.5</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เฉลี่ย 24 ชั่วโมง อยู่ในเกณฑ์มาตรฐาน ระหว่างเดือน ตุลาคม 2568 – กันยายน 2569</a:t>
            </a:r>
          </a:p>
          <a:p>
            <a:pPr marL="342900" marR="0" lvl="0" indent="-171450" algn="thaiDist" defTabSz="914400" rtl="0" eaLnBrk="1" fontAlgn="auto" latinLnBrk="0" hangingPunct="1">
              <a:lnSpc>
                <a:spcPct val="95000"/>
              </a:lnSpc>
              <a:spcBef>
                <a:spcPts val="0"/>
              </a:spcBef>
              <a:spcAft>
                <a:spcPts val="0"/>
              </a:spcAft>
              <a:buClr>
                <a:srgbClr val="000000"/>
              </a:buClr>
              <a:buSzTx/>
              <a:buFont typeface="Arial" pitchFamily="34" charset="0"/>
              <a:buChar char="•"/>
              <a:tabLst/>
              <a:defRPr/>
            </a:pP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วิธีการเก็บข้อมูลและแหล่งที่มาของข้อมูล </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ตรวจวัดปริมาณฝุ่นละออง </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a:t>
            </a:r>
            <a:r>
              <a:rPr kumimoji="0" lang="en-GB" sz="1200" b="0" i="0" u="none" strike="noStrike" kern="0" cap="none" spc="0" normalizeH="0" baseline="-2500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2.5</a:t>
            </a:r>
            <a:r>
              <a:rPr kumimoji="0" lang="en-GB"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โดยสถานีตรวจวัดคุณภาพอากาศแบบอัตโนมัติของกรมควบคุมมลพิษ</a:t>
            </a:r>
          </a:p>
        </p:txBody>
      </p:sp>
      <p:graphicFrame>
        <p:nvGraphicFramePr>
          <p:cNvPr id="22" name="Table 21">
            <a:extLst>
              <a:ext uri="{FF2B5EF4-FFF2-40B4-BE49-F238E27FC236}">
                <a16:creationId xmlns:a16="http://schemas.microsoft.com/office/drawing/2014/main" id="{00EAF0B9-4DDD-EA00-99B5-C3571A994D77}"/>
              </a:ext>
            </a:extLst>
          </p:cNvPr>
          <p:cNvGraphicFramePr>
            <a:graphicFrameLocks noGrp="1"/>
          </p:cNvGraphicFramePr>
          <p:nvPr>
            <p:extLst>
              <p:ext uri="{D42A27DB-BD31-4B8C-83A1-F6EECF244321}">
                <p14:modId xmlns:p14="http://schemas.microsoft.com/office/powerpoint/2010/main" val="3579894072"/>
              </p:ext>
            </p:extLst>
          </p:nvPr>
        </p:nvGraphicFramePr>
        <p:xfrm>
          <a:off x="266296" y="2514059"/>
          <a:ext cx="7649325" cy="1831296"/>
        </p:xfrm>
        <a:graphic>
          <a:graphicData uri="http://schemas.openxmlformats.org/drawingml/2006/table">
            <a:tbl>
              <a:tblPr firstRow="1" bandRow="1">
                <a:tableStyleId>{5C22544A-7EE6-4342-B048-85BDC9FD1C3A}</a:tableStyleId>
              </a:tblPr>
              <a:tblGrid>
                <a:gridCol w="668566">
                  <a:extLst>
                    <a:ext uri="{9D8B030D-6E8A-4147-A177-3AD203B41FA5}">
                      <a16:colId xmlns:a16="http://schemas.microsoft.com/office/drawing/2014/main" val="20001"/>
                    </a:ext>
                  </a:extLst>
                </a:gridCol>
                <a:gridCol w="668566">
                  <a:extLst>
                    <a:ext uri="{9D8B030D-6E8A-4147-A177-3AD203B41FA5}">
                      <a16:colId xmlns:a16="http://schemas.microsoft.com/office/drawing/2014/main" val="20000"/>
                    </a:ext>
                  </a:extLst>
                </a:gridCol>
                <a:gridCol w="666052">
                  <a:extLst>
                    <a:ext uri="{9D8B030D-6E8A-4147-A177-3AD203B41FA5}">
                      <a16:colId xmlns:a16="http://schemas.microsoft.com/office/drawing/2014/main" val="51523606"/>
                    </a:ext>
                  </a:extLst>
                </a:gridCol>
                <a:gridCol w="620119">
                  <a:extLst>
                    <a:ext uri="{9D8B030D-6E8A-4147-A177-3AD203B41FA5}">
                      <a16:colId xmlns:a16="http://schemas.microsoft.com/office/drawing/2014/main" val="2644754066"/>
                    </a:ext>
                  </a:extLst>
                </a:gridCol>
                <a:gridCol w="734954">
                  <a:extLst>
                    <a:ext uri="{9D8B030D-6E8A-4147-A177-3AD203B41FA5}">
                      <a16:colId xmlns:a16="http://schemas.microsoft.com/office/drawing/2014/main" val="1595627643"/>
                    </a:ext>
                  </a:extLst>
                </a:gridCol>
                <a:gridCol w="719643">
                  <a:extLst>
                    <a:ext uri="{9D8B030D-6E8A-4147-A177-3AD203B41FA5}">
                      <a16:colId xmlns:a16="http://schemas.microsoft.com/office/drawing/2014/main" val="2659447798"/>
                    </a:ext>
                  </a:extLst>
                </a:gridCol>
                <a:gridCol w="750266">
                  <a:extLst>
                    <a:ext uri="{9D8B030D-6E8A-4147-A177-3AD203B41FA5}">
                      <a16:colId xmlns:a16="http://schemas.microsoft.com/office/drawing/2014/main" val="3079781069"/>
                    </a:ext>
                  </a:extLst>
                </a:gridCol>
                <a:gridCol w="574183">
                  <a:extLst>
                    <a:ext uri="{9D8B030D-6E8A-4147-A177-3AD203B41FA5}">
                      <a16:colId xmlns:a16="http://schemas.microsoft.com/office/drawing/2014/main" val="3602311173"/>
                    </a:ext>
                  </a:extLst>
                </a:gridCol>
                <a:gridCol w="528249">
                  <a:extLst>
                    <a:ext uri="{9D8B030D-6E8A-4147-A177-3AD203B41FA5}">
                      <a16:colId xmlns:a16="http://schemas.microsoft.com/office/drawing/2014/main" val="3714185839"/>
                    </a:ext>
                  </a:extLst>
                </a:gridCol>
                <a:gridCol w="574183">
                  <a:extLst>
                    <a:ext uri="{9D8B030D-6E8A-4147-A177-3AD203B41FA5}">
                      <a16:colId xmlns:a16="http://schemas.microsoft.com/office/drawing/2014/main" val="1510311638"/>
                    </a:ext>
                  </a:extLst>
                </a:gridCol>
                <a:gridCol w="558871">
                  <a:extLst>
                    <a:ext uri="{9D8B030D-6E8A-4147-A177-3AD203B41FA5}">
                      <a16:colId xmlns:a16="http://schemas.microsoft.com/office/drawing/2014/main" val="3878331073"/>
                    </a:ext>
                  </a:extLst>
                </a:gridCol>
                <a:gridCol w="585673">
                  <a:extLst>
                    <a:ext uri="{9D8B030D-6E8A-4147-A177-3AD203B41FA5}">
                      <a16:colId xmlns:a16="http://schemas.microsoft.com/office/drawing/2014/main" val="2065998880"/>
                    </a:ext>
                  </a:extLst>
                </a:gridCol>
              </a:tblGrid>
              <a:tr h="309234">
                <a:tc gridSpan="7">
                  <a:txBody>
                    <a:bodyPr/>
                    <a:lstStyle/>
                    <a:p>
                      <a:pPr algn="ctr"/>
                      <a:r>
                        <a:rPr lang="th-TH" sz="1100" dirty="0">
                          <a:solidFill>
                            <a:schemeClr val="tx1"/>
                          </a:solidFill>
                          <a:latin typeface="TH SarabunPSK" panose="020B0500040200020003" pitchFamily="34" charset="-34"/>
                          <a:cs typeface="TH SarabunPSK" panose="020B0500040200020003" pitchFamily="34" charset="-34"/>
                        </a:rPr>
                        <a:t>ข้อมูลพื้นฐาน</a:t>
                      </a:r>
                      <a:r>
                        <a:rPr lang="th-TH" sz="1100" baseline="0" dirty="0">
                          <a:solidFill>
                            <a:schemeClr val="tx1"/>
                          </a:solidFill>
                          <a:latin typeface="TH SarabunPSK" panose="020B0500040200020003" pitchFamily="34" charset="-34"/>
                          <a:cs typeface="TH SarabunPSK" panose="020B0500040200020003" pitchFamily="34" charset="-34"/>
                        </a:rPr>
                        <a:t> (</a:t>
                      </a:r>
                      <a:r>
                        <a:rPr lang="en-US" sz="1100" baseline="0" dirty="0">
                          <a:solidFill>
                            <a:schemeClr val="tx1"/>
                          </a:solidFill>
                          <a:latin typeface="TH SarabunPSK" panose="020B0500040200020003" pitchFamily="34" charset="-34"/>
                          <a:cs typeface="TH SarabunPSK" panose="020B0500040200020003" pitchFamily="34" charset="-34"/>
                        </a:rPr>
                        <a:t>Baseline)</a:t>
                      </a:r>
                      <a:endParaRPr lang="en-US"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4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gridSpan="5">
                  <a:txBody>
                    <a:bodyPr/>
                    <a:lstStyle/>
                    <a:p>
                      <a:pPr algn="ctr"/>
                      <a:r>
                        <a:rPr lang="th-TH" sz="1100" dirty="0">
                          <a:solidFill>
                            <a:schemeClr val="tx1"/>
                          </a:solidFill>
                          <a:latin typeface="TH SarabunPSK" panose="020B0500040200020003" pitchFamily="34" charset="-34"/>
                          <a:cs typeface="TH SarabunPSK" panose="020B0500040200020003" pitchFamily="34" charset="-34"/>
                        </a:rPr>
                        <a:t>ค่าเป้าหมาย</a:t>
                      </a:r>
                      <a:r>
                        <a:rPr lang="th-TH" sz="1100" baseline="0" dirty="0">
                          <a:solidFill>
                            <a:schemeClr val="tx1"/>
                          </a:solidFill>
                          <a:latin typeface="TH SarabunPSK" panose="020B0500040200020003" pitchFamily="34" charset="-34"/>
                          <a:cs typeface="TH SarabunPSK" panose="020B0500040200020003" pitchFamily="34" charset="-34"/>
                        </a:rPr>
                        <a:t> </a:t>
                      </a:r>
                      <a:r>
                        <a:rPr lang="en-US" sz="1100" baseline="0" dirty="0">
                          <a:solidFill>
                            <a:schemeClr val="tx1"/>
                          </a:solidFill>
                          <a:latin typeface="TH SarabunPSK" panose="020B0500040200020003" pitchFamily="34" charset="-34"/>
                          <a:cs typeface="TH SarabunPSK" panose="020B0500040200020003" pitchFamily="34" charset="-34"/>
                        </a:rPr>
                        <a:t>2566 – 2570 (</a:t>
                      </a:r>
                      <a:r>
                        <a:rPr lang="th-TH" sz="1100" baseline="0" dirty="0">
                          <a:solidFill>
                            <a:schemeClr val="tx1"/>
                          </a:solidFill>
                          <a:latin typeface="TH SarabunPSK" panose="020B0500040200020003" pitchFamily="34" charset="-34"/>
                          <a:cs typeface="TH SarabunPSK" panose="020B0500040200020003" pitchFamily="34" charset="-34"/>
                        </a:rPr>
                        <a:t>ถ้ามี)</a:t>
                      </a:r>
                      <a:endParaRPr lang="en-US" sz="1100" baseline="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321399034"/>
                  </a:ext>
                </a:extLst>
              </a:tr>
              <a:tr h="309234">
                <a:tc>
                  <a:txBody>
                    <a:bodyPr/>
                    <a:lstStyle/>
                    <a:p>
                      <a:pPr algn="ctr"/>
                      <a:r>
                        <a:rPr lang="th-TH" sz="1100" dirty="0">
                          <a:solidFill>
                            <a:schemeClr val="tx1"/>
                          </a:solidFill>
                          <a:latin typeface="TH SarabunPSK" panose="020B0500040200020003" pitchFamily="34" charset="-34"/>
                          <a:cs typeface="TH SarabunPSK" panose="020B0500040200020003" pitchFamily="34" charset="-34"/>
                        </a:rPr>
                        <a:t>2562</a:t>
                      </a:r>
                      <a:endParaRPr lang="en-US"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a:t>
                      </a:r>
                      <a:r>
                        <a:rPr lang="th-TH" sz="1100" dirty="0">
                          <a:solidFill>
                            <a:schemeClr val="tx1"/>
                          </a:solidFill>
                          <a:latin typeface="TH SarabunPSK" panose="020B0500040200020003" pitchFamily="34" charset="-34"/>
                          <a:cs typeface="TH SarabunPSK" panose="020B0500040200020003" pitchFamily="34" charset="-34"/>
                        </a:rPr>
                        <a:t>8</a:t>
                      </a:r>
                      <a:endParaRPr lang="en-US"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2569</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en-US" sz="1100" dirty="0">
                          <a:solidFill>
                            <a:schemeClr val="tx1"/>
                          </a:solidFill>
                          <a:latin typeface="TH SarabunPSK" panose="020B0500040200020003" pitchFamily="34" charset="-34"/>
                          <a:cs typeface="TH SarabunPSK" panose="020B0500040200020003" pitchFamily="34" charset="-34"/>
                        </a:rPr>
                        <a:t>2570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208994238"/>
                  </a:ext>
                </a:extLst>
              </a:tr>
              <a:tr h="404236">
                <a:tc>
                  <a:txBody>
                    <a:bodyPr/>
                    <a:lstStyle/>
                    <a:p>
                      <a:pPr algn="ctr"/>
                      <a:r>
                        <a:rPr lang="th-TH" sz="1100" dirty="0">
                          <a:solidFill>
                            <a:schemeClr val="tx1"/>
                          </a:solidFill>
                          <a:latin typeface="TH SarabunPSK" panose="020B0500040200020003" pitchFamily="34" charset="-34"/>
                          <a:cs typeface="TH SarabunPSK" panose="020B0500040200020003" pitchFamily="34" charset="-34"/>
                        </a:rPr>
                        <a:t>6 เดือน </a:t>
                      </a:r>
                    </a:p>
                    <a:p>
                      <a:pPr algn="ctr"/>
                      <a:r>
                        <a:rPr lang="th-TH" sz="1100" dirty="0">
                          <a:solidFill>
                            <a:schemeClr val="tx1"/>
                          </a:solidFill>
                          <a:latin typeface="TH SarabunPSK" panose="020B0500040200020003" pitchFamily="34" charset="-34"/>
                          <a:cs typeface="TH SarabunPSK" panose="020B0500040200020003" pitchFamily="34" charset="-34"/>
                        </a:rPr>
                        <a:t>11</a:t>
                      </a:r>
                      <a:r>
                        <a:rPr lang="th-TH" sz="1100" baseline="0" dirty="0">
                          <a:solidFill>
                            <a:schemeClr val="tx1"/>
                          </a:solidFill>
                          <a:latin typeface="TH SarabunPSK" panose="020B0500040200020003" pitchFamily="34" charset="-34"/>
                          <a:cs typeface="TH SarabunPSK" panose="020B0500040200020003" pitchFamily="34" charset="-34"/>
                        </a:rPr>
                        <a:t> วัน</a:t>
                      </a: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(6</a:t>
                      </a:r>
                      <a:r>
                        <a:rPr lang="en-US" sz="1100" dirty="0">
                          <a:solidFill>
                            <a:schemeClr val="tx1"/>
                          </a:solidFill>
                          <a:latin typeface="TH SarabunPSK" panose="020B0500040200020003" pitchFamily="34" charset="-34"/>
                          <a:cs typeface="TH SarabunPSK" panose="020B0500040200020003" pitchFamily="34" charset="-34"/>
                        </a:rPr>
                        <a:t>%)</a:t>
                      </a:r>
                      <a:endParaRPr lang="th-TH"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solidFill>
                            <a:schemeClr val="tx1"/>
                          </a:solidFill>
                          <a:latin typeface="TH SarabunPSK" panose="020B0500040200020003" pitchFamily="34" charset="-34"/>
                          <a:cs typeface="TH SarabunPSK" panose="020B0500040200020003" pitchFamily="34" charset="-34"/>
                        </a:rPr>
                        <a:t>6 เดือน </a:t>
                      </a:r>
                    </a:p>
                    <a:p>
                      <a:pPr algn="ctr"/>
                      <a:r>
                        <a:rPr lang="th-TH" sz="1100" dirty="0">
                          <a:solidFill>
                            <a:schemeClr val="tx1"/>
                          </a:solidFill>
                          <a:latin typeface="TH SarabunPSK" panose="020B0500040200020003" pitchFamily="34" charset="-34"/>
                          <a:cs typeface="TH SarabunPSK" panose="020B0500040200020003" pitchFamily="34" charset="-34"/>
                        </a:rPr>
                        <a:t>12</a:t>
                      </a:r>
                      <a:r>
                        <a:rPr lang="th-TH" sz="1100" baseline="0" dirty="0">
                          <a:solidFill>
                            <a:schemeClr val="tx1"/>
                          </a:solidFill>
                          <a:latin typeface="TH SarabunPSK" panose="020B0500040200020003" pitchFamily="34" charset="-34"/>
                          <a:cs typeface="TH SarabunPSK" panose="020B0500040200020003" pitchFamily="34" charset="-34"/>
                        </a:rPr>
                        <a:t> วัน</a:t>
                      </a: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(7</a:t>
                      </a:r>
                      <a:r>
                        <a:rPr lang="en-US" sz="1100" dirty="0">
                          <a:solidFill>
                            <a:schemeClr val="tx1"/>
                          </a:solidFill>
                          <a:latin typeface="TH SarabunPSK" panose="020B0500040200020003" pitchFamily="34" charset="-34"/>
                          <a:cs typeface="TH SarabunPSK" panose="020B0500040200020003" pitchFamily="34" charset="-34"/>
                        </a:rPr>
                        <a:t>%)</a:t>
                      </a:r>
                      <a:endParaRPr lang="th-TH"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solidFill>
                            <a:schemeClr val="tx1"/>
                          </a:solidFill>
                          <a:latin typeface="TH SarabunPSK" panose="020B0500040200020003" pitchFamily="34" charset="-34"/>
                          <a:cs typeface="TH SarabunPSK" panose="020B0500040200020003" pitchFamily="34" charset="-34"/>
                        </a:rPr>
                        <a:t>6 เดือน</a:t>
                      </a:r>
                    </a:p>
                    <a:p>
                      <a:pPr algn="ctr"/>
                      <a:r>
                        <a:rPr lang="th-TH" sz="1100" dirty="0">
                          <a:solidFill>
                            <a:schemeClr val="tx1"/>
                          </a:solidFill>
                          <a:latin typeface="TH SarabunPSK" panose="020B0500040200020003" pitchFamily="34" charset="-34"/>
                          <a:cs typeface="TH SarabunPSK" panose="020B0500040200020003" pitchFamily="34" charset="-34"/>
                        </a:rPr>
                        <a:t>32 วัน</a:t>
                      </a:r>
                      <a:r>
                        <a:rPr lang="en-US" sz="1100" dirty="0">
                          <a:solidFill>
                            <a:schemeClr val="tx1"/>
                          </a:solidFill>
                          <a:latin typeface="TH SarabunPSK" panose="020B0500040200020003" pitchFamily="34" charset="-34"/>
                          <a:cs typeface="TH SarabunPSK" panose="020B0500040200020003" pitchFamily="34" charset="-34"/>
                        </a:rPr>
                        <a:t> </a:t>
                      </a:r>
                      <a:r>
                        <a:rPr lang="th-TH" sz="1100" dirty="0">
                          <a:solidFill>
                            <a:schemeClr val="tx1"/>
                          </a:solidFill>
                          <a:latin typeface="TH SarabunPSK" panose="020B0500040200020003" pitchFamily="34" charset="-34"/>
                          <a:cs typeface="TH SarabunPSK" panose="020B0500040200020003" pitchFamily="34" charset="-34"/>
                        </a:rPr>
                        <a:t>(18</a:t>
                      </a:r>
                      <a:r>
                        <a:rPr lang="en-US" sz="1100" dirty="0">
                          <a:solidFill>
                            <a:schemeClr val="tx1"/>
                          </a:solidFill>
                          <a:latin typeface="TH SarabunPSK" panose="020B0500040200020003" pitchFamily="34" charset="-34"/>
                          <a:cs typeface="TH SarabunPSK" panose="020B0500040200020003" pitchFamily="34" charset="-34"/>
                        </a:rPr>
                        <a:t>%)</a:t>
                      </a:r>
                      <a:endParaRPr lang="th-TH"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latin typeface="TH SarabunPSK" pitchFamily="34" charset="-34"/>
                          <a:cs typeface="TH SarabunPSK" pitchFamily="34" charset="-34"/>
                        </a:rPr>
                        <a:t>6 เดือน</a:t>
                      </a:r>
                    </a:p>
                    <a:p>
                      <a:pPr algn="ctr"/>
                      <a:r>
                        <a:rPr lang="th-TH" sz="1100" dirty="0">
                          <a:latin typeface="TH SarabunPSK" pitchFamily="34" charset="-34"/>
                          <a:cs typeface="TH SarabunPSK" pitchFamily="34" charset="-34"/>
                        </a:rPr>
                        <a:t>54 วัน</a:t>
                      </a:r>
                      <a:endParaRPr lang="en-US" sz="1100" dirty="0">
                        <a:latin typeface="TH SarabunPSK" pitchFamily="34" charset="-34"/>
                        <a:cs typeface="TH SarabunPSK" pitchFamily="34" charset="-34"/>
                      </a:endParaRPr>
                    </a:p>
                    <a:p>
                      <a:pPr algn="ctr"/>
                      <a:r>
                        <a:rPr lang="en-US" sz="1100" dirty="0">
                          <a:latin typeface="TH SarabunPSK" pitchFamily="34" charset="-34"/>
                          <a:cs typeface="TH SarabunPSK" pitchFamily="34" charset="-34"/>
                        </a:rPr>
                        <a:t>(30%)</a:t>
                      </a:r>
                      <a:endParaRPr lang="en-GB" sz="1100" dirty="0">
                        <a:latin typeface="TH SarabunPSK" pitchFamily="34" charset="-34"/>
                        <a:cs typeface="TH SarabunPSK"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latin typeface="TH SarabunPSK" pitchFamily="34" charset="-34"/>
                          <a:cs typeface="TH SarabunPSK" pitchFamily="34" charset="-34"/>
                        </a:rPr>
                        <a:t>6 เดือน</a:t>
                      </a:r>
                    </a:p>
                    <a:p>
                      <a:pPr algn="ctr"/>
                      <a:r>
                        <a:rPr lang="th-TH" sz="1100" dirty="0">
                          <a:latin typeface="TH SarabunPSK" pitchFamily="34" charset="-34"/>
                          <a:cs typeface="TH SarabunPSK" pitchFamily="34" charset="-34"/>
                        </a:rPr>
                        <a:t>36 วัน</a:t>
                      </a:r>
                      <a:endParaRPr lang="en-US" sz="1100" dirty="0">
                        <a:latin typeface="TH SarabunPSK" pitchFamily="34" charset="-34"/>
                        <a:cs typeface="TH SarabunPSK" pitchFamily="34" charset="-34"/>
                      </a:endParaRPr>
                    </a:p>
                    <a:p>
                      <a:pPr algn="ctr"/>
                      <a:r>
                        <a:rPr lang="en-US" sz="1100" dirty="0">
                          <a:latin typeface="TH SarabunPSK" pitchFamily="34" charset="-34"/>
                          <a:cs typeface="TH SarabunPSK" pitchFamily="34" charset="-34"/>
                        </a:rPr>
                        <a:t>(20%)</a:t>
                      </a:r>
                      <a:endParaRPr lang="en-GB" sz="1100" dirty="0">
                        <a:latin typeface="TH SarabunPSK" pitchFamily="34" charset="-34"/>
                        <a:cs typeface="TH SarabunPSK"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latin typeface="TH SarabunPSK" pitchFamily="34" charset="-34"/>
                          <a:cs typeface="TH SarabunPSK" pitchFamily="34" charset="-34"/>
                        </a:rPr>
                        <a:t>6 เดือน </a:t>
                      </a:r>
                    </a:p>
                    <a:p>
                      <a:pPr algn="ctr"/>
                      <a:r>
                        <a:rPr lang="th-TH" sz="1100" dirty="0">
                          <a:latin typeface="TH SarabunPSK" pitchFamily="34" charset="-34"/>
                          <a:cs typeface="TH SarabunPSK" pitchFamily="34" charset="-34"/>
                        </a:rPr>
                        <a:t>33 วัน</a:t>
                      </a:r>
                      <a:endParaRPr lang="en-US" sz="1100" dirty="0">
                        <a:latin typeface="TH SarabunPSK" pitchFamily="34" charset="-34"/>
                        <a:cs typeface="TH SarabunPSK" pitchFamily="34" charset="-34"/>
                      </a:endParaRPr>
                    </a:p>
                    <a:p>
                      <a:pPr algn="ctr"/>
                      <a:r>
                        <a:rPr lang="en-US" sz="1100" dirty="0">
                          <a:latin typeface="TH SarabunPSK" pitchFamily="34" charset="-34"/>
                          <a:cs typeface="TH SarabunPSK" pitchFamily="34" charset="-34"/>
                        </a:rPr>
                        <a:t>(18%)</a:t>
                      </a:r>
                      <a:endParaRPr lang="en-GB" sz="1100" dirty="0">
                        <a:latin typeface="TH SarabunPSK" pitchFamily="34" charset="-34"/>
                        <a:cs typeface="TH SarabunPSK"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dirty="0">
                          <a:solidFill>
                            <a:schemeClr val="tx1"/>
                          </a:solidFill>
                          <a:latin typeface="TH SarabunPSK" panose="020B0500040200020003" pitchFamily="34" charset="-34"/>
                          <a:cs typeface="TH SarabunPSK" panose="020B0500040200020003" pitchFamily="34" charset="-34"/>
                        </a:rPr>
                        <a:t>6 เดือน</a:t>
                      </a:r>
                    </a:p>
                    <a:p>
                      <a:pPr marL="0" marR="0" indent="0" algn="ctr" defTabSz="914400" rtl="0" eaLnBrk="1" fontAlgn="auto" latinLnBrk="0" hangingPunct="1">
                        <a:lnSpc>
                          <a:spcPct val="100000"/>
                        </a:lnSpc>
                        <a:spcBef>
                          <a:spcPts val="0"/>
                        </a:spcBef>
                        <a:spcAft>
                          <a:spcPts val="0"/>
                        </a:spcAft>
                        <a:buClrTx/>
                        <a:buSzTx/>
                        <a:buFontTx/>
                        <a:buNone/>
                        <a:tabLst/>
                        <a:defRPr/>
                      </a:pPr>
                      <a:r>
                        <a:rPr lang="th-TH" sz="1100" dirty="0">
                          <a:solidFill>
                            <a:schemeClr val="tx1"/>
                          </a:solidFill>
                          <a:latin typeface="TH SarabunPSK" panose="020B0500040200020003" pitchFamily="34" charset="-34"/>
                          <a:cs typeface="TH SarabunPSK" panose="020B0500040200020003" pitchFamily="34" charset="-34"/>
                        </a:rPr>
                        <a:t>21 วัน</a:t>
                      </a:r>
                      <a:endParaRPr lang="en-US" sz="1100"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TH SarabunPSK" panose="020B0500040200020003" pitchFamily="34" charset="-34"/>
                          <a:cs typeface="TH SarabunPSK" panose="020B0500040200020003" pitchFamily="34" charset="-34"/>
                        </a:rPr>
                        <a:t>(12%)</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rowSpan="2" gridSpan="5">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extLst>
                  <a:ext uri="{0D108BD9-81ED-4DB2-BD59-A6C34878D82A}">
                    <a16:rowId xmlns:a16="http://schemas.microsoft.com/office/drawing/2014/main" val="10003"/>
                  </a:ext>
                </a:extLst>
              </a:tr>
              <a:tr h="618468">
                <a:tc>
                  <a:txBody>
                    <a:bodyPr/>
                    <a:lstStyle/>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100" dirty="0">
                          <a:solidFill>
                            <a:schemeClr val="tx1"/>
                          </a:solidFill>
                          <a:latin typeface="TH SarabunPSK" panose="020B0500040200020003" pitchFamily="34" charset="-34"/>
                          <a:cs typeface="TH SarabunPSK" panose="020B0500040200020003" pitchFamily="34" charset="-34"/>
                        </a:rPr>
                        <a:t>12 </a:t>
                      </a:r>
                      <a:r>
                        <a:rPr lang="th-TH" sz="1100" dirty="0">
                          <a:solidFill>
                            <a:schemeClr val="tx1"/>
                          </a:solidFill>
                          <a:latin typeface="TH SarabunPSK" panose="020B0500040200020003" pitchFamily="34" charset="-34"/>
                          <a:cs typeface="TH SarabunPSK" panose="020B0500040200020003" pitchFamily="34" charset="-34"/>
                        </a:rPr>
                        <a:t>เดือน</a:t>
                      </a: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104</a:t>
                      </a:r>
                      <a:r>
                        <a:rPr lang="th-TH" sz="1100" baseline="0" dirty="0">
                          <a:solidFill>
                            <a:schemeClr val="tx1"/>
                          </a:solidFill>
                          <a:latin typeface="TH SarabunPSK" panose="020B0500040200020003" pitchFamily="34" charset="-34"/>
                          <a:cs typeface="TH SarabunPSK" panose="020B0500040200020003" pitchFamily="34" charset="-34"/>
                        </a:rPr>
                        <a:t> วัน</a:t>
                      </a:r>
                      <a:endParaRPr lang="en-US" sz="1100"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(29</a:t>
                      </a:r>
                      <a:r>
                        <a:rPr lang="en-US" sz="1100" dirty="0">
                          <a:solidFill>
                            <a:schemeClr val="tx1"/>
                          </a:solidFill>
                          <a:latin typeface="TH SarabunPSK" panose="020B0500040200020003" pitchFamily="34" charset="-34"/>
                          <a:cs typeface="TH SarabunPSK" panose="020B0500040200020003" pitchFamily="34" charset="-34"/>
                        </a:rPr>
                        <a:t>%)</a:t>
                      </a:r>
                      <a:endParaRPr lang="th-TH"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100" dirty="0">
                          <a:solidFill>
                            <a:schemeClr val="tx1"/>
                          </a:solidFill>
                          <a:latin typeface="TH SarabunPSK" panose="020B0500040200020003" pitchFamily="34" charset="-34"/>
                          <a:cs typeface="TH SarabunPSK" panose="020B0500040200020003" pitchFamily="34" charset="-34"/>
                        </a:rPr>
                        <a:t>12 </a:t>
                      </a:r>
                      <a:r>
                        <a:rPr lang="th-TH" sz="1100" dirty="0">
                          <a:solidFill>
                            <a:schemeClr val="tx1"/>
                          </a:solidFill>
                          <a:latin typeface="TH SarabunPSK" panose="020B0500040200020003" pitchFamily="34" charset="-34"/>
                          <a:cs typeface="TH SarabunPSK" panose="020B0500040200020003" pitchFamily="34" charset="-34"/>
                        </a:rPr>
                        <a:t>เดือน</a:t>
                      </a: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165</a:t>
                      </a:r>
                      <a:r>
                        <a:rPr lang="th-TH" sz="1100" baseline="0" dirty="0">
                          <a:solidFill>
                            <a:schemeClr val="tx1"/>
                          </a:solidFill>
                          <a:latin typeface="TH SarabunPSK" panose="020B0500040200020003" pitchFamily="34" charset="-34"/>
                          <a:cs typeface="TH SarabunPSK" panose="020B0500040200020003" pitchFamily="34" charset="-34"/>
                        </a:rPr>
                        <a:t> วัน</a:t>
                      </a: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(45</a:t>
                      </a:r>
                      <a:r>
                        <a:rPr lang="en-US" sz="1100" dirty="0">
                          <a:solidFill>
                            <a:schemeClr val="tx1"/>
                          </a:solidFill>
                          <a:latin typeface="TH SarabunPSK" panose="020B0500040200020003" pitchFamily="34" charset="-34"/>
                          <a:cs typeface="TH SarabunPSK" panose="020B0500040200020003" pitchFamily="34" charset="-34"/>
                        </a:rPr>
                        <a:t>%)</a:t>
                      </a:r>
                      <a:endParaRPr lang="th-TH"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th-TH" sz="1100" dirty="0">
                          <a:solidFill>
                            <a:schemeClr val="tx1"/>
                          </a:solidFill>
                          <a:latin typeface="TH SarabunPSK" panose="020B0500040200020003" pitchFamily="34" charset="-34"/>
                          <a:cs typeface="TH SarabunPSK" panose="020B0500040200020003" pitchFamily="34" charset="-34"/>
                        </a:rPr>
                        <a:t>12 เดือน </a:t>
                      </a:r>
                      <a:r>
                        <a:rPr lang="en-US" sz="1100" dirty="0">
                          <a:solidFill>
                            <a:schemeClr val="tx1"/>
                          </a:solidFill>
                          <a:latin typeface="TH SarabunPSK" panose="020B0500040200020003" pitchFamily="34" charset="-34"/>
                          <a:cs typeface="TH SarabunPSK" panose="020B0500040200020003" pitchFamily="34" charset="-34"/>
                        </a:rPr>
                        <a:t>191</a:t>
                      </a:r>
                      <a:r>
                        <a:rPr lang="th-TH" sz="1100" dirty="0">
                          <a:solidFill>
                            <a:schemeClr val="tx1"/>
                          </a:solidFill>
                          <a:latin typeface="TH SarabunPSK" panose="020B0500040200020003" pitchFamily="34" charset="-34"/>
                          <a:cs typeface="TH SarabunPSK" panose="020B0500040200020003" pitchFamily="34" charset="-34"/>
                        </a:rPr>
                        <a:t> วัน</a:t>
                      </a:r>
                      <a:endParaRPr lang="en-US" sz="1100"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100" dirty="0">
                          <a:solidFill>
                            <a:schemeClr val="tx1"/>
                          </a:solidFill>
                          <a:latin typeface="TH SarabunPSK" panose="020B0500040200020003" pitchFamily="34" charset="-34"/>
                          <a:cs typeface="TH SarabunPSK" panose="020B0500040200020003" pitchFamily="34" charset="-34"/>
                        </a:rPr>
                        <a:t>(52%)</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algn="ctr"/>
                      <a:r>
                        <a:rPr lang="th-TH" sz="1100" dirty="0">
                          <a:solidFill>
                            <a:schemeClr val="tx1"/>
                          </a:solidFill>
                          <a:latin typeface="TH SarabunPSK" panose="020B0500040200020003" pitchFamily="34" charset="-34"/>
                          <a:cs typeface="TH SarabunPSK" panose="020B0500040200020003" pitchFamily="34" charset="-34"/>
                        </a:rPr>
                        <a:t>12 เดือน</a:t>
                      </a:r>
                    </a:p>
                    <a:p>
                      <a:pPr algn="ctr"/>
                      <a:r>
                        <a:rPr lang="en-US" sz="1100" dirty="0">
                          <a:solidFill>
                            <a:schemeClr val="tx1"/>
                          </a:solidFill>
                          <a:latin typeface="TH SarabunPSK" panose="020B0500040200020003" pitchFamily="34" charset="-34"/>
                          <a:cs typeface="TH SarabunPSK" panose="020B0500040200020003" pitchFamily="34" charset="-34"/>
                        </a:rPr>
                        <a:t>176</a:t>
                      </a:r>
                      <a:r>
                        <a:rPr lang="th-TH" sz="1100" dirty="0">
                          <a:solidFill>
                            <a:schemeClr val="tx1"/>
                          </a:solidFill>
                          <a:latin typeface="TH SarabunPSK" panose="020B0500040200020003" pitchFamily="34" charset="-34"/>
                          <a:cs typeface="TH SarabunPSK" panose="020B0500040200020003" pitchFamily="34" charset="-34"/>
                        </a:rPr>
                        <a:t> วัน</a:t>
                      </a:r>
                      <a:endParaRPr lang="en-US" sz="1100" dirty="0">
                        <a:solidFill>
                          <a:schemeClr val="tx1"/>
                        </a:solidFill>
                        <a:latin typeface="TH SarabunPSK" panose="020B0500040200020003" pitchFamily="34" charset="-34"/>
                        <a:cs typeface="TH SarabunPSK" panose="020B0500040200020003" pitchFamily="34" charset="-34"/>
                      </a:endParaRPr>
                    </a:p>
                    <a:p>
                      <a:pPr algn="ctr"/>
                      <a:r>
                        <a:rPr lang="en-US" sz="1100" dirty="0">
                          <a:solidFill>
                            <a:schemeClr val="tx1"/>
                          </a:solidFill>
                          <a:latin typeface="TH SarabunPSK" panose="020B0500040200020003" pitchFamily="34" charset="-34"/>
                          <a:cs typeface="TH SarabunPSK" panose="020B0500040200020003" pitchFamily="34" charset="-34"/>
                        </a:rPr>
                        <a:t>(48%)</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dirty="0">
                          <a:solidFill>
                            <a:schemeClr val="tx1"/>
                          </a:solidFill>
                          <a:latin typeface="TH SarabunPSK" panose="020B0500040200020003" pitchFamily="34" charset="-34"/>
                          <a:cs typeface="TH SarabunPSK" panose="020B0500040200020003" pitchFamily="34" charset="-34"/>
                        </a:rPr>
                        <a:t>12 เดือน</a:t>
                      </a:r>
                    </a:p>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TH SarabunPSK" panose="020B0500040200020003" pitchFamily="34" charset="-34"/>
                          <a:cs typeface="TH SarabunPSK" panose="020B0500040200020003" pitchFamily="34" charset="-34"/>
                        </a:rPr>
                        <a:t>166</a:t>
                      </a:r>
                      <a:r>
                        <a:rPr lang="th-TH" sz="1100" dirty="0">
                          <a:solidFill>
                            <a:schemeClr val="tx1"/>
                          </a:solidFill>
                          <a:latin typeface="TH SarabunPSK" panose="020B0500040200020003" pitchFamily="34" charset="-34"/>
                          <a:cs typeface="TH SarabunPSK" panose="020B0500040200020003" pitchFamily="34" charset="-34"/>
                        </a:rPr>
                        <a:t> วัน</a:t>
                      </a:r>
                      <a:endParaRPr lang="en-US" sz="1100"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TH SarabunPSK" panose="020B0500040200020003" pitchFamily="34" charset="-34"/>
                          <a:cs typeface="TH SarabunPSK" panose="020B0500040200020003" pitchFamily="34" charset="-34"/>
                        </a:rPr>
                        <a:t>(45%)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dirty="0">
                          <a:solidFill>
                            <a:schemeClr val="tx1"/>
                          </a:solidFill>
                          <a:latin typeface="TH SarabunPSK" panose="020B0500040200020003" pitchFamily="34" charset="-34"/>
                          <a:cs typeface="TH SarabunPSK" panose="020B0500040200020003" pitchFamily="34" charset="-34"/>
                        </a:rPr>
                        <a:t>12 เดือน</a:t>
                      </a:r>
                    </a:p>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TH SarabunPSK" panose="020B0500040200020003" pitchFamily="34" charset="-34"/>
                          <a:cs typeface="TH SarabunPSK" panose="020B0500040200020003" pitchFamily="34" charset="-34"/>
                        </a:rPr>
                        <a:t>151</a:t>
                      </a:r>
                      <a:r>
                        <a:rPr lang="th-TH" sz="1100" dirty="0">
                          <a:solidFill>
                            <a:schemeClr val="tx1"/>
                          </a:solidFill>
                          <a:latin typeface="TH SarabunPSK" panose="020B0500040200020003" pitchFamily="34" charset="-34"/>
                          <a:cs typeface="TH SarabunPSK" panose="020B0500040200020003" pitchFamily="34" charset="-34"/>
                        </a:rPr>
                        <a:t> วัน</a:t>
                      </a:r>
                      <a:endParaRPr lang="en-US" sz="1100" dirty="0">
                        <a:solidFill>
                          <a:schemeClr val="tx1"/>
                        </a:solidFill>
                        <a:latin typeface="TH SarabunPSK" panose="020B0500040200020003" pitchFamily="34" charset="-34"/>
                        <a:cs typeface="TH SarabunPSK" panose="020B0500040200020003"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latin typeface="TH SarabunPSK" panose="020B0500040200020003" pitchFamily="34" charset="-34"/>
                          <a:cs typeface="TH SarabunPSK" panose="020B0500040200020003" pitchFamily="34" charset="-34"/>
                        </a:rPr>
                        <a:t>(41%)</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dirty="0">
                          <a:solidFill>
                            <a:schemeClr val="tx1"/>
                          </a:solidFill>
                          <a:latin typeface="TH SarabunPSK" panose="020B0500040200020003" pitchFamily="34" charset="-34"/>
                          <a:cs typeface="TH SarabunPSK" panose="020B0500040200020003" pitchFamily="34" charset="-34"/>
                        </a:rPr>
                        <a:t>12 เดือน</a:t>
                      </a:r>
                      <a:r>
                        <a:rPr lang="th-TH" sz="1100" baseline="0" dirty="0">
                          <a:solidFill>
                            <a:schemeClr val="tx1"/>
                          </a:solidFill>
                          <a:latin typeface="TH SarabunPSK" panose="020B0500040200020003" pitchFamily="34" charset="-34"/>
                          <a:cs typeface="TH SarabunPSK" panose="020B0500040200020003" pitchFamily="34" charset="-34"/>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th-TH" sz="1100" baseline="0" dirty="0">
                          <a:solidFill>
                            <a:schemeClr val="tx1"/>
                          </a:solidFill>
                          <a:latin typeface="TH SarabunPSK" panose="020B0500040200020003" pitchFamily="34" charset="-34"/>
                          <a:cs typeface="TH SarabunPSK" panose="020B0500040200020003" pitchFamily="34" charset="-34"/>
                        </a:rPr>
                        <a:t>161 วัน</a:t>
                      </a:r>
                    </a:p>
                    <a:p>
                      <a:pPr marL="0" marR="0" indent="0" algn="ctr" defTabSz="914400" rtl="0" eaLnBrk="1" fontAlgn="auto" latinLnBrk="0" hangingPunct="1">
                        <a:lnSpc>
                          <a:spcPct val="100000"/>
                        </a:lnSpc>
                        <a:spcBef>
                          <a:spcPts val="0"/>
                        </a:spcBef>
                        <a:spcAft>
                          <a:spcPts val="0"/>
                        </a:spcAft>
                        <a:buClrTx/>
                        <a:buSzTx/>
                        <a:buFontTx/>
                        <a:buNone/>
                        <a:tabLst/>
                        <a:defRPr/>
                      </a:pPr>
                      <a:r>
                        <a:rPr lang="th-TH" sz="1100" baseline="0" dirty="0">
                          <a:solidFill>
                            <a:schemeClr val="tx1"/>
                          </a:solidFill>
                          <a:latin typeface="TH SarabunPSK" panose="020B0500040200020003" pitchFamily="34" charset="-34"/>
                          <a:cs typeface="TH SarabunPSK" panose="020B0500040200020003" pitchFamily="34" charset="-34"/>
                        </a:rPr>
                        <a:t>(44</a:t>
                      </a:r>
                      <a:r>
                        <a:rPr lang="en-US" sz="1100" baseline="0" dirty="0">
                          <a:solidFill>
                            <a:schemeClr val="tx1"/>
                          </a:solidFill>
                          <a:latin typeface="TH SarabunPSK" panose="020B0500040200020003" pitchFamily="34" charset="-34"/>
                          <a:cs typeface="TH SarabunPSK" panose="020B0500040200020003" pitchFamily="34" charset="-34"/>
                        </a:rPr>
                        <a:t>%)</a:t>
                      </a:r>
                      <a:endParaRPr lang="en-US" sz="11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gridSpan="5" vMerge="1">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8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vMerge="1">
                  <a:txBody>
                    <a:bodyPr/>
                    <a:lstStyle/>
                    <a:p>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vMerge="1">
                  <a:txBody>
                    <a:bodyPr/>
                    <a:lstStyle/>
                    <a:p>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vMerge="1">
                  <a:txBody>
                    <a:bodyPr/>
                    <a:lstStyle/>
                    <a:p>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vMerge="1">
                  <a:txBody>
                    <a:bodyPr/>
                    <a:lstStyle/>
                    <a:p>
                      <a:endParaRPr dirty="0"/>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
        <p:nvSpPr>
          <p:cNvPr id="28" name="Slide Number Placeholder 3">
            <a:extLst>
              <a:ext uri="{FF2B5EF4-FFF2-40B4-BE49-F238E27FC236}">
                <a16:creationId xmlns:a16="http://schemas.microsoft.com/office/drawing/2014/main" id="{1AA47899-A54A-34D4-881E-0DBB9D68EDEB}"/>
              </a:ext>
            </a:extLst>
          </p:cNvPr>
          <p:cNvSpPr>
            <a:spLocks noGrp="1"/>
          </p:cNvSpPr>
          <p:nvPr>
            <p:ph type="sldNum" sz="quarter" idx="12"/>
          </p:nvPr>
        </p:nvSpPr>
        <p:spPr>
          <a:xfrm>
            <a:off x="9318523"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TH SarabunPSK" panose="020B0500040200020003" pitchFamily="34" charset="-34"/>
                <a:ea typeface="+mn-ea"/>
                <a:cs typeface="TH SarabunPSK" panose="020B0500040200020003" pitchFamily="34" charset="-34"/>
                <a:sym typeface="Calibri"/>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srgbClr val="002060"/>
              </a:solidFill>
              <a:effectLst/>
              <a:uLnTx/>
              <a:uFillTx/>
              <a:latin typeface="TH SarabunPSK" panose="020B0500040200020003" pitchFamily="34" charset="-34"/>
              <a:ea typeface="+mn-ea"/>
              <a:cs typeface="TH SarabunPSK" panose="020B0500040200020003" pitchFamily="34" charset="-34"/>
              <a:sym typeface="Calibri"/>
            </a:endParaRPr>
          </a:p>
        </p:txBody>
      </p:sp>
      <p:sp>
        <p:nvSpPr>
          <p:cNvPr id="5" name="TextBox 4">
            <a:extLst>
              <a:ext uri="{FF2B5EF4-FFF2-40B4-BE49-F238E27FC236}">
                <a16:creationId xmlns:a16="http://schemas.microsoft.com/office/drawing/2014/main" id="{8B157D0F-9B5C-F38D-648C-D00B857B3EBB}"/>
              </a:ext>
            </a:extLst>
          </p:cNvPr>
          <p:cNvSpPr txBox="1"/>
          <p:nvPr/>
        </p:nvSpPr>
        <p:spPr>
          <a:xfrm>
            <a:off x="236" y="-31600"/>
            <a:ext cx="808356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sym typeface="Arial"/>
              </a:rPr>
              <a:t>รายละเอียดตัวชี้วัด</a:t>
            </a:r>
            <a:endParaRPr kumimoji="0" lang="th-TH" sz="2000" b="0" i="0" u="none" strike="noStrike" kern="1200" cap="none" spc="0" normalizeH="0" baseline="0" noProof="0" dirty="0">
              <a:ln>
                <a:noFill/>
              </a:ln>
              <a:solidFill>
                <a:prstClr val="white"/>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6" name="Google Shape;253;p8">
            <a:extLst>
              <a:ext uri="{FF2B5EF4-FFF2-40B4-BE49-F238E27FC236}">
                <a16:creationId xmlns:a16="http://schemas.microsoft.com/office/drawing/2014/main" id="{DF015813-D467-7DB1-426B-EE416DFA9721}"/>
              </a:ext>
            </a:extLst>
          </p:cNvPr>
          <p:cNvSpPr/>
          <p:nvPr/>
        </p:nvSpPr>
        <p:spPr>
          <a:xfrm>
            <a:off x="0" y="6617975"/>
            <a:ext cx="9973340" cy="240025"/>
          </a:xfrm>
          <a:prstGeom prst="rect">
            <a:avLst/>
          </a:prstGeom>
          <a:solidFill>
            <a:schemeClr val="bg1">
              <a:lumMod val="85000"/>
            </a:schemeClr>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 typeface="Sarabun"/>
              <a:buNone/>
              <a:tabLst>
                <a:tab pos="631825" algn="l"/>
              </a:tabLst>
              <a:defRPr/>
            </a:pPr>
            <a:r>
              <a:rPr kumimoji="0" lang="th-TH" sz="12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endParaRPr kumimoji="0" sz="12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pic>
        <p:nvPicPr>
          <p:cNvPr id="32" name="Picture 31">
            <a:extLst>
              <a:ext uri="{FF2B5EF4-FFF2-40B4-BE49-F238E27FC236}">
                <a16:creationId xmlns:a16="http://schemas.microsoft.com/office/drawing/2014/main" id="{BEC49329-051F-9878-2846-E16AF19136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65129" y="-2363"/>
            <a:ext cx="502920" cy="502920"/>
          </a:xfrm>
          <a:prstGeom prst="rect">
            <a:avLst/>
          </a:prstGeom>
        </p:spPr>
      </p:pic>
      <p:sp>
        <p:nvSpPr>
          <p:cNvPr id="50" name="Google Shape;522;p3"/>
          <p:cNvSpPr/>
          <p:nvPr/>
        </p:nvSpPr>
        <p:spPr>
          <a:xfrm>
            <a:off x="8169549" y="1264352"/>
            <a:ext cx="3756155" cy="4222048"/>
          </a:xfrm>
          <a:prstGeom prst="rect">
            <a:avLst/>
          </a:prstGeom>
          <a:solidFill>
            <a:srgbClr val="F2F2F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TH SarabunPSK" panose="020B0500040200020003" pitchFamily="34" charset="-34"/>
              <a:ea typeface="Sarabun"/>
              <a:cs typeface="TH SarabunPSK" pitchFamily="34" charset="-34"/>
              <a:sym typeface="Sarabun"/>
            </a:endParaRPr>
          </a:p>
        </p:txBody>
      </p:sp>
      <p:sp>
        <p:nvSpPr>
          <p:cNvPr id="51" name="Google Shape;523;p3"/>
          <p:cNvSpPr/>
          <p:nvPr/>
        </p:nvSpPr>
        <p:spPr>
          <a:xfrm>
            <a:off x="8083800" y="3252027"/>
            <a:ext cx="3841904" cy="437002"/>
          </a:xfrm>
          <a:prstGeom prst="rect">
            <a:avLst/>
          </a:prstGeom>
          <a:noFill/>
          <a:ln>
            <a:noFill/>
          </a:ln>
        </p:spPr>
        <p:txBody>
          <a:bodyPr spcFirstLastPara="1" wrap="square" lIns="91425" tIns="45700" rIns="91425" bIns="45700" anchor="t" anchorCtr="0">
            <a:spAutoFit/>
          </a:bodyPr>
          <a:lstStyle/>
          <a:p>
            <a:pPr marL="1600200" marR="0" lvl="0" indent="-1600200" algn="just" defTabSz="914400" rtl="0" eaLnBrk="1" fontAlgn="auto" latinLnBrk="0" hangingPunct="1">
              <a:lnSpc>
                <a:spcPct val="80000"/>
              </a:lnSpc>
              <a:spcBef>
                <a:spcPts val="0"/>
              </a:spcBef>
              <a:spcAft>
                <a:spcPts val="0"/>
              </a:spcAft>
              <a:buClr>
                <a:srgbClr val="000000"/>
              </a:buClr>
              <a:buSzPts val="1400"/>
              <a:buFont typeface="Sarabun"/>
              <a:buNone/>
              <a:tabLst/>
              <a:defRPr/>
            </a:pP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เป้าหมายระดับแผนแม่บทย่อย </a:t>
            </a: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	</a:t>
            </a:r>
            <a:r>
              <a:rPr kumimoji="0" lang="th-TH" sz="1400" b="0" i="0" u="none" strike="noStrike" kern="0" cap="none" spc="-4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คุณภาพอากาศ และเสียง อยู่ในระดับมาตรฐาน</a:t>
            </a: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ของประเทศไทย</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pic>
        <p:nvPicPr>
          <p:cNvPr id="52" name="Google Shape;524;p3"/>
          <p:cNvPicPr preferRelativeResize="0"/>
          <p:nvPr/>
        </p:nvPicPr>
        <p:blipFill rotWithShape="1">
          <a:blip r:embed="rId4">
            <a:alphaModFix/>
          </a:blip>
          <a:srcRect/>
          <a:stretch/>
        </p:blipFill>
        <p:spPr>
          <a:xfrm>
            <a:off x="8133794" y="1407705"/>
            <a:ext cx="622349" cy="647809"/>
          </a:xfrm>
          <a:prstGeom prst="rect">
            <a:avLst/>
          </a:prstGeom>
          <a:noFill/>
          <a:ln>
            <a:noFill/>
          </a:ln>
        </p:spPr>
      </p:pic>
      <p:pic>
        <p:nvPicPr>
          <p:cNvPr id="53" name="Google Shape;525;p3" descr="18) แผนแม่บทประเด็น การเติบโตอย่างยั่งยืน – NSCR"/>
          <p:cNvPicPr preferRelativeResize="0"/>
          <p:nvPr/>
        </p:nvPicPr>
        <p:blipFill rotWithShape="1">
          <a:blip r:embed="rId5">
            <a:alphaModFix/>
          </a:blip>
          <a:srcRect/>
          <a:stretch/>
        </p:blipFill>
        <p:spPr>
          <a:xfrm>
            <a:off x="8133794" y="2057230"/>
            <a:ext cx="622877" cy="622877"/>
          </a:xfrm>
          <a:prstGeom prst="rect">
            <a:avLst/>
          </a:prstGeom>
          <a:noFill/>
          <a:ln>
            <a:noFill/>
          </a:ln>
        </p:spPr>
      </p:pic>
      <p:sp>
        <p:nvSpPr>
          <p:cNvPr id="54" name="Google Shape;526;p3"/>
          <p:cNvSpPr/>
          <p:nvPr/>
        </p:nvSpPr>
        <p:spPr>
          <a:xfrm>
            <a:off x="8689908" y="1522441"/>
            <a:ext cx="3358877" cy="523180"/>
          </a:xfrm>
          <a:prstGeom prst="rect">
            <a:avLst/>
          </a:prstGeom>
          <a:noFill/>
          <a:ln>
            <a:noFill/>
          </a:ln>
        </p:spPr>
        <p:txBody>
          <a:bodyPr spcFirstLastPara="1" wrap="square" lIns="91425" tIns="45700" rIns="91425" bIns="45700" anchor="t" anchorCtr="0">
            <a:spAutoFit/>
          </a:bodyPr>
          <a:lstStyle/>
          <a:p>
            <a:pPr marL="971550" marR="0" lvl="0" indent="-971550" algn="just" defTabSz="914400" rtl="0" eaLnBrk="1" fontAlgn="auto" latinLnBrk="0" hangingPunct="1">
              <a:lnSpc>
                <a:spcPct val="100000"/>
              </a:lnSpc>
              <a:spcBef>
                <a:spcPts val="0"/>
              </a:spcBef>
              <a:spcAft>
                <a:spcPts val="0"/>
              </a:spcAft>
              <a:buClr>
                <a:srgbClr val="000000"/>
              </a:buClr>
              <a:buSzPts val="1800"/>
              <a:buFont typeface="Sarabun"/>
              <a:buNone/>
              <a:tabLst/>
              <a:defRPr/>
            </a:pP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ยุทธศาสตร์ชาติ </a:t>
            </a: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 	การสร้างการเติบโตบนคุณภาพชีวิตที่เป็นมิตรต่อสิ่งแวดล้อม</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sp>
        <p:nvSpPr>
          <p:cNvPr id="55" name="Google Shape;527;p3"/>
          <p:cNvSpPr/>
          <p:nvPr/>
        </p:nvSpPr>
        <p:spPr>
          <a:xfrm>
            <a:off x="8689908" y="2212295"/>
            <a:ext cx="3333762" cy="30773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Sarabun"/>
              <a:buNone/>
              <a:tabLst/>
              <a:defRPr/>
            </a:pP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แผนแม่บท </a:t>
            </a: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 ประเด็น 18 การเติบโตอย่างยั่งยืน</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sp>
        <p:nvSpPr>
          <p:cNvPr id="56" name="Google Shape;528;p3"/>
          <p:cNvSpPr/>
          <p:nvPr/>
        </p:nvSpPr>
        <p:spPr>
          <a:xfrm>
            <a:off x="8076083" y="2782109"/>
            <a:ext cx="4032000" cy="437002"/>
          </a:xfrm>
          <a:prstGeom prst="rect">
            <a:avLst/>
          </a:prstGeom>
          <a:noFill/>
          <a:ln>
            <a:noFill/>
          </a:ln>
        </p:spPr>
        <p:txBody>
          <a:bodyPr spcFirstLastPara="1" wrap="square" lIns="91425" tIns="45700" rIns="91425" bIns="45700" anchor="t" anchorCtr="0">
            <a:spAutoFit/>
          </a:bodyPr>
          <a:lstStyle/>
          <a:p>
            <a:pPr marL="914400" marR="0" lvl="0" indent="-914400" algn="just" defTabSz="914400" rtl="0" eaLnBrk="1" fontAlgn="auto" latinLnBrk="0" hangingPunct="1">
              <a:lnSpc>
                <a:spcPct val="80000"/>
              </a:lnSpc>
              <a:spcBef>
                <a:spcPts val="0"/>
              </a:spcBef>
              <a:spcAft>
                <a:spcPts val="0"/>
              </a:spcAft>
              <a:buClr>
                <a:srgbClr val="000000"/>
              </a:buClr>
              <a:buSzPts val="1400"/>
              <a:buFont typeface="Sarabun"/>
              <a:buNone/>
              <a:tabLst/>
              <a:defRPr/>
            </a:pP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แผนแม่บทย่อย </a:t>
            </a: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 	การจัดการมลพิษที่มีผลกระทบต่อสิ่งแวดล้อมและสารเคมีในภาคเกษตรทั้งระบบให้เป็นไปตามมาตรฐานสากล</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graphicFrame>
        <p:nvGraphicFramePr>
          <p:cNvPr id="57" name="Google Shape;529;p3"/>
          <p:cNvGraphicFramePr/>
          <p:nvPr/>
        </p:nvGraphicFramePr>
        <p:xfrm>
          <a:off x="8169547" y="4194806"/>
          <a:ext cx="3727100" cy="1257785"/>
        </p:xfrm>
        <a:graphic>
          <a:graphicData uri="http://schemas.openxmlformats.org/drawingml/2006/table">
            <a:tbl>
              <a:tblPr>
                <a:noFill/>
              </a:tblPr>
              <a:tblGrid>
                <a:gridCol w="931775">
                  <a:extLst>
                    <a:ext uri="{9D8B030D-6E8A-4147-A177-3AD203B41FA5}">
                      <a16:colId xmlns:a16="http://schemas.microsoft.com/office/drawing/2014/main" val="20000"/>
                    </a:ext>
                  </a:extLst>
                </a:gridCol>
                <a:gridCol w="931775">
                  <a:extLst>
                    <a:ext uri="{9D8B030D-6E8A-4147-A177-3AD203B41FA5}">
                      <a16:colId xmlns:a16="http://schemas.microsoft.com/office/drawing/2014/main" val="20001"/>
                    </a:ext>
                  </a:extLst>
                </a:gridCol>
                <a:gridCol w="931775">
                  <a:extLst>
                    <a:ext uri="{9D8B030D-6E8A-4147-A177-3AD203B41FA5}">
                      <a16:colId xmlns:a16="http://schemas.microsoft.com/office/drawing/2014/main" val="20002"/>
                    </a:ext>
                  </a:extLst>
                </a:gridCol>
                <a:gridCol w="931775">
                  <a:extLst>
                    <a:ext uri="{9D8B030D-6E8A-4147-A177-3AD203B41FA5}">
                      <a16:colId xmlns:a16="http://schemas.microsoft.com/office/drawing/2014/main" val="20003"/>
                    </a:ext>
                  </a:extLst>
                </a:gridCol>
              </a:tblGrid>
              <a:tr h="322300">
                <a:tc gridSpan="4">
                  <a:txBody>
                    <a:bodyPr/>
                    <a:lstStyle/>
                    <a:p>
                      <a:pPr marL="0" marR="0" lvl="0" indent="0" algn="ctr" rtl="0">
                        <a:spcBef>
                          <a:spcPts val="0"/>
                        </a:spcBef>
                        <a:spcAft>
                          <a:spcPts val="0"/>
                        </a:spcAft>
                        <a:buClr>
                          <a:schemeClr val="dk1"/>
                        </a:buClr>
                        <a:buSzPts val="1600"/>
                        <a:buFont typeface="Sarabun"/>
                        <a:buNone/>
                      </a:pPr>
                      <a:r>
                        <a:rPr lang="th-TH" sz="1600" u="none" strike="noStrike" cap="none" dirty="0">
                          <a:solidFill>
                            <a:schemeClr val="dk1"/>
                          </a:solidFill>
                          <a:latin typeface="TH SarabunPSK" pitchFamily="34" charset="-34"/>
                          <a:ea typeface="Sarabun"/>
                          <a:cs typeface="TH SarabunPSK" pitchFamily="34" charset="-34"/>
                          <a:sym typeface="Sarabun"/>
                        </a:rPr>
                        <a:t>ค่าเป้าหมาย</a:t>
                      </a:r>
                      <a:endParaRPr sz="1600" u="none" strike="noStrike" cap="none" dirty="0">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22300">
                <a:tc>
                  <a:txBody>
                    <a:bodyPr/>
                    <a:lstStyle/>
                    <a:p>
                      <a:pPr marL="0" marR="0" lvl="0" indent="0" algn="ctr" rtl="0">
                        <a:spcBef>
                          <a:spcPts val="0"/>
                        </a:spcBef>
                        <a:spcAft>
                          <a:spcPts val="0"/>
                        </a:spcAft>
                        <a:buClr>
                          <a:schemeClr val="dk1"/>
                        </a:buClr>
                        <a:buSzPts val="1800"/>
                        <a:buFont typeface="Sarabun"/>
                        <a:buNone/>
                      </a:pPr>
                      <a:r>
                        <a:rPr lang="th-TH" sz="1800" u="none" strike="noStrike" cap="none">
                          <a:solidFill>
                            <a:schemeClr val="dk1"/>
                          </a:solidFill>
                          <a:latin typeface="TH SarabunPSK" pitchFamily="34" charset="-34"/>
                          <a:ea typeface="Sarabun"/>
                          <a:cs typeface="TH SarabunPSK" pitchFamily="34" charset="-34"/>
                          <a:sym typeface="Sarabun"/>
                        </a:rPr>
                        <a:t>2561-2565</a:t>
                      </a:r>
                      <a:endParaRPr sz="1800" u="none" strike="noStrike" cap="none">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Clr>
                          <a:schemeClr val="dk1"/>
                        </a:buClr>
                        <a:buSzPts val="1600"/>
                        <a:buFont typeface="Sarabun"/>
                        <a:buNone/>
                      </a:pPr>
                      <a:r>
                        <a:rPr lang="th-TH" sz="1600" u="none" strike="noStrike" cap="none" dirty="0">
                          <a:solidFill>
                            <a:schemeClr val="dk1"/>
                          </a:solidFill>
                          <a:latin typeface="TH SarabunPSK" pitchFamily="34" charset="-34"/>
                          <a:ea typeface="Sarabun"/>
                          <a:cs typeface="TH SarabunPSK" pitchFamily="34" charset="-34"/>
                          <a:sym typeface="Sarabun"/>
                        </a:rPr>
                        <a:t>2566-2570</a:t>
                      </a:r>
                      <a:endParaRPr sz="1600" u="none" strike="noStrike" cap="none" dirty="0">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Clr>
                          <a:schemeClr val="dk1"/>
                        </a:buClr>
                        <a:buSzPts val="1600"/>
                        <a:buFont typeface="Sarabun"/>
                        <a:buNone/>
                      </a:pPr>
                      <a:r>
                        <a:rPr lang="th-TH" sz="1600" u="none" strike="noStrike" cap="none">
                          <a:solidFill>
                            <a:schemeClr val="dk1"/>
                          </a:solidFill>
                          <a:latin typeface="TH SarabunPSK" pitchFamily="34" charset="-34"/>
                          <a:ea typeface="Sarabun"/>
                          <a:cs typeface="TH SarabunPSK" pitchFamily="34" charset="-34"/>
                          <a:sym typeface="Sarabun"/>
                        </a:rPr>
                        <a:t>2571-2575</a:t>
                      </a:r>
                      <a:endParaRPr sz="1600" u="none" strike="noStrike" cap="none">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spcBef>
                          <a:spcPts val="0"/>
                        </a:spcBef>
                        <a:spcAft>
                          <a:spcPts val="0"/>
                        </a:spcAft>
                        <a:buClr>
                          <a:schemeClr val="dk1"/>
                        </a:buClr>
                        <a:buSzPts val="1600"/>
                        <a:buFont typeface="Sarabun"/>
                        <a:buNone/>
                      </a:pPr>
                      <a:r>
                        <a:rPr lang="th-TH" sz="1600" u="none" strike="noStrike" cap="none">
                          <a:solidFill>
                            <a:schemeClr val="dk1"/>
                          </a:solidFill>
                          <a:latin typeface="TH SarabunPSK" pitchFamily="34" charset="-34"/>
                          <a:ea typeface="Sarabun"/>
                          <a:cs typeface="TH SarabunPSK" pitchFamily="34" charset="-34"/>
                          <a:sym typeface="Sarabun"/>
                        </a:rPr>
                        <a:t>2576-2580</a:t>
                      </a:r>
                      <a:endParaRPr sz="1600" u="none" strike="noStrike" cap="none">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556725">
                <a:tc>
                  <a:txBody>
                    <a:bodyPr/>
                    <a:lstStyle/>
                    <a:p>
                      <a:pPr marL="0" marR="0" lvl="0" indent="0" algn="ctr" rtl="0">
                        <a:lnSpc>
                          <a:spcPct val="80000"/>
                        </a:lnSpc>
                        <a:spcBef>
                          <a:spcPts val="0"/>
                        </a:spcBef>
                        <a:spcAft>
                          <a:spcPts val="0"/>
                        </a:spcAft>
                        <a:buClr>
                          <a:schemeClr val="dk1"/>
                        </a:buClr>
                        <a:buSzPts val="1800"/>
                        <a:buFont typeface="Calibri"/>
                        <a:buNone/>
                      </a:pPr>
                      <a:endParaRPr sz="1800" u="none" strike="noStrike" cap="none">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lnSpc>
                          <a:spcPct val="80000"/>
                        </a:lnSpc>
                        <a:spcBef>
                          <a:spcPts val="0"/>
                        </a:spcBef>
                        <a:spcAft>
                          <a:spcPts val="0"/>
                        </a:spcAft>
                        <a:buClr>
                          <a:schemeClr val="dk1"/>
                        </a:buClr>
                        <a:buSzPts val="1600"/>
                        <a:buFont typeface="Calibri"/>
                        <a:buNone/>
                      </a:pPr>
                      <a:endParaRPr sz="1600" u="none" strike="noStrike" cap="none">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lnSpc>
                          <a:spcPct val="80000"/>
                        </a:lnSpc>
                        <a:spcBef>
                          <a:spcPts val="0"/>
                        </a:spcBef>
                        <a:spcAft>
                          <a:spcPts val="0"/>
                        </a:spcAft>
                        <a:buClr>
                          <a:schemeClr val="dk1"/>
                        </a:buClr>
                        <a:buSzPts val="1600"/>
                        <a:buFont typeface="Calibri"/>
                        <a:buNone/>
                      </a:pPr>
                      <a:endParaRPr sz="1600" u="none" strike="noStrike" cap="none">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tc>
                  <a:txBody>
                    <a:bodyPr/>
                    <a:lstStyle/>
                    <a:p>
                      <a:pPr marL="0" marR="0" lvl="0" indent="0" algn="ctr" rtl="0">
                        <a:lnSpc>
                          <a:spcPct val="80000"/>
                        </a:lnSpc>
                        <a:spcBef>
                          <a:spcPts val="0"/>
                        </a:spcBef>
                        <a:spcAft>
                          <a:spcPts val="0"/>
                        </a:spcAft>
                        <a:buClr>
                          <a:schemeClr val="dk1"/>
                        </a:buClr>
                        <a:buSzPts val="1600"/>
                        <a:buFont typeface="Calibri"/>
                        <a:buNone/>
                      </a:pPr>
                      <a:endParaRPr sz="1600" u="none" strike="noStrike" cap="none" dirty="0">
                        <a:solidFill>
                          <a:schemeClr val="dk1"/>
                        </a:solidFill>
                        <a:latin typeface="TH SarabunPSK" pitchFamily="34" charset="-34"/>
                        <a:ea typeface="Sarabun"/>
                        <a:cs typeface="TH SarabunPSK"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bl>
          </a:graphicData>
        </a:graphic>
      </p:graphicFrame>
      <p:sp>
        <p:nvSpPr>
          <p:cNvPr id="58" name="Google Shape;533;p3"/>
          <p:cNvSpPr/>
          <p:nvPr/>
        </p:nvSpPr>
        <p:spPr>
          <a:xfrm>
            <a:off x="9068359" y="545109"/>
            <a:ext cx="1601521" cy="369291"/>
          </a:xfrm>
          <a:prstGeom prst="rect">
            <a:avLst/>
          </a:prstGeom>
          <a:solidFill>
            <a:srgbClr val="F2F2F2"/>
          </a:solidFill>
          <a:ln>
            <a:noFill/>
          </a:ln>
        </p:spPr>
        <p:txBody>
          <a:bodyPr spcFirstLastPara="1" wrap="square" lIns="91425" tIns="45700" rIns="91425" bIns="45700" anchor="ctr"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 typeface="Sarabun"/>
              <a:buNone/>
              <a:tabLst/>
              <a:defRPr/>
            </a:pPr>
            <a:r>
              <a:rPr kumimoji="0" lang="th-TH" sz="18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รหัส :</a:t>
            </a:r>
            <a:endParaRPr kumimoji="0" sz="18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sp>
        <p:nvSpPr>
          <p:cNvPr id="64" name="Google Shape;530;p3"/>
          <p:cNvSpPr/>
          <p:nvPr/>
        </p:nvSpPr>
        <p:spPr>
          <a:xfrm>
            <a:off x="7864330" y="490722"/>
            <a:ext cx="825578" cy="5232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น้ำหนัก</a:t>
            </a:r>
            <a:b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br>
            <a:r>
              <a:rPr kumimoji="0" lang="th-TH" sz="14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5</a:t>
            </a:r>
            <a:endParaRPr kumimoji="0" sz="1400" b="0" i="0" u="none" strike="noStrike" kern="0" cap="none" spc="0" normalizeH="0" baseline="0" noProof="0" dirty="0">
              <a:ln>
                <a:noFill/>
              </a:ln>
              <a:solidFill>
                <a:srgbClr val="000000"/>
              </a:solidFill>
              <a:effectLst/>
              <a:uLnTx/>
              <a:uFillTx/>
              <a:latin typeface="TH SarabunPSK" panose="020B0500040200020003" pitchFamily="34" charset="-34"/>
              <a:cs typeface="TH SarabunPSK" pitchFamily="34" charset="-34"/>
              <a:sym typeface="Arial"/>
            </a:endParaRPr>
          </a:p>
        </p:txBody>
      </p:sp>
      <p:sp>
        <p:nvSpPr>
          <p:cNvPr id="25" name="Google Shape;513;p3"/>
          <p:cNvSpPr/>
          <p:nvPr/>
        </p:nvSpPr>
        <p:spPr>
          <a:xfrm>
            <a:off x="5110950" y="3139954"/>
            <a:ext cx="2889121" cy="769401"/>
          </a:xfrm>
          <a:prstGeom prst="rect">
            <a:avLst/>
          </a:prstGeom>
          <a:noFill/>
          <a:ln>
            <a:noFill/>
          </a:ln>
        </p:spPr>
        <p:txBody>
          <a:bodyPr spcFirstLastPara="1" wrap="square" lIns="91425" tIns="45700" rIns="91425" bIns="45700" anchor="t" anchorCtr="0">
            <a:spAutoFit/>
          </a:bodyPr>
          <a:lstStyle/>
          <a:p>
            <a:pPr marL="0" marR="0" lvl="0" indent="115888" algn="l" defTabSz="914400" rtl="0" eaLnBrk="1" fontAlgn="auto" latinLnBrk="0" hangingPunct="1">
              <a:lnSpc>
                <a:spcPct val="100000"/>
              </a:lnSpc>
              <a:spcBef>
                <a:spcPts val="0"/>
              </a:spcBef>
              <a:spcAft>
                <a:spcPts val="0"/>
              </a:spcAft>
              <a:buClr>
                <a:srgbClr val="000000"/>
              </a:buClr>
              <a:buSzPts val="1800"/>
              <a:buFont typeface="Sarabun"/>
              <a:buNone/>
              <a:tabLst/>
              <a:defRPr/>
            </a:pPr>
            <a:r>
              <a:rPr kumimoji="0" lang="th-TH" sz="1100" b="0"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Sarabun"/>
              </a:rPr>
              <a:t>ตามแผนปฏิบัติการขับเคลื่อนวาระแห่งชาติ “การแก้ไขปัญหามลพิษด้านฝุ่นละออง” ฉบับที่ 2 กำหนดเป้าหมาย "ค่าเฉลี่ยฝุ่นละออง </a:t>
            </a:r>
            <a:r>
              <a:rPr kumimoji="0" lang="en-US" sz="1100" b="0"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Sarabun"/>
              </a:rPr>
              <a:t>PM2.5 </a:t>
            </a:r>
            <a:r>
              <a:rPr kumimoji="0" lang="th-TH" sz="1100" b="0"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Sarabun"/>
              </a:rPr>
              <a:t>ตลอด 24 ชั่วโมง อยู่ในระดับที่ไม่เป็นอันตรายต่อสุขภาพ“ ไม่ได้กำหนดเป้าหมายรายปี</a:t>
            </a:r>
            <a:endParaRPr kumimoji="0" sz="1100" b="0"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Arial"/>
            </a:endParaRPr>
          </a:p>
        </p:txBody>
      </p:sp>
      <p:sp>
        <p:nvSpPr>
          <p:cNvPr id="29" name="Rectangle 28">
            <a:extLst>
              <a:ext uri="{FF2B5EF4-FFF2-40B4-BE49-F238E27FC236}">
                <a16:creationId xmlns:a16="http://schemas.microsoft.com/office/drawing/2014/main" id="{28A1B350-AF40-45F2-F17A-BEE2D928CE29}"/>
              </a:ext>
            </a:extLst>
          </p:cNvPr>
          <p:cNvSpPr/>
          <p:nvPr/>
        </p:nvSpPr>
        <p:spPr>
          <a:xfrm>
            <a:off x="219962" y="4311719"/>
            <a:ext cx="7995679" cy="480131"/>
          </a:xfrm>
          <a:prstGeom prst="rect">
            <a:avLst/>
          </a:prstGeom>
        </p:spPr>
        <p:txBody>
          <a:bodyPr wrap="square">
            <a:spAutoFit/>
          </a:bodyPr>
          <a:lstStyle/>
          <a:p>
            <a:pPr marL="425450" marR="0" lvl="0" indent="-425450" algn="l" defTabSz="914400" rtl="0" eaLnBrk="1" fontAlgn="auto" latinLnBrk="0" hangingPunct="1">
              <a:lnSpc>
                <a:spcPct val="80000"/>
              </a:lnSpc>
              <a:spcBef>
                <a:spcPts val="0"/>
              </a:spcBef>
              <a:spcAft>
                <a:spcPts val="0"/>
              </a:spcAft>
              <a:buClrTx/>
              <a:buSzTx/>
              <a:buFontTx/>
              <a:buNone/>
              <a:tabLst>
                <a:tab pos="425450" algn="l"/>
              </a:tabLst>
              <a:defRPr/>
            </a:pPr>
            <a:r>
              <a:rPr kumimoji="0" lang="th-TH" sz="1050" b="1"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หมายเหตุ</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 </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 ขอเสนอให้ใช้ข้อมูลพื้นฐานย้อนหลัง 5 ปี ระหว่างปี 2562–2568 โดยไม่นำข้อมูลปี 2564–2565 มาพิจารณา เนื่องจากในช่วงดังกล่าว ประเทศไทยอยู่ภายใต้สถานการณ์การแพร่ระบาดของโรคโควิด-19 รัฐบาลได้ประกาศมาตรการ</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Work from Home </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อย่างเข้มงวด แหล่งกำเนิดมลพิษหลายประเภทได้หยุดหรือชะลอการดำเนินกิจกรรม ส่งผลให้การระบายมลพิษลดลง และทำให้ระดับฝุ่นละออง </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PM2.5 </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ลดลงอย่างมีนัยสำคัญ</a:t>
            </a:r>
            <a:b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b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โดยค่าเฉลี่ย 5 ปี ย้อนหลัง (2562/2563/2566/2567/2568</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 = 14</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9</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 </a:t>
            </a:r>
            <a:r>
              <a:rPr kumimoji="0" lang="th-TH"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วัน</a:t>
            </a:r>
            <a:r>
              <a:rPr kumimoji="0" lang="en-US" sz="105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Arial"/>
              </a:rPr>
              <a:t>)</a:t>
            </a:r>
          </a:p>
        </p:txBody>
      </p:sp>
      <p:graphicFrame>
        <p:nvGraphicFramePr>
          <p:cNvPr id="23" name="Table 22">
            <a:extLst>
              <a:ext uri="{FF2B5EF4-FFF2-40B4-BE49-F238E27FC236}">
                <a16:creationId xmlns:a16="http://schemas.microsoft.com/office/drawing/2014/main" id="{A31864E6-B8C6-F784-0419-F9EC7A2EE743}"/>
              </a:ext>
            </a:extLst>
          </p:cNvPr>
          <p:cNvGraphicFramePr>
            <a:graphicFrameLocks noGrp="1"/>
          </p:cNvGraphicFramePr>
          <p:nvPr/>
        </p:nvGraphicFramePr>
        <p:xfrm>
          <a:off x="140315" y="4701630"/>
          <a:ext cx="7792558" cy="1527363"/>
        </p:xfrm>
        <a:graphic>
          <a:graphicData uri="http://schemas.openxmlformats.org/drawingml/2006/table">
            <a:tbl>
              <a:tblPr/>
              <a:tblGrid>
                <a:gridCol w="767909">
                  <a:extLst>
                    <a:ext uri="{9D8B030D-6E8A-4147-A177-3AD203B41FA5}">
                      <a16:colId xmlns:a16="http://schemas.microsoft.com/office/drawing/2014/main" val="3842580847"/>
                    </a:ext>
                  </a:extLst>
                </a:gridCol>
                <a:gridCol w="2097542">
                  <a:extLst>
                    <a:ext uri="{9D8B030D-6E8A-4147-A177-3AD203B41FA5}">
                      <a16:colId xmlns:a16="http://schemas.microsoft.com/office/drawing/2014/main" val="2395031024"/>
                    </a:ext>
                  </a:extLst>
                </a:gridCol>
                <a:gridCol w="2317072">
                  <a:extLst>
                    <a:ext uri="{9D8B030D-6E8A-4147-A177-3AD203B41FA5}">
                      <a16:colId xmlns:a16="http://schemas.microsoft.com/office/drawing/2014/main" val="1583591442"/>
                    </a:ext>
                  </a:extLst>
                </a:gridCol>
                <a:gridCol w="2610035">
                  <a:extLst>
                    <a:ext uri="{9D8B030D-6E8A-4147-A177-3AD203B41FA5}">
                      <a16:colId xmlns:a16="http://schemas.microsoft.com/office/drawing/2014/main" val="67155911"/>
                    </a:ext>
                  </a:extLst>
                </a:gridCol>
              </a:tblGrid>
              <a:tr h="222437">
                <a:tc gridSpan="4">
                  <a:txBody>
                    <a:bodyPr/>
                    <a:lstStyle/>
                    <a:p>
                      <a:pPr rtl="0" fontAlgn="t">
                        <a:spcBef>
                          <a:spcPts val="0"/>
                        </a:spcBef>
                        <a:spcAft>
                          <a:spcPts val="0"/>
                        </a:spcAft>
                      </a:pPr>
                      <a:r>
                        <a:rPr lang="th-TH" sz="1300" b="1" i="0" u="none" strike="noStrike" dirty="0">
                          <a:solidFill>
                            <a:srgbClr val="000000"/>
                          </a:solidFill>
                          <a:effectLst/>
                          <a:latin typeface="TH SarabunPSK" panose="020B0500040200020003" pitchFamily="34" charset="-34"/>
                          <a:cs typeface="TH SarabunPSK" panose="020B0500040200020003" pitchFamily="34" charset="-34"/>
                        </a:rPr>
                        <a:t>เกณฑ์การประเมิน</a:t>
                      </a:r>
                      <a:endParaRPr lang="th-TH" sz="1300" b="1" dirty="0">
                        <a:effectLst/>
                        <a:latin typeface="TH SarabunPSK" panose="020B0500040200020003" pitchFamily="34" charset="-34"/>
                        <a:cs typeface="TH SarabunPSK" panose="020B0500040200020003" pitchFamily="34" charset="-34"/>
                      </a:endParaRPr>
                    </a:p>
                  </a:txBody>
                  <a:tcPr marL="61913" marR="61913" marT="23813" marB="23813">
                    <a:lnL w="4763" cap="flat" cmpd="sng" algn="ctr">
                      <a:noFill/>
                      <a:prstDash val="solid"/>
                      <a:round/>
                      <a:headEnd type="none" w="med" len="med"/>
                      <a:tailEnd type="none" w="med" len="med"/>
                    </a:lnL>
                    <a:lnR w="12700" cmpd="sng">
                      <a:noFill/>
                      <a:prstDash val="solid"/>
                    </a:lnR>
                    <a:lnT w="4763" cap="flat" cmpd="sng" algn="ctr">
                      <a:noFill/>
                      <a:prstDash val="solid"/>
                      <a:round/>
                      <a:headEnd type="none" w="med" len="med"/>
                      <a:tailEnd type="none" w="med" len="med"/>
                    </a:lnT>
                    <a:lnB w="952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pPr rtl="0" fontAlgn="t">
                        <a:spcBef>
                          <a:spcPts val="0"/>
                        </a:spcBef>
                        <a:spcAft>
                          <a:spcPts val="0"/>
                        </a:spcAft>
                      </a:pPr>
                      <a:r>
                        <a:rPr lang="th-TH" sz="1800" b="1" i="0" u="none" strike="noStrike">
                          <a:solidFill>
                            <a:srgbClr val="000000"/>
                          </a:solidFill>
                          <a:effectLst/>
                          <a:latin typeface="TH SarabunPSK" panose="020B0500040200020003" pitchFamily="34" charset="-34"/>
                          <a:cs typeface="TH SarabunPSK" panose="020B0500040200020003" pitchFamily="34" charset="-34"/>
                        </a:rPr>
                        <a:t>เกณฑ์การประเมิน</a:t>
                      </a:r>
                      <a:endParaRPr lang="th-TH" b="1">
                        <a:effectLst/>
                        <a:latin typeface="TH SarabunPSK" panose="020B0500040200020003" pitchFamily="34" charset="-34"/>
                        <a:cs typeface="TH SarabunPSK" panose="020B0500040200020003" pitchFamily="34" charset="-34"/>
                      </a:endParaRPr>
                    </a:p>
                  </a:txBody>
                  <a:tcPr marL="61913" marR="61913" marT="23813" marB="23813">
                    <a:lnL w="4763" cap="flat" cmpd="sng" algn="ctr">
                      <a:solidFill>
                        <a:srgbClr val="000000"/>
                      </a:solidFill>
                      <a:prstDash val="solid"/>
                      <a:round/>
                      <a:headEnd type="none" w="med" len="med"/>
                      <a:tailEnd type="none" w="med" len="med"/>
                    </a:lnL>
                    <a:lnR w="4763" cap="flat" cmpd="sng" algn="ctr">
                      <a:solidFill>
                        <a:srgbClr val="000000"/>
                      </a:solidFill>
                      <a:prstDash val="solid"/>
                      <a:round/>
                      <a:headEnd type="none" w="med" len="med"/>
                      <a:tailEnd type="none" w="med" len="med"/>
                    </a:lnR>
                    <a:lnT w="4763" cap="flat" cmpd="sng" algn="ctr">
                      <a:solidFill>
                        <a:srgbClr val="000000"/>
                      </a:solidFill>
                      <a:prstDash val="solid"/>
                      <a:round/>
                      <a:headEnd type="none" w="med" len="med"/>
                      <a:tailEnd type="none" w="med" len="med"/>
                    </a:lnT>
                    <a:lnB w="6348" cap="flat" cmpd="sng" algn="ctr">
                      <a:solidFill>
                        <a:srgbClr val="BFBFBF"/>
                      </a:solidFill>
                      <a:prstDash val="solid"/>
                      <a:round/>
                      <a:headEnd type="none" w="med" len="med"/>
                      <a:tailEnd type="none" w="med" len="med"/>
                    </a:lnB>
                    <a:solidFill>
                      <a:srgbClr val="FFFFF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069275333"/>
                  </a:ext>
                </a:extLst>
              </a:tr>
              <a:tr h="393885">
                <a:tc>
                  <a:txBody>
                    <a:bodyPr/>
                    <a:lstStyle/>
                    <a:p>
                      <a:pPr algn="ctr" rtl="0" fontAlgn="t">
                        <a:spcBef>
                          <a:spcPts val="0"/>
                        </a:spcBef>
                        <a:spcAft>
                          <a:spcPts val="0"/>
                        </a:spcAft>
                      </a:pPr>
                      <a:r>
                        <a:rPr lang="th-TH" sz="1300" b="1">
                          <a:effectLst/>
                          <a:latin typeface="TH SarabunPSK" panose="020B0500040200020003" pitchFamily="34" charset="-34"/>
                          <a:cs typeface="TH SarabunPSK" panose="020B0500040200020003" pitchFamily="34" charset="-34"/>
                        </a:rPr>
                        <a:t>รอบประเมิน</a:t>
                      </a:r>
                    </a:p>
                  </a:txBody>
                  <a:tcPr marL="61913" marR="61913" marT="23813" marB="23813">
                    <a:lnL w="6348" cap="flat" cmpd="sng" algn="ctr">
                      <a:solidFill>
                        <a:srgbClr val="BFBFBF"/>
                      </a:solidFill>
                      <a:prstDash val="solid"/>
                      <a:round/>
                      <a:headEnd type="none" w="med" len="med"/>
                      <a:tailEnd type="none" w="med" len="med"/>
                    </a:lnL>
                    <a:lnR w="6348" cap="flat" cmpd="sng" algn="ctr">
                      <a:solidFill>
                        <a:srgbClr val="A5A5A5"/>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E1EFD8"/>
                    </a:solidFill>
                  </a:tcPr>
                </a:tc>
                <a:tc>
                  <a:txBody>
                    <a:bodyPr/>
                    <a:lstStyle/>
                    <a:p>
                      <a:pPr algn="ctr" rtl="0" fontAlgn="t">
                        <a:spcBef>
                          <a:spcPts val="0"/>
                        </a:spcBef>
                        <a:spcAft>
                          <a:spcPts val="0"/>
                        </a:spcAft>
                      </a:pPr>
                      <a:r>
                        <a:rPr lang="th-TH" sz="1300" b="1" i="0" u="none" strike="noStrike" dirty="0">
                          <a:solidFill>
                            <a:srgbClr val="000000"/>
                          </a:solidFill>
                          <a:effectLst/>
                          <a:latin typeface="TH SarabunPSK" panose="020B0500040200020003" pitchFamily="34" charset="-34"/>
                          <a:cs typeface="TH SarabunPSK" panose="020B0500040200020003" pitchFamily="34" charset="-34"/>
                        </a:rPr>
                        <a:t>เป้าหมายขั้นต้น (50)</a:t>
                      </a:r>
                      <a:endParaRPr lang="th-TH" sz="1300" dirty="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E1EFD8"/>
                    </a:solidFill>
                  </a:tcPr>
                </a:tc>
                <a:tc>
                  <a:txBody>
                    <a:bodyPr/>
                    <a:lstStyle/>
                    <a:p>
                      <a:pPr algn="ctr" rtl="0" fontAlgn="t">
                        <a:spcBef>
                          <a:spcPts val="0"/>
                        </a:spcBef>
                        <a:spcAft>
                          <a:spcPts val="0"/>
                        </a:spcAft>
                      </a:pPr>
                      <a:r>
                        <a:rPr lang="th-TH" sz="1300" b="1" i="0" u="none" strike="noStrike">
                          <a:solidFill>
                            <a:srgbClr val="000000"/>
                          </a:solidFill>
                          <a:effectLst/>
                          <a:latin typeface="TH SarabunPSK" panose="020B0500040200020003" pitchFamily="34" charset="-34"/>
                          <a:cs typeface="TH SarabunPSK" panose="020B0500040200020003" pitchFamily="34" charset="-34"/>
                        </a:rPr>
                        <a:t>เป้าหมายมาตรฐาน (75)</a:t>
                      </a:r>
                      <a:endParaRPr lang="th-TH" sz="130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C4E0B2"/>
                    </a:solidFill>
                  </a:tcPr>
                </a:tc>
                <a:tc>
                  <a:txBody>
                    <a:bodyPr/>
                    <a:lstStyle/>
                    <a:p>
                      <a:pPr algn="ctr" rtl="0" fontAlgn="t">
                        <a:spcBef>
                          <a:spcPts val="0"/>
                        </a:spcBef>
                        <a:spcAft>
                          <a:spcPts val="0"/>
                        </a:spcAft>
                      </a:pPr>
                      <a:r>
                        <a:rPr lang="th-TH" sz="1300" b="1" i="0" u="none" strike="noStrike" dirty="0">
                          <a:solidFill>
                            <a:srgbClr val="000000"/>
                          </a:solidFill>
                          <a:effectLst/>
                          <a:latin typeface="TH SarabunPSK" panose="020B0500040200020003" pitchFamily="34" charset="-34"/>
                          <a:cs typeface="TH SarabunPSK" panose="020B0500040200020003" pitchFamily="34" charset="-34"/>
                        </a:rPr>
                        <a:t>เป้าหมายขั้นสูง (100)</a:t>
                      </a:r>
                      <a:endParaRPr lang="th-TH" sz="1300" dirty="0">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BFBFBF"/>
                      </a:solidFill>
                      <a:prstDash val="solid"/>
                      <a:round/>
                      <a:headEnd type="none" w="med" len="med"/>
                      <a:tailEnd type="none" w="med" len="med"/>
                    </a:lnR>
                    <a:lnT w="9525" cap="flat" cmpd="sng" algn="ctr">
                      <a:solidFill>
                        <a:schemeClr val="tx1">
                          <a:lumMod val="50000"/>
                          <a:lumOff val="50000"/>
                        </a:schemeClr>
                      </a:solidFill>
                      <a:prstDash val="solid"/>
                      <a:round/>
                      <a:headEnd type="none" w="med" len="med"/>
                      <a:tailEnd type="none" w="med" len="med"/>
                    </a:lnT>
                    <a:lnB w="6348" cap="flat" cmpd="sng" algn="ctr">
                      <a:solidFill>
                        <a:srgbClr val="A5A5A5"/>
                      </a:solidFill>
                      <a:prstDash val="solid"/>
                      <a:round/>
                      <a:headEnd type="none" w="med" len="med"/>
                      <a:tailEnd type="none" w="med" len="med"/>
                    </a:lnB>
                    <a:solidFill>
                      <a:srgbClr val="A8D08C"/>
                    </a:solidFill>
                  </a:tcPr>
                </a:tc>
                <a:extLst>
                  <a:ext uri="{0D108BD9-81ED-4DB2-BD59-A6C34878D82A}">
                    <a16:rowId xmlns:a16="http://schemas.microsoft.com/office/drawing/2014/main" val="35677869"/>
                  </a:ext>
                </a:extLst>
              </a:tr>
              <a:tr h="42832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1" dirty="0">
                          <a:effectLst/>
                          <a:latin typeface="TH SarabunPSK" panose="020B0500040200020003" pitchFamily="34" charset="-34"/>
                          <a:cs typeface="TH SarabunPSK" panose="020B0500040200020003" pitchFamily="34" charset="-34"/>
                        </a:rPr>
                        <a:t>6 </a:t>
                      </a:r>
                      <a:r>
                        <a:rPr lang="th-TH" sz="1300" b="1" dirty="0">
                          <a:effectLst/>
                          <a:latin typeface="TH SarabunPSK" panose="020B0500040200020003" pitchFamily="34" charset="-34"/>
                          <a:cs typeface="TH SarabunPSK" panose="020B0500040200020003" pitchFamily="34" charset="-34"/>
                        </a:rPr>
                        <a:t>เดือน</a:t>
                      </a:r>
                    </a:p>
                  </a:txBody>
                  <a:tcPr marL="61913" marR="61913" marT="23813" marB="23813" anchor="ctr">
                    <a:lnL w="6348" cap="flat" cmpd="sng" algn="ctr">
                      <a:solidFill>
                        <a:srgbClr val="BFBFBF"/>
                      </a:solidFill>
                      <a:prstDash val="solid"/>
                      <a:round/>
                      <a:headEnd type="none" w="med" len="med"/>
                      <a:tailEnd type="none" w="med" len="med"/>
                    </a:lnL>
                    <a:lnR w="6348" cap="flat" cmpd="sng" algn="ctr">
                      <a:solidFill>
                        <a:srgbClr val="A5A5A5"/>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solidFill>
                      <a:srgbClr val="FFFFFF"/>
                    </a:solidFill>
                  </a:tcPr>
                </a:tc>
                <a:tc>
                  <a:txBody>
                    <a:bodyPr/>
                    <a:lstStyle/>
                    <a:p>
                      <a:pPr algn="ctr" rtl="0" fontAlgn="t">
                        <a:spcBef>
                          <a:spcPts val="0"/>
                        </a:spcBef>
                        <a:spcAft>
                          <a:spcPts val="0"/>
                        </a:spcAft>
                      </a:pPr>
                      <a:r>
                        <a:rPr lang="th-TH" sz="1300" dirty="0">
                          <a:solidFill>
                            <a:schemeClr val="tx1"/>
                          </a:solidFill>
                          <a:effectLst/>
                          <a:latin typeface="TH SarabunPSK" panose="020B0500040200020003" pitchFamily="34" charset="-34"/>
                          <a:cs typeface="TH SarabunPSK" panose="020B0500040200020003" pitchFamily="34" charset="-34"/>
                        </a:rPr>
                        <a:t>23 วัน</a:t>
                      </a:r>
                    </a:p>
                    <a:p>
                      <a:pPr algn="ctr" rtl="0" fontAlgn="t">
                        <a:spcBef>
                          <a:spcPts val="0"/>
                        </a:spcBef>
                        <a:spcAft>
                          <a:spcPts val="0"/>
                        </a:spcAft>
                      </a:pPr>
                      <a:r>
                        <a:rPr lang="th-TH" sz="1300" dirty="0">
                          <a:solidFill>
                            <a:schemeClr val="tx1"/>
                          </a:solidFill>
                          <a:effectLst/>
                          <a:latin typeface="TH SarabunPSK" panose="020B0500040200020003" pitchFamily="34" charset="-34"/>
                          <a:cs typeface="TH SarabunPSK" panose="020B0500040200020003" pitchFamily="34" charset="-34"/>
                        </a:rPr>
                        <a:t>ผลการดำเนินงานเฉลี่ย</a:t>
                      </a:r>
                      <a:r>
                        <a:rPr lang="th-TH" sz="1300" baseline="0" dirty="0">
                          <a:solidFill>
                            <a:schemeClr val="tx1"/>
                          </a:solidFill>
                          <a:effectLst/>
                          <a:latin typeface="TH SarabunPSK" panose="020B0500040200020003" pitchFamily="34" charset="-34"/>
                          <a:cs typeface="TH SarabunPSK" panose="020B0500040200020003" pitchFamily="34" charset="-34"/>
                        </a:rPr>
                        <a:t> </a:t>
                      </a:r>
                      <a:r>
                        <a:rPr lang="en-US" sz="1300" dirty="0">
                          <a:solidFill>
                            <a:schemeClr val="tx1"/>
                          </a:solidFill>
                          <a:effectLst/>
                          <a:latin typeface="TH SarabunPSK" panose="020B0500040200020003" pitchFamily="34" charset="-34"/>
                          <a:cs typeface="TH SarabunPSK" panose="020B0500040200020003" pitchFamily="34" charset="-34"/>
                        </a:rPr>
                        <a:t>(</a:t>
                      </a:r>
                      <a:r>
                        <a:rPr lang="th-TH" sz="1300" dirty="0">
                          <a:solidFill>
                            <a:schemeClr val="tx1"/>
                          </a:solidFill>
                          <a:effectLst/>
                          <a:latin typeface="TH SarabunPSK" panose="020B0500040200020003" pitchFamily="34" charset="-34"/>
                          <a:cs typeface="TH SarabunPSK" panose="020B0500040200020003" pitchFamily="34" charset="-34"/>
                        </a:rPr>
                        <a:t>5 ปีย้อนหลัง</a:t>
                      </a:r>
                      <a:r>
                        <a:rPr lang="en-US" sz="1300" dirty="0">
                          <a:solidFill>
                            <a:schemeClr val="tx1"/>
                          </a:solidFill>
                          <a:effectLst/>
                          <a:latin typeface="TH SarabunPSK" panose="020B0500040200020003" pitchFamily="34" charset="-34"/>
                          <a:cs typeface="TH SarabunPSK" panose="020B0500040200020003" pitchFamily="34" charset="-34"/>
                        </a:rPr>
                        <a:t>)</a:t>
                      </a:r>
                      <a:r>
                        <a:rPr lang="th-TH" sz="1300" dirty="0">
                          <a:solidFill>
                            <a:schemeClr val="tx1"/>
                          </a:solidFill>
                          <a:effectLst/>
                          <a:latin typeface="TH SarabunPSK" panose="020B0500040200020003" pitchFamily="34" charset="-34"/>
                          <a:cs typeface="TH SarabunPSK" panose="020B0500040200020003" pitchFamily="34" charset="-34"/>
                        </a:rPr>
                        <a:t> </a:t>
                      </a: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solidFill>
                      <a:srgbClr val="FFFFFF"/>
                    </a:solidFill>
                  </a:tcPr>
                </a:tc>
                <a:tc>
                  <a:txBody>
                    <a:bodyPr/>
                    <a:lstStyle/>
                    <a:p>
                      <a:pPr algn="ctr" rtl="0" fontAlgn="t">
                        <a:spcBef>
                          <a:spcPts val="0"/>
                        </a:spcBef>
                        <a:spcAft>
                          <a:spcPts val="0"/>
                        </a:spcAft>
                      </a:pPr>
                      <a:r>
                        <a:rPr lang="th-TH" sz="1300" dirty="0">
                          <a:solidFill>
                            <a:schemeClr val="tx1"/>
                          </a:solidFill>
                          <a:effectLst/>
                          <a:latin typeface="TH SarabunPSK" panose="020B0500040200020003" pitchFamily="34" charset="-34"/>
                          <a:cs typeface="TH SarabunPSK" panose="020B0500040200020003" pitchFamily="34" charset="-34"/>
                        </a:rPr>
                        <a:t>36 วัน</a:t>
                      </a:r>
                    </a:p>
                    <a:p>
                      <a:pPr algn="ctr" rtl="0" fontAlgn="t">
                        <a:spcBef>
                          <a:spcPts val="0"/>
                        </a:spcBef>
                        <a:spcAft>
                          <a:spcPts val="0"/>
                        </a:spcAft>
                      </a:pPr>
                      <a:r>
                        <a:rPr lang="th-TH" sz="1300" dirty="0">
                          <a:solidFill>
                            <a:schemeClr val="tx1"/>
                          </a:solidFill>
                          <a:effectLst/>
                          <a:latin typeface="TH SarabunPSK" panose="020B0500040200020003" pitchFamily="34" charset="-34"/>
                          <a:cs typeface="TH SarabunPSK" panose="020B0500040200020003" pitchFamily="34" charset="-34"/>
                        </a:rPr>
                        <a:t>ผลการดำเนินงานที่ดีที่สุด (5 ปีย้อนหลัง) </a:t>
                      </a:r>
                    </a:p>
                  </a:txBody>
                  <a:tcPr marL="61913" marR="61913" marT="23813" marB="23813">
                    <a:lnL w="6348" cap="flat" cmpd="sng" algn="ctr">
                      <a:solidFill>
                        <a:srgbClr val="A5A5A5"/>
                      </a:solidFill>
                      <a:prstDash val="solid"/>
                      <a:round/>
                      <a:headEnd type="none" w="med" len="med"/>
                      <a:tailEnd type="none" w="med" len="med"/>
                    </a:lnL>
                    <a:lnR w="6348" cap="flat" cmpd="sng" algn="ctr">
                      <a:solidFill>
                        <a:srgbClr val="A5A5A5"/>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solidFill>
                      <a:srgbClr val="FFFFFF"/>
                    </a:solid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th-TH" sz="1300" baseline="0" dirty="0">
                          <a:solidFill>
                            <a:schemeClr val="tx1"/>
                          </a:solidFill>
                          <a:effectLst/>
                          <a:latin typeface="TH SarabunPSK" panose="020B0500040200020003" pitchFamily="34" charset="-34"/>
                          <a:cs typeface="TH SarabunPSK" panose="020B0500040200020003" pitchFamily="34" charset="-34"/>
                        </a:rPr>
                        <a:t>49 วัน</a:t>
                      </a:r>
                    </a:p>
                    <a:p>
                      <a:pPr marL="0" marR="0" indent="0" algn="ctr" defTabSz="914400" rtl="0" eaLnBrk="1" fontAlgn="t" latinLnBrk="0" hangingPunct="1">
                        <a:lnSpc>
                          <a:spcPct val="100000"/>
                        </a:lnSpc>
                        <a:spcBef>
                          <a:spcPts val="0"/>
                        </a:spcBef>
                        <a:spcAft>
                          <a:spcPts val="0"/>
                        </a:spcAft>
                        <a:buClrTx/>
                        <a:buSzTx/>
                        <a:buFontTx/>
                        <a:buNone/>
                        <a:tabLst/>
                        <a:defRPr/>
                      </a:pPr>
                      <a:r>
                        <a:rPr lang="th-TH" sz="1300" baseline="0" dirty="0">
                          <a:solidFill>
                            <a:schemeClr val="tx1"/>
                          </a:solidFill>
                          <a:effectLst/>
                          <a:latin typeface="TH SarabunPSK" panose="020B0500040200020003" pitchFamily="34" charset="-34"/>
                          <a:cs typeface="TH SarabunPSK" panose="020B0500040200020003" pitchFamily="34" charset="-34"/>
                        </a:rPr>
                        <a:t>ผลการดำเนินงานที่ดีที่สุด (5 ปีย้อนหลัง) + </a:t>
                      </a:r>
                      <a:r>
                        <a:rPr lang="en-US" sz="1300" baseline="0" dirty="0">
                          <a:solidFill>
                            <a:schemeClr val="tx1"/>
                          </a:solidFill>
                          <a:effectLst/>
                          <a:latin typeface="TH SarabunPSK" panose="020B0500040200020003" pitchFamily="34" charset="-34"/>
                          <a:cs typeface="TH SarabunPSK" panose="020B0500040200020003" pitchFamily="34" charset="-34"/>
                        </a:rPr>
                        <a:t>Interval</a:t>
                      </a:r>
                      <a:r>
                        <a:rPr lang="th-TH" sz="1300" baseline="0" dirty="0">
                          <a:solidFill>
                            <a:schemeClr val="tx1"/>
                          </a:solidFill>
                          <a:effectLst/>
                          <a:latin typeface="TH SarabunPSK" panose="020B0500040200020003" pitchFamily="34" charset="-34"/>
                          <a:cs typeface="TH SarabunPSK" panose="020B0500040200020003" pitchFamily="34" charset="-34"/>
                        </a:rPr>
                        <a:t> </a:t>
                      </a:r>
                    </a:p>
                  </a:txBody>
                  <a:tcPr marL="61913" marR="61913" marT="23813" marB="23813" anchor="ctr">
                    <a:lnL w="6348" cap="flat" cmpd="sng" algn="ctr">
                      <a:solidFill>
                        <a:srgbClr val="A5A5A5"/>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A5A5A5"/>
                      </a:solidFill>
                      <a:prstDash val="solid"/>
                      <a:round/>
                      <a:headEnd type="none" w="med" len="med"/>
                      <a:tailEnd type="none" w="med" len="med"/>
                    </a:lnT>
                    <a:lnB w="6348" cap="flat" cmpd="sng" algn="ctr">
                      <a:solidFill>
                        <a:srgbClr val="7F7F7F"/>
                      </a:solidFill>
                      <a:prstDash val="solid"/>
                      <a:round/>
                      <a:headEnd type="none" w="med" len="med"/>
                      <a:tailEnd type="none" w="med" len="med"/>
                    </a:lnB>
                    <a:solidFill>
                      <a:srgbClr val="FFFFFF"/>
                    </a:solidFill>
                  </a:tcPr>
                </a:tc>
                <a:extLst>
                  <a:ext uri="{0D108BD9-81ED-4DB2-BD59-A6C34878D82A}">
                    <a16:rowId xmlns:a16="http://schemas.microsoft.com/office/drawing/2014/main" val="4046821223"/>
                  </a:ext>
                </a:extLst>
              </a:tr>
              <a:tr h="378215">
                <a:tc>
                  <a:txBody>
                    <a:bodyPr/>
                    <a:lstStyle/>
                    <a:p>
                      <a:pPr algn="ctr" rtl="0" fontAlgn="t">
                        <a:spcBef>
                          <a:spcPts val="0"/>
                        </a:spcBef>
                        <a:spcAft>
                          <a:spcPts val="0"/>
                        </a:spcAft>
                      </a:pPr>
                      <a:r>
                        <a:rPr lang="en-US" sz="1300" b="1" dirty="0">
                          <a:effectLst/>
                          <a:latin typeface="TH SarabunPSK" panose="020B0500040200020003" pitchFamily="34" charset="-34"/>
                          <a:cs typeface="TH SarabunPSK" panose="020B0500040200020003" pitchFamily="34" charset="-34"/>
                        </a:rPr>
                        <a:t>12 </a:t>
                      </a:r>
                      <a:r>
                        <a:rPr lang="th-TH" sz="1300" b="1" dirty="0">
                          <a:effectLst/>
                          <a:latin typeface="TH SarabunPSK" panose="020B0500040200020003" pitchFamily="34" charset="-34"/>
                          <a:cs typeface="TH SarabunPSK" panose="020B0500040200020003" pitchFamily="34" charset="-34"/>
                        </a:rPr>
                        <a:t>เดือน</a:t>
                      </a:r>
                    </a:p>
                  </a:txBody>
                  <a:tcPr marL="61913" marR="61913" marT="23813" marB="23813">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7F7F7F"/>
                      </a:solidFill>
                      <a:prstDash val="solid"/>
                      <a:round/>
                      <a:headEnd type="none" w="med" len="med"/>
                      <a:tailEnd type="none" w="med" len="med"/>
                    </a:lnT>
                    <a:lnB w="6348" cap="flat" cmpd="sng" algn="ctr">
                      <a:solidFill>
                        <a:srgbClr val="BFBFBF"/>
                      </a:solidFill>
                      <a:prstDash val="solid"/>
                      <a:round/>
                      <a:headEnd type="none" w="med" len="med"/>
                      <a:tailEnd type="none" w="med" len="med"/>
                    </a:lnB>
                    <a:noFill/>
                  </a:tcPr>
                </a:tc>
                <a:tc>
                  <a:txBody>
                    <a:bodyPr/>
                    <a:lstStyle/>
                    <a:p>
                      <a:pPr algn="ctr" rtl="0" fontAlgn="t">
                        <a:spcBef>
                          <a:spcPts val="0"/>
                        </a:spcBef>
                        <a:spcAft>
                          <a:spcPts val="0"/>
                        </a:spcAft>
                      </a:pPr>
                      <a:r>
                        <a:rPr lang="th-TH" sz="1300" dirty="0">
                          <a:effectLst/>
                          <a:latin typeface="TH SarabunPSK" panose="020B0500040200020003" pitchFamily="34" charset="-34"/>
                          <a:cs typeface="TH SarabunPSK" panose="020B0500040200020003" pitchFamily="34" charset="-34"/>
                        </a:rPr>
                        <a:t>149 วัน</a:t>
                      </a:r>
                    </a:p>
                    <a:p>
                      <a:pPr algn="ctr" rtl="0" fontAlgn="t">
                        <a:spcBef>
                          <a:spcPts val="0"/>
                        </a:spcBef>
                        <a:spcAft>
                          <a:spcPts val="0"/>
                        </a:spcAft>
                      </a:pPr>
                      <a:r>
                        <a:rPr lang="th-TH" sz="1300" dirty="0">
                          <a:effectLst/>
                          <a:latin typeface="TH SarabunPSK" panose="020B0500040200020003" pitchFamily="34" charset="-34"/>
                          <a:cs typeface="TH SarabunPSK" panose="020B0500040200020003" pitchFamily="34" charset="-34"/>
                        </a:rPr>
                        <a:t>ผลการดำเนินงานเฉลี่ย</a:t>
                      </a:r>
                      <a:r>
                        <a:rPr lang="th-TH" sz="1300" baseline="0" dirty="0">
                          <a:effectLst/>
                          <a:latin typeface="TH SarabunPSK" panose="020B0500040200020003" pitchFamily="34" charset="-34"/>
                          <a:cs typeface="TH SarabunPSK" panose="020B0500040200020003" pitchFamily="34" charset="-34"/>
                        </a:rPr>
                        <a:t> </a:t>
                      </a:r>
                      <a:r>
                        <a:rPr lang="en-US" sz="1300" dirty="0">
                          <a:effectLst/>
                          <a:latin typeface="TH SarabunPSK" panose="020B0500040200020003" pitchFamily="34" charset="-34"/>
                          <a:cs typeface="TH SarabunPSK" panose="020B0500040200020003" pitchFamily="34" charset="-34"/>
                        </a:rPr>
                        <a:t>(</a:t>
                      </a:r>
                      <a:r>
                        <a:rPr lang="th-TH" sz="1300" dirty="0">
                          <a:effectLst/>
                          <a:latin typeface="TH SarabunPSK" panose="020B0500040200020003" pitchFamily="34" charset="-34"/>
                          <a:cs typeface="TH SarabunPSK" panose="020B0500040200020003" pitchFamily="34" charset="-34"/>
                        </a:rPr>
                        <a:t>5 ปีย้อนหลัง</a:t>
                      </a:r>
                      <a:r>
                        <a:rPr lang="en-US" sz="1300" dirty="0">
                          <a:effectLst/>
                          <a:latin typeface="TH SarabunPSK" panose="020B0500040200020003" pitchFamily="34" charset="-34"/>
                          <a:cs typeface="TH SarabunPSK" panose="020B0500040200020003" pitchFamily="34" charset="-34"/>
                        </a:rPr>
                        <a:t>)</a:t>
                      </a:r>
                      <a:r>
                        <a:rPr lang="th-TH" sz="1300" dirty="0">
                          <a:effectLst/>
                          <a:latin typeface="TH SarabunPSK" panose="020B0500040200020003" pitchFamily="34" charset="-34"/>
                          <a:cs typeface="TH SarabunPSK" panose="020B0500040200020003" pitchFamily="34" charset="-34"/>
                        </a:rPr>
                        <a:t> </a:t>
                      </a:r>
                      <a:endParaRPr lang="th-TH" sz="1300" dirty="0">
                        <a:solidFill>
                          <a:srgbClr val="FF0000"/>
                        </a:solidFill>
                        <a:effectLst/>
                        <a:latin typeface="TH SarabunPSK" panose="020B0500040200020003" pitchFamily="34" charset="-34"/>
                        <a:cs typeface="TH SarabunPSK" panose="020B0500040200020003" pitchFamily="34" charset="-34"/>
                      </a:endParaRPr>
                    </a:p>
                  </a:txBody>
                  <a:tcPr marL="61913" marR="61913" marT="23813" marB="23813">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7F7F7F"/>
                      </a:solidFill>
                      <a:prstDash val="solid"/>
                      <a:round/>
                      <a:headEnd type="none" w="med" len="med"/>
                      <a:tailEnd type="none" w="med" len="med"/>
                    </a:lnT>
                    <a:lnB w="6348" cap="flat" cmpd="sng" algn="ctr">
                      <a:solidFill>
                        <a:srgbClr val="BFBFBF"/>
                      </a:solidFill>
                      <a:prstDash val="solid"/>
                      <a:round/>
                      <a:headEnd type="none" w="med" len="med"/>
                      <a:tailEnd type="none" w="med" len="med"/>
                    </a:lnB>
                    <a:noFill/>
                  </a:tcPr>
                </a:tc>
                <a:tc>
                  <a:txBody>
                    <a:bodyPr/>
                    <a:lstStyle/>
                    <a:p>
                      <a:pPr algn="ctr" rtl="0" fontAlgn="t">
                        <a:spcBef>
                          <a:spcPts val="0"/>
                        </a:spcBef>
                        <a:spcAft>
                          <a:spcPts val="0"/>
                        </a:spcAft>
                      </a:pPr>
                      <a:r>
                        <a:rPr lang="th-TH" sz="1300" dirty="0">
                          <a:effectLst/>
                          <a:latin typeface="TH SarabunPSK" panose="020B0500040200020003" pitchFamily="34" charset="-34"/>
                          <a:cs typeface="TH SarabunPSK" panose="020B0500040200020003" pitchFamily="34" charset="-34"/>
                        </a:rPr>
                        <a:t>166 วัน</a:t>
                      </a:r>
                    </a:p>
                    <a:p>
                      <a:pPr algn="ctr" rtl="0" fontAlgn="t">
                        <a:spcBef>
                          <a:spcPts val="0"/>
                        </a:spcBef>
                        <a:spcAft>
                          <a:spcPts val="0"/>
                        </a:spcAft>
                      </a:pPr>
                      <a:r>
                        <a:rPr lang="th-TH" sz="1300" dirty="0">
                          <a:effectLst/>
                          <a:latin typeface="TH SarabunPSK" panose="020B0500040200020003" pitchFamily="34" charset="-34"/>
                          <a:cs typeface="TH SarabunPSK" panose="020B0500040200020003" pitchFamily="34" charset="-34"/>
                        </a:rPr>
                        <a:t>ผลการดำเนินงานที่ดีที่สุด (5 ปีย้อนหลัง) </a:t>
                      </a:r>
                    </a:p>
                  </a:txBody>
                  <a:tcPr marL="61913" marR="61913" marT="23813" marB="23813">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7F7F7F"/>
                      </a:solidFill>
                      <a:prstDash val="solid"/>
                      <a:round/>
                      <a:headEnd type="none" w="med" len="med"/>
                      <a:tailEnd type="none" w="med" len="med"/>
                    </a:lnT>
                    <a:lnB w="6348" cap="flat" cmpd="sng" algn="ctr">
                      <a:solidFill>
                        <a:srgbClr val="BFBFBF"/>
                      </a:solidFill>
                      <a:prstDash val="solid"/>
                      <a:round/>
                      <a:headEnd type="none" w="med" len="med"/>
                      <a:tailEnd type="none" w="med" len="med"/>
                    </a:lnB>
                    <a:noFill/>
                  </a:tcP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th-TH" sz="1300" baseline="0" dirty="0">
                          <a:effectLst/>
                          <a:latin typeface="TH SarabunPSK" panose="020B0500040200020003" pitchFamily="34" charset="-34"/>
                          <a:cs typeface="TH SarabunPSK" panose="020B0500040200020003" pitchFamily="34" charset="-34"/>
                        </a:rPr>
                        <a:t>183 วัน</a:t>
                      </a:r>
                    </a:p>
                    <a:p>
                      <a:pPr marL="0" marR="0" indent="0" algn="ctr" defTabSz="914400" rtl="0" eaLnBrk="1" fontAlgn="t" latinLnBrk="0" hangingPunct="1">
                        <a:lnSpc>
                          <a:spcPct val="100000"/>
                        </a:lnSpc>
                        <a:spcBef>
                          <a:spcPts val="0"/>
                        </a:spcBef>
                        <a:spcAft>
                          <a:spcPts val="0"/>
                        </a:spcAft>
                        <a:buClrTx/>
                        <a:buSzTx/>
                        <a:buFontTx/>
                        <a:buNone/>
                        <a:tabLst/>
                        <a:defRPr/>
                      </a:pPr>
                      <a:r>
                        <a:rPr lang="th-TH" sz="1300" baseline="0" dirty="0">
                          <a:effectLst/>
                          <a:latin typeface="TH SarabunPSK" panose="020B0500040200020003" pitchFamily="34" charset="-34"/>
                          <a:cs typeface="TH SarabunPSK" panose="020B0500040200020003" pitchFamily="34" charset="-34"/>
                        </a:rPr>
                        <a:t>ผลการดำเนินงานที่ดีที่สุด (5 ปีย้อนหลัง) + </a:t>
                      </a:r>
                      <a:r>
                        <a:rPr lang="en-US" sz="1300" baseline="0" dirty="0">
                          <a:effectLst/>
                          <a:latin typeface="TH SarabunPSK" panose="020B0500040200020003" pitchFamily="34" charset="-34"/>
                          <a:cs typeface="TH SarabunPSK" panose="020B0500040200020003" pitchFamily="34" charset="-34"/>
                        </a:rPr>
                        <a:t>Interval</a:t>
                      </a:r>
                      <a:r>
                        <a:rPr lang="th-TH" sz="1300" baseline="0" dirty="0">
                          <a:effectLst/>
                          <a:latin typeface="TH SarabunPSK" panose="020B0500040200020003" pitchFamily="34" charset="-34"/>
                          <a:cs typeface="TH SarabunPSK" panose="020B0500040200020003" pitchFamily="34" charset="-34"/>
                        </a:rPr>
                        <a:t> </a:t>
                      </a:r>
                    </a:p>
                  </a:txBody>
                  <a:tcPr marL="61913" marR="61913" marT="23813" marB="23813" anchor="ctr">
                    <a:lnL w="6348" cap="flat" cmpd="sng" algn="ctr">
                      <a:solidFill>
                        <a:srgbClr val="BFBFBF"/>
                      </a:solidFill>
                      <a:prstDash val="solid"/>
                      <a:round/>
                      <a:headEnd type="none" w="med" len="med"/>
                      <a:tailEnd type="none" w="med" len="med"/>
                    </a:lnL>
                    <a:lnR w="6348" cap="flat" cmpd="sng" algn="ctr">
                      <a:solidFill>
                        <a:srgbClr val="BFBFBF"/>
                      </a:solidFill>
                      <a:prstDash val="solid"/>
                      <a:round/>
                      <a:headEnd type="none" w="med" len="med"/>
                      <a:tailEnd type="none" w="med" len="med"/>
                    </a:lnR>
                    <a:lnT w="6348" cap="flat" cmpd="sng" algn="ctr">
                      <a:solidFill>
                        <a:srgbClr val="7F7F7F"/>
                      </a:solidFill>
                      <a:prstDash val="solid"/>
                      <a:round/>
                      <a:headEnd type="none" w="med" len="med"/>
                      <a:tailEnd type="none" w="med" len="med"/>
                    </a:lnT>
                    <a:lnB w="6348"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1549693085"/>
                  </a:ext>
                </a:extLst>
              </a:tr>
            </a:tbl>
          </a:graphicData>
        </a:graphic>
      </p:graphicFrame>
      <p:sp>
        <p:nvSpPr>
          <p:cNvPr id="24" name="Rectangle 23">
            <a:extLst>
              <a:ext uri="{FF2B5EF4-FFF2-40B4-BE49-F238E27FC236}">
                <a16:creationId xmlns:a16="http://schemas.microsoft.com/office/drawing/2014/main" id="{81E6DEFA-4498-300A-335C-8D48021CB84B}"/>
              </a:ext>
            </a:extLst>
          </p:cNvPr>
          <p:cNvSpPr/>
          <p:nvPr/>
        </p:nvSpPr>
        <p:spPr>
          <a:xfrm>
            <a:off x="3464687" y="6401402"/>
            <a:ext cx="2753988" cy="245132"/>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ช่วงเวลารายงานผล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a:t>
            </a: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ตามช่วงเวลาที่สำนักงาน ก.พ.ร. กำหนด</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26" name="Rectangle 25">
            <a:extLst>
              <a:ext uri="{FF2B5EF4-FFF2-40B4-BE49-F238E27FC236}">
                <a16:creationId xmlns:a16="http://schemas.microsoft.com/office/drawing/2014/main" id="{28A1B350-AF40-45F2-F17A-BEE2D928CE29}"/>
              </a:ext>
            </a:extLst>
          </p:cNvPr>
          <p:cNvSpPr/>
          <p:nvPr/>
        </p:nvSpPr>
        <p:spPr>
          <a:xfrm>
            <a:off x="130503" y="6207123"/>
            <a:ext cx="7200000" cy="249299"/>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หมายเหตุ</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ชื่อมาตรการ อาจเปลี่ยนแปลงตามความเห็นของคณะรัฐมนตรี/คณะกรรมการที่เกี่ยวข้อง</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27" name="Rectangle 26">
            <a:extLst>
              <a:ext uri="{FF2B5EF4-FFF2-40B4-BE49-F238E27FC236}">
                <a16:creationId xmlns:a16="http://schemas.microsoft.com/office/drawing/2014/main" id="{3B992650-AEF6-9CC9-2B10-CBF5F7B178CF}"/>
              </a:ext>
            </a:extLst>
          </p:cNvPr>
          <p:cNvSpPr/>
          <p:nvPr/>
        </p:nvSpPr>
        <p:spPr>
          <a:xfrm>
            <a:off x="130277" y="6424895"/>
            <a:ext cx="2687313" cy="249299"/>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ผู้รับผิดชอบการรายงานผล</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rPr>
              <a:t>กรมควบคุมมลพิษ</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sym typeface="Arial"/>
            </a:endParaRPr>
          </a:p>
        </p:txBody>
      </p:sp>
      <p:sp>
        <p:nvSpPr>
          <p:cNvPr id="3" name="Google Shape;266;p8">
            <a:extLst>
              <a:ext uri="{FF2B5EF4-FFF2-40B4-BE49-F238E27FC236}">
                <a16:creationId xmlns:a16="http://schemas.microsoft.com/office/drawing/2014/main" id="{C4C34081-2C29-3D96-5CB1-D96CD235C780}"/>
              </a:ext>
            </a:extLst>
          </p:cNvPr>
          <p:cNvSpPr/>
          <p:nvPr/>
        </p:nvSpPr>
        <p:spPr>
          <a:xfrm>
            <a:off x="381536" y="2245855"/>
            <a:ext cx="1376926" cy="24002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80000"/>
              </a:lnSpc>
              <a:spcBef>
                <a:spcPts val="0"/>
              </a:spcBef>
              <a:spcAft>
                <a:spcPts val="0"/>
              </a:spcAft>
              <a:buClr>
                <a:srgbClr val="000000"/>
              </a:buClr>
              <a:buSzPts val="1400"/>
              <a:buFont typeface="Arial"/>
              <a:buNone/>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2569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Sarabun"/>
              </a:rPr>
              <a:t>-</a:t>
            </a:r>
          </a:p>
        </p:txBody>
      </p:sp>
      <p:sp>
        <p:nvSpPr>
          <p:cNvPr id="4" name="Google Shape;266;p8">
            <a:extLst>
              <a:ext uri="{FF2B5EF4-FFF2-40B4-BE49-F238E27FC236}">
                <a16:creationId xmlns:a16="http://schemas.microsoft.com/office/drawing/2014/main" id="{245E4438-EBB8-1EA6-795B-0902EC632AD3}"/>
              </a:ext>
            </a:extLst>
          </p:cNvPr>
          <p:cNvSpPr/>
          <p:nvPr/>
        </p:nvSpPr>
        <p:spPr>
          <a:xfrm>
            <a:off x="1675292" y="2245855"/>
            <a:ext cx="2285048" cy="24002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80000"/>
              </a:lnSpc>
              <a:spcBef>
                <a:spcPts val="0"/>
              </a:spcBef>
              <a:spcAft>
                <a:spcPts val="0"/>
              </a:spcAft>
              <a:buClr>
                <a:srgbClr val="000000"/>
              </a:buClr>
              <a:buSzPts val="1400"/>
              <a:buFont typeface="Arial"/>
              <a:buNone/>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2570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200" b="1" i="0" u="none" strike="noStrike" kern="120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Sarabun"/>
              </a:rPr>
              <a:t>-</a:t>
            </a:r>
          </a:p>
        </p:txBody>
      </p:sp>
      <p:grpSp>
        <p:nvGrpSpPr>
          <p:cNvPr id="7" name="Group 6">
            <a:extLst>
              <a:ext uri="{FF2B5EF4-FFF2-40B4-BE49-F238E27FC236}">
                <a16:creationId xmlns:a16="http://schemas.microsoft.com/office/drawing/2014/main" id="{4D72CC4D-4155-F50A-3D40-9CF472A175BA}"/>
              </a:ext>
            </a:extLst>
          </p:cNvPr>
          <p:cNvGrpSpPr/>
          <p:nvPr/>
        </p:nvGrpSpPr>
        <p:grpSpPr>
          <a:xfrm>
            <a:off x="-11874" y="-8326"/>
            <a:ext cx="12215748" cy="594744"/>
            <a:chOff x="23748" y="26478"/>
            <a:chExt cx="12192000" cy="569333"/>
          </a:xfrm>
        </p:grpSpPr>
        <p:grpSp>
          <p:nvGrpSpPr>
            <p:cNvPr id="8" name="Group 7">
              <a:extLst>
                <a:ext uri="{FF2B5EF4-FFF2-40B4-BE49-F238E27FC236}">
                  <a16:creationId xmlns:a16="http://schemas.microsoft.com/office/drawing/2014/main" id="{1B36A98A-4C27-A918-A1CE-722996A18E25}"/>
                </a:ext>
              </a:extLst>
            </p:cNvPr>
            <p:cNvGrpSpPr/>
            <p:nvPr/>
          </p:nvGrpSpPr>
          <p:grpSpPr>
            <a:xfrm>
              <a:off x="23748" y="26478"/>
              <a:ext cx="12192000" cy="569333"/>
              <a:chOff x="-38364" y="573594"/>
              <a:chExt cx="12192000" cy="569333"/>
            </a:xfrm>
          </p:grpSpPr>
          <p:sp>
            <p:nvSpPr>
              <p:cNvPr id="10" name="Rectangle 9">
                <a:extLst>
                  <a:ext uri="{FF2B5EF4-FFF2-40B4-BE49-F238E27FC236}">
                    <a16:creationId xmlns:a16="http://schemas.microsoft.com/office/drawing/2014/main" id="{FC8A30B5-F0FE-2AB0-601F-0A8A37091544}"/>
                  </a:ext>
                </a:extLst>
              </p:cNvPr>
              <p:cNvSpPr/>
              <p:nvPr/>
            </p:nvSpPr>
            <p:spPr>
              <a:xfrm>
                <a:off x="-38364" y="573594"/>
                <a:ext cx="12192000" cy="557396"/>
              </a:xfrm>
              <a:prstGeom prst="rect">
                <a:avLst/>
              </a:prstGeom>
              <a:solidFill>
                <a:srgbClr val="0020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1" name="TextBox 20">
                <a:extLst>
                  <a:ext uri="{FF2B5EF4-FFF2-40B4-BE49-F238E27FC236}">
                    <a16:creationId xmlns:a16="http://schemas.microsoft.com/office/drawing/2014/main" id="{B3ECF4D0-71EF-4FF7-545C-AFC4C0F15EBA}"/>
                  </a:ext>
                </a:extLst>
              </p:cNvPr>
              <p:cNvSpPr txBox="1"/>
              <p:nvPr/>
            </p:nvSpPr>
            <p:spPr>
              <a:xfrm>
                <a:off x="-34190" y="607566"/>
                <a:ext cx="7197911" cy="535361"/>
              </a:xfrm>
              <a:prstGeom prst="rect">
                <a:avLst/>
              </a:prstGeom>
              <a:noFill/>
            </p:spPr>
            <p:txBody>
              <a:bodyPr wrap="square" rtlCol="0">
                <a:spAutoFit/>
              </a:bodyPr>
              <a:lstStyle/>
              <a:p>
                <a:pPr marL="0" marR="0" lvl="0" indent="0" defTabSz="914400" eaLnBrk="1" fontAlgn="auto" latinLnBrk="0" hangingPunct="1">
                  <a:lnSpc>
                    <a:spcPts val="1800"/>
                  </a:lnSpc>
                  <a:spcBef>
                    <a:spcPts val="0"/>
                  </a:spcBef>
                  <a:spcAft>
                    <a:spcPts val="0"/>
                  </a:spcAft>
                  <a:buClrTx/>
                  <a:buSzTx/>
                  <a:buFontTx/>
                  <a:buNone/>
                  <a:tabLst/>
                  <a:defRPr/>
                </a:pPr>
                <a:r>
                  <a:rPr kumimoji="0" lang="th-TH" sz="20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defTabSz="914400" eaLnBrk="1" fontAlgn="auto" latinLnBrk="0" hangingPunct="1">
                  <a:lnSpc>
                    <a:spcPts val="1800"/>
                  </a:lnSpc>
                  <a:spcBef>
                    <a:spcPts val="0"/>
                  </a:spcBef>
                  <a:spcAft>
                    <a:spcPts val="0"/>
                  </a:spcAft>
                  <a:buClrTx/>
                  <a:buSzTx/>
                  <a:buFontTx/>
                  <a:buNone/>
                  <a:tabLst/>
                  <a:defRPr/>
                </a:pPr>
                <a:r>
                  <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kumimoji="0" lang="en-US"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 </a:t>
                </a:r>
                <a:endPar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
          <p:nvSpPr>
            <p:cNvPr id="9" name="TextBox 8">
              <a:extLst>
                <a:ext uri="{FF2B5EF4-FFF2-40B4-BE49-F238E27FC236}">
                  <a16:creationId xmlns:a16="http://schemas.microsoft.com/office/drawing/2014/main" id="{B3B58E0C-E106-BB94-380B-380B4C8F3933}"/>
                </a:ext>
              </a:extLst>
            </p:cNvPr>
            <p:cNvSpPr txBox="1"/>
            <p:nvPr/>
          </p:nvSpPr>
          <p:spPr>
            <a:xfrm>
              <a:off x="6808619" y="142246"/>
              <a:ext cx="5301472" cy="353552"/>
            </a:xfrm>
            <a:prstGeom prst="rect">
              <a:avLst/>
            </a:prstGeom>
            <a:solidFill>
              <a:srgbClr val="ED7D3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h-TH"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รายละเอียดตัวชี้วัด </a:t>
              </a:r>
              <a:r>
                <a:rPr kumimoji="0" lang="en-US"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Joint KPIs</a:t>
              </a:r>
              <a:r>
                <a:rPr kumimoji="0" lang="th-TH"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 </a:t>
              </a:r>
              <a:r>
                <a:rPr kumimoji="0" lang="en-US"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 Agenda 5 </a:t>
              </a:r>
              <a:r>
                <a:rPr kumimoji="0" lang="th-TH"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การลดปริมาณฝุ่นละออง </a:t>
              </a:r>
              <a:r>
                <a:rPr kumimoji="0" lang="en-US"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PM2.5</a:t>
              </a:r>
              <a:r>
                <a:rPr kumimoji="0" lang="th-TH" sz="1800" b="1"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rPr>
                <a:t> </a:t>
              </a:r>
              <a:endParaRPr kumimoji="0" lang="th-TH" sz="1600" b="0" i="0" u="none" strike="noStrike" kern="0" cap="none" spc="0" normalizeH="0" baseline="0" noProof="0">
                <a:ln>
                  <a:noFill/>
                </a:ln>
                <a:solidFill>
                  <a:prstClr val="white"/>
                </a:solidFill>
                <a:effectLst/>
                <a:uLnTx/>
                <a:uFillTx/>
                <a:latin typeface="TH SarabunPSK" panose="020B0500040200020003" pitchFamily="34" charset="-34"/>
                <a:cs typeface="TH SarabunPSK" panose="020B0500040200020003" pitchFamily="34" charset="-34"/>
              </a:endParaRPr>
            </a:p>
          </p:txBody>
        </p:sp>
      </p:grpSp>
      <p:grpSp>
        <p:nvGrpSpPr>
          <p:cNvPr id="12" name="กลุ่ม 4">
            <a:extLst>
              <a:ext uri="{FF2B5EF4-FFF2-40B4-BE49-F238E27FC236}">
                <a16:creationId xmlns:a16="http://schemas.microsoft.com/office/drawing/2014/main" id="{C93C8245-6B5E-11D0-AA23-03CB3B21C386}"/>
              </a:ext>
            </a:extLst>
          </p:cNvPr>
          <p:cNvGrpSpPr>
            <a:grpSpLocks/>
          </p:cNvGrpSpPr>
          <p:nvPr/>
        </p:nvGrpSpPr>
        <p:grpSpPr bwMode="auto">
          <a:xfrm>
            <a:off x="6536574" y="494510"/>
            <a:ext cx="811325" cy="486601"/>
            <a:chOff x="7076055" y="1707729"/>
            <a:chExt cx="1164188" cy="628202"/>
          </a:xfrm>
        </p:grpSpPr>
        <p:pic>
          <p:nvPicPr>
            <p:cNvPr id="13" name="Picture 1" descr="C:\Users\dathpan\Downloads\056aac9a306aef891367aae43a86394b.jpg">
              <a:extLst>
                <a:ext uri="{FF2B5EF4-FFF2-40B4-BE49-F238E27FC236}">
                  <a16:creationId xmlns:a16="http://schemas.microsoft.com/office/drawing/2014/main" id="{9BDFDD4C-482B-B720-7E0D-8B8F2ACFAE7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2">
              <a:extLst>
                <a:ext uri="{FF2B5EF4-FFF2-40B4-BE49-F238E27FC236}">
                  <a16:creationId xmlns:a16="http://schemas.microsoft.com/office/drawing/2014/main" id="{BD56FF24-8806-013E-351F-37C213116FF4}"/>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5</a:t>
              </a:r>
            </a:p>
          </p:txBody>
        </p:sp>
      </p:grpSp>
    </p:spTree>
    <p:extLst>
      <p:ext uri="{BB962C8B-B14F-4D97-AF65-F5344CB8AC3E}">
        <p14:creationId xmlns:p14="http://schemas.microsoft.com/office/powerpoint/2010/main" val="8259922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2" name="Picture 1">
            <a:extLst>
              <a:ext uri="{FF2B5EF4-FFF2-40B4-BE49-F238E27FC236}">
                <a16:creationId xmlns:a16="http://schemas.microsoft.com/office/drawing/2014/main" id="{AA36287B-6F1C-877F-D70C-8AC0199316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80857" y="0"/>
            <a:ext cx="502920" cy="502920"/>
          </a:xfrm>
          <a:prstGeom prst="rect">
            <a:avLst/>
          </a:prstGeom>
        </p:spPr>
      </p:pic>
      <p:sp>
        <p:nvSpPr>
          <p:cNvPr id="539" name="Google Shape;539;p4"/>
          <p:cNvSpPr/>
          <p:nvPr/>
        </p:nvSpPr>
        <p:spPr>
          <a:xfrm>
            <a:off x="9976513" y="6400800"/>
            <a:ext cx="2229133" cy="470847"/>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TH SarabunPSK" panose="020B0500040200020003" pitchFamily="34" charset="-34"/>
              <a:ea typeface="Calibri"/>
              <a:cs typeface="TH SarabunPSK" pitchFamily="34" charset="-34"/>
              <a:sym typeface="Calibri"/>
            </a:endParaRPr>
          </a:p>
        </p:txBody>
      </p:sp>
      <p:graphicFrame>
        <p:nvGraphicFramePr>
          <p:cNvPr id="541" name="Google Shape;541;p4"/>
          <p:cNvGraphicFramePr/>
          <p:nvPr/>
        </p:nvGraphicFramePr>
        <p:xfrm>
          <a:off x="213926" y="914400"/>
          <a:ext cx="5958274" cy="335290"/>
        </p:xfrm>
        <a:graphic>
          <a:graphicData uri="http://schemas.openxmlformats.org/drawingml/2006/table">
            <a:tbl>
              <a:tblPr>
                <a:noFill/>
              </a:tblPr>
              <a:tblGrid>
                <a:gridCol w="5958274">
                  <a:extLst>
                    <a:ext uri="{9D8B030D-6E8A-4147-A177-3AD203B41FA5}">
                      <a16:colId xmlns:a16="http://schemas.microsoft.com/office/drawing/2014/main" val="20000"/>
                    </a:ext>
                  </a:extLst>
                </a:gridCol>
              </a:tblGrid>
              <a:tr h="295000">
                <a:tc>
                  <a:txBody>
                    <a:bodyPr/>
                    <a:lstStyle/>
                    <a:p>
                      <a:pPr marL="0" marR="0" lvl="0" indent="0" algn="l" rtl="0">
                        <a:lnSpc>
                          <a:spcPct val="100000"/>
                        </a:lnSpc>
                        <a:spcBef>
                          <a:spcPts val="0"/>
                        </a:spcBef>
                        <a:spcAft>
                          <a:spcPts val="0"/>
                        </a:spcAft>
                        <a:buClr>
                          <a:srgbClr val="000000"/>
                        </a:buClr>
                        <a:buSzPts val="2000"/>
                        <a:buFont typeface="Sarabun"/>
                        <a:buNone/>
                      </a:pPr>
                      <a:r>
                        <a:rPr lang="th-TH" sz="1600" b="1" i="0" u="none" strike="noStrike" cap="none" dirty="0">
                          <a:solidFill>
                            <a:srgbClr val="000000"/>
                          </a:solidFill>
                          <a:latin typeface="TH SarabunPSK" pitchFamily="34" charset="-34"/>
                          <a:ea typeface="Sarabun"/>
                          <a:cs typeface="TH SarabunPSK" pitchFamily="34" charset="-34"/>
                          <a:sym typeface="Sarabun"/>
                        </a:rPr>
                        <a:t>แผนการดำเนินการตามตัวชี้วัด  (ต.ค. 68 – ก.ย. 69)</a:t>
                      </a:r>
                      <a:endParaRPr sz="1100" dirty="0">
                        <a:latin typeface="TH SarabunPSK" pitchFamily="34" charset="-34"/>
                        <a:cs typeface="TH SarabunPSK" pitchFamily="34" charset="-34"/>
                      </a:endParaRPr>
                    </a:p>
                  </a:txBody>
                  <a:tcPr marL="91450" marR="91450" marT="45725" marB="45725">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rgbClr val="FFFFFF"/>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bl>
          </a:graphicData>
        </a:graphic>
      </p:graphicFrame>
      <p:sp>
        <p:nvSpPr>
          <p:cNvPr id="546" name="Google Shape;546;p4"/>
          <p:cNvSpPr/>
          <p:nvPr/>
        </p:nvSpPr>
        <p:spPr>
          <a:xfrm>
            <a:off x="213926" y="609600"/>
            <a:ext cx="10794362" cy="387758"/>
          </a:xfrm>
          <a:prstGeom prst="rect">
            <a:avLst/>
          </a:prstGeom>
          <a:noFill/>
          <a:ln>
            <a:noFill/>
          </a:ln>
        </p:spPr>
        <p:txBody>
          <a:bodyPr spcFirstLastPara="1" wrap="square" lIns="91425" tIns="45700" rIns="91425" bIns="45700" anchor="t" anchorCtr="0">
            <a:spAutoFit/>
          </a:bodyPr>
          <a:lstStyle/>
          <a:p>
            <a:pPr marL="985838" marR="0" lvl="0" indent="-985838" algn="l" defTabSz="914400" rtl="0" eaLnBrk="1" fontAlgn="auto" latinLnBrk="0" hangingPunct="1">
              <a:lnSpc>
                <a:spcPct val="80000"/>
              </a:lnSpc>
              <a:spcBef>
                <a:spcPts val="0"/>
              </a:spcBef>
              <a:spcAft>
                <a:spcPts val="0"/>
              </a:spcAft>
              <a:buClr>
                <a:srgbClr val="000000"/>
              </a:buClr>
              <a:buSzPts val="2400"/>
              <a:buFont typeface="Arial"/>
              <a:buNone/>
              <a:tabLst/>
              <a:defRPr/>
            </a:pPr>
            <a:r>
              <a:rPr kumimoji="0" lang="th-TH" sz="2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rPr>
              <a:t>ตัวชี้วัดที่ 9 : </a:t>
            </a:r>
            <a:r>
              <a:rPr kumimoji="0" lang="th-TH" sz="2400"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จำนวนวันที่ปริมาณฝุ่นละอองขนาดไม่เกิน 2.5 ไมครอน (</a:t>
            </a:r>
            <a:r>
              <a:rPr kumimoji="0" lang="en-US" sz="2400"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PM</a:t>
            </a:r>
            <a:r>
              <a:rPr kumimoji="0" lang="en-US" sz="2400" b="1" i="0" u="none" strike="noStrike" kern="0" cap="none" spc="0" normalizeH="0" baseline="-2500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2.5</a:t>
            </a:r>
            <a:r>
              <a:rPr kumimoji="0" lang="th-TH" sz="2400"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a:t>
            </a:r>
            <a:r>
              <a:rPr kumimoji="0" lang="en-US" sz="2400"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 </a:t>
            </a:r>
            <a:r>
              <a:rPr kumimoji="0" lang="th-TH" sz="2400" b="1" i="0" u="none" strike="noStrike" kern="0" cap="none" spc="0" normalizeH="0" baseline="0" noProof="0" dirty="0">
                <a:ln>
                  <a:noFill/>
                </a:ln>
                <a:solidFill>
                  <a:prstClr val="black"/>
                </a:solidFill>
                <a:effectLst/>
                <a:uLnTx/>
                <a:uFillTx/>
                <a:latin typeface="TH SarabunPSK" panose="020B0500040200020003" pitchFamily="34" charset="-34"/>
                <a:cs typeface="TH SarabunPSK" panose="020B0500040200020003" pitchFamily="34" charset="-34"/>
                <a:sym typeface="Arial"/>
              </a:rPr>
              <a:t>อยู่ในเกณฑ์มาตรฐาน</a:t>
            </a:r>
            <a:endParaRPr kumimoji="0" sz="24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itchFamily="34" charset="-34"/>
              <a:sym typeface="Sarabun"/>
            </a:endParaRPr>
          </a:p>
        </p:txBody>
      </p:sp>
      <p:sp>
        <p:nvSpPr>
          <p:cNvPr id="547" name="Google Shape;547;p4"/>
          <p:cNvSpPr/>
          <p:nvPr/>
        </p:nvSpPr>
        <p:spPr>
          <a:xfrm>
            <a:off x="-13648" y="-15861"/>
            <a:ext cx="12219293" cy="50292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FFFFFF"/>
              </a:solidFill>
              <a:effectLst/>
              <a:uLnTx/>
              <a:uFillTx/>
              <a:latin typeface="TH SarabunPSK" panose="020B0500040200020003" pitchFamily="34" charset="-34"/>
              <a:ea typeface="Calibri"/>
              <a:cs typeface="TH SarabunPSK" pitchFamily="34" charset="-34"/>
              <a:sym typeface="Calibri"/>
            </a:endParaRPr>
          </a:p>
        </p:txBody>
      </p:sp>
      <p:sp>
        <p:nvSpPr>
          <p:cNvPr id="548" name="Google Shape;548;p4"/>
          <p:cNvSpPr txBox="1"/>
          <p:nvPr/>
        </p:nvSpPr>
        <p:spPr>
          <a:xfrm>
            <a:off x="123081" y="-15861"/>
            <a:ext cx="8083564" cy="46166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2400" b="1" i="0" u="none" strike="noStrike" kern="0" cap="none" spc="0" normalizeH="0" baseline="0" noProof="0">
                <a:ln>
                  <a:noFill/>
                </a:ln>
                <a:solidFill>
                  <a:srgbClr val="FFFFFF"/>
                </a:solidFill>
                <a:effectLst/>
                <a:uLnTx/>
                <a:uFillTx/>
                <a:latin typeface="TH SarabunPSK" panose="020B0500040200020003" pitchFamily="34" charset="-34"/>
                <a:ea typeface="Sarabun"/>
                <a:cs typeface="TH SarabunPSK" pitchFamily="34" charset="-34"/>
                <a:sym typeface="Sarabun"/>
              </a:rPr>
              <a:t>รายละเอียดตัวชี้วัด</a:t>
            </a:r>
            <a:endParaRPr kumimoji="0" sz="2400" b="0" i="0" u="none" strike="noStrike" kern="0" cap="none" spc="0" normalizeH="0" baseline="0" noProof="0">
              <a:ln>
                <a:noFill/>
              </a:ln>
              <a:solidFill>
                <a:srgbClr val="FFFFFF"/>
              </a:solidFill>
              <a:effectLst/>
              <a:uLnTx/>
              <a:uFillTx/>
              <a:latin typeface="TH SarabunPSK" panose="020B0500040200020003" pitchFamily="34" charset="-34"/>
              <a:ea typeface="Sarabun"/>
              <a:cs typeface="TH SarabunPSK" pitchFamily="34" charset="-34"/>
              <a:sym typeface="Sarabun"/>
            </a:endParaRPr>
          </a:p>
        </p:txBody>
      </p:sp>
      <p:sp>
        <p:nvSpPr>
          <p:cNvPr id="550" name="Google Shape;550;p4"/>
          <p:cNvSpPr txBox="1">
            <a:spLocks noGrp="1"/>
          </p:cNvSpPr>
          <p:nvPr>
            <p:ph type="sldNum" idx="12"/>
          </p:nvPr>
        </p:nvSpPr>
        <p:spPr>
          <a:xfrm>
            <a:off x="9399105" y="6492875"/>
            <a:ext cx="2743200" cy="36512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fld id="{00000000-1234-1234-1234-123412341234}" type="slidenum">
              <a:rPr kumimoji="0" lang="th-TH" sz="1200" b="0" i="0" u="none" strike="noStrike" kern="0" cap="none" spc="0" normalizeH="0" baseline="0" noProof="0">
                <a:ln>
                  <a:noFill/>
                </a:ln>
                <a:solidFill>
                  <a:srgbClr val="000000"/>
                </a:solidFill>
                <a:effectLst/>
                <a:uLnTx/>
                <a:uFillTx/>
                <a:latin typeface="TH SarabunPSK" panose="020B0500040200020003" pitchFamily="34" charset="-34"/>
                <a:cs typeface="TH SarabunPSK" pitchFamily="34" charset="-34"/>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Calibri"/>
                <a:buNone/>
                <a:tabLst/>
                <a:defRPr/>
              </a:pPr>
              <a:t>21</a:t>
            </a:fld>
            <a:endParaRPr kumimoji="0" sz="1200" b="0" i="0" u="none" strike="noStrike" kern="0" cap="none" spc="0" normalizeH="0" baseline="0" noProof="0">
              <a:ln>
                <a:noFill/>
              </a:ln>
              <a:solidFill>
                <a:srgbClr val="000000"/>
              </a:solidFill>
              <a:effectLst/>
              <a:uLnTx/>
              <a:uFillTx/>
              <a:latin typeface="TH SarabunPSK" panose="020B0500040200020003" pitchFamily="34" charset="-34"/>
              <a:cs typeface="TH SarabunPSK" pitchFamily="34" charset="-34"/>
              <a:sym typeface="Calibri"/>
            </a:endParaRPr>
          </a:p>
        </p:txBody>
      </p:sp>
      <p:graphicFrame>
        <p:nvGraphicFramePr>
          <p:cNvPr id="15" name="Table 14">
            <a:extLst>
              <a:ext uri="{FF2B5EF4-FFF2-40B4-BE49-F238E27FC236}">
                <a16:creationId xmlns:a16="http://schemas.microsoft.com/office/drawing/2014/main" id="{F61289E9-DEF2-ACDD-8359-64BF75E2B9A4}"/>
              </a:ext>
            </a:extLst>
          </p:cNvPr>
          <p:cNvGraphicFramePr>
            <a:graphicFrameLocks noGrp="1"/>
          </p:cNvGraphicFramePr>
          <p:nvPr/>
        </p:nvGraphicFramePr>
        <p:xfrm>
          <a:off x="150126" y="1295400"/>
          <a:ext cx="11637920" cy="4938740"/>
        </p:xfrm>
        <a:graphic>
          <a:graphicData uri="http://schemas.openxmlformats.org/drawingml/2006/table">
            <a:tbl>
              <a:tblPr firstRow="1" bandRow="1"/>
              <a:tblGrid>
                <a:gridCol w="373179">
                  <a:extLst>
                    <a:ext uri="{9D8B030D-6E8A-4147-A177-3AD203B41FA5}">
                      <a16:colId xmlns:a16="http://schemas.microsoft.com/office/drawing/2014/main" val="20000"/>
                    </a:ext>
                  </a:extLst>
                </a:gridCol>
                <a:gridCol w="4578065">
                  <a:extLst>
                    <a:ext uri="{9D8B030D-6E8A-4147-A177-3AD203B41FA5}">
                      <a16:colId xmlns:a16="http://schemas.microsoft.com/office/drawing/2014/main" val="20001"/>
                    </a:ext>
                  </a:extLst>
                </a:gridCol>
                <a:gridCol w="557223">
                  <a:extLst>
                    <a:ext uri="{9D8B030D-6E8A-4147-A177-3AD203B41FA5}">
                      <a16:colId xmlns:a16="http://schemas.microsoft.com/office/drawing/2014/main" val="20002"/>
                    </a:ext>
                  </a:extLst>
                </a:gridCol>
                <a:gridCol w="557223">
                  <a:extLst>
                    <a:ext uri="{9D8B030D-6E8A-4147-A177-3AD203B41FA5}">
                      <a16:colId xmlns:a16="http://schemas.microsoft.com/office/drawing/2014/main" val="20011"/>
                    </a:ext>
                  </a:extLst>
                </a:gridCol>
                <a:gridCol w="557223">
                  <a:extLst>
                    <a:ext uri="{9D8B030D-6E8A-4147-A177-3AD203B41FA5}">
                      <a16:colId xmlns:a16="http://schemas.microsoft.com/office/drawing/2014/main" val="20012"/>
                    </a:ext>
                  </a:extLst>
                </a:gridCol>
                <a:gridCol w="557223">
                  <a:extLst>
                    <a:ext uri="{9D8B030D-6E8A-4147-A177-3AD203B41FA5}">
                      <a16:colId xmlns:a16="http://schemas.microsoft.com/office/drawing/2014/main" val="20013"/>
                    </a:ext>
                  </a:extLst>
                </a:gridCol>
                <a:gridCol w="557223">
                  <a:extLst>
                    <a:ext uri="{9D8B030D-6E8A-4147-A177-3AD203B41FA5}">
                      <a16:colId xmlns:a16="http://schemas.microsoft.com/office/drawing/2014/main" val="20003"/>
                    </a:ext>
                  </a:extLst>
                </a:gridCol>
                <a:gridCol w="557223">
                  <a:extLst>
                    <a:ext uri="{9D8B030D-6E8A-4147-A177-3AD203B41FA5}">
                      <a16:colId xmlns:a16="http://schemas.microsoft.com/office/drawing/2014/main" val="20004"/>
                    </a:ext>
                  </a:extLst>
                </a:gridCol>
                <a:gridCol w="557223">
                  <a:extLst>
                    <a:ext uri="{9D8B030D-6E8A-4147-A177-3AD203B41FA5}">
                      <a16:colId xmlns:a16="http://schemas.microsoft.com/office/drawing/2014/main" val="20005"/>
                    </a:ext>
                  </a:extLst>
                </a:gridCol>
                <a:gridCol w="557223">
                  <a:extLst>
                    <a:ext uri="{9D8B030D-6E8A-4147-A177-3AD203B41FA5}">
                      <a16:colId xmlns:a16="http://schemas.microsoft.com/office/drawing/2014/main" val="20006"/>
                    </a:ext>
                  </a:extLst>
                </a:gridCol>
                <a:gridCol w="557223">
                  <a:extLst>
                    <a:ext uri="{9D8B030D-6E8A-4147-A177-3AD203B41FA5}">
                      <a16:colId xmlns:a16="http://schemas.microsoft.com/office/drawing/2014/main" val="20007"/>
                    </a:ext>
                  </a:extLst>
                </a:gridCol>
                <a:gridCol w="557223">
                  <a:extLst>
                    <a:ext uri="{9D8B030D-6E8A-4147-A177-3AD203B41FA5}">
                      <a16:colId xmlns:a16="http://schemas.microsoft.com/office/drawing/2014/main" val="20008"/>
                    </a:ext>
                  </a:extLst>
                </a:gridCol>
                <a:gridCol w="557223">
                  <a:extLst>
                    <a:ext uri="{9D8B030D-6E8A-4147-A177-3AD203B41FA5}">
                      <a16:colId xmlns:a16="http://schemas.microsoft.com/office/drawing/2014/main" val="20009"/>
                    </a:ext>
                  </a:extLst>
                </a:gridCol>
                <a:gridCol w="557223">
                  <a:extLst>
                    <a:ext uri="{9D8B030D-6E8A-4147-A177-3AD203B41FA5}">
                      <a16:colId xmlns:a16="http://schemas.microsoft.com/office/drawing/2014/main" val="20010"/>
                    </a:ext>
                  </a:extLst>
                </a:gridCol>
              </a:tblGrid>
              <a:tr h="210316">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400" b="1" dirty="0">
                          <a:solidFill>
                            <a:schemeClr val="bg1"/>
                          </a:solidFill>
                          <a:latin typeface="TH SarabunPSK" panose="020B0500040200020003" pitchFamily="34" charset="-34"/>
                          <a:ea typeface="Tahoma" panose="020B0604030504040204" pitchFamily="34" charset="0"/>
                          <a:cs typeface="TH SarabunPSK" panose="020B0500040200020003" pitchFamily="34" charset="-34"/>
                        </a:rPr>
                        <a:t>ที่</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row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400" dirty="0">
                          <a:latin typeface="TH SarabunPSK" panose="020B0500040200020003" pitchFamily="34" charset="-34"/>
                          <a:ea typeface="Tahoma" panose="020B0604030504040204" pitchFamily="34" charset="0"/>
                          <a:cs typeface="TH SarabunPSK" panose="020B0500040200020003" pitchFamily="34" charset="-34"/>
                        </a:rPr>
                        <a:t>กิจกรรม</a:t>
                      </a:r>
                      <a:endParaRPr lang="th-TH" sz="1400" b="0" dirty="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gridSpan="1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th-TH" sz="1400" b="1" dirty="0">
                          <a:solidFill>
                            <a:schemeClr val="bg1"/>
                          </a:solidFill>
                          <a:latin typeface="TH SarabunPSK" panose="020B0500040200020003" pitchFamily="34" charset="-34"/>
                          <a:ea typeface="Tahoma" panose="020B0604030504040204" pitchFamily="34" charset="0"/>
                          <a:cs typeface="TH SarabunPSK" panose="020B0500040200020003" pitchFamily="34" charset="-34"/>
                        </a:rPr>
                        <a:t>ปีงบประมาณ พ.ศ. 2569</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tc hMerge="1">
                  <a:txBody>
                    <a:bodyPr/>
                    <a:lstStyle/>
                    <a:p>
                      <a:pPr algn="ctr"/>
                      <a:endParaRPr lang="th-TH" sz="1050" b="0" dirty="0">
                        <a:solidFill>
                          <a:srgbClr val="002060"/>
                        </a:solidFill>
                        <a:latin typeface="Tahoma" panose="020B0604030504040204" pitchFamily="34" charset="0"/>
                        <a:ea typeface="Tahoma" panose="020B0604030504040204" pitchFamily="34" charset="0"/>
                        <a:cs typeface="Tahoma" panose="020B0604030504040204" pitchFamily="34" charset="0"/>
                      </a:endParaRPr>
                    </a:p>
                  </a:txBody>
                  <a:tcPr anchor="ctr">
                    <a:lnL w="12700" cap="flat" cmpd="sng" algn="ctr">
                      <a:solidFill>
                        <a:schemeClr val="accent1">
                          <a:lumMod val="40000"/>
                          <a:lumOff val="60000"/>
                        </a:schemeClr>
                      </a:solidFill>
                      <a:prstDash val="solid"/>
                      <a:round/>
                      <a:headEnd type="none" w="med" len="med"/>
                      <a:tailEnd type="none" w="med" len="med"/>
                    </a:lnL>
                    <a:lnR w="12700" cap="flat" cmpd="sng" algn="ctr">
                      <a:solidFill>
                        <a:schemeClr val="accent1">
                          <a:lumMod val="40000"/>
                          <a:lumOff val="60000"/>
                        </a:schemeClr>
                      </a:solidFill>
                      <a:prstDash val="solid"/>
                      <a:round/>
                      <a:headEnd type="none" w="med" len="med"/>
                      <a:tailEnd type="none" w="med" len="med"/>
                    </a:lnR>
                    <a:lnT w="12700" cap="flat" cmpd="sng" algn="ctr">
                      <a:solidFill>
                        <a:schemeClr val="accent1">
                          <a:lumMod val="40000"/>
                          <a:lumOff val="60000"/>
                        </a:schemeClr>
                      </a:solidFill>
                      <a:prstDash val="solid"/>
                      <a:round/>
                      <a:headEnd type="none" w="med" len="med"/>
                      <a:tailEnd type="none" w="med" len="med"/>
                    </a:lnT>
                    <a:lnB w="12700" cap="flat" cmpd="sng" algn="ctr">
                      <a:solidFill>
                        <a:schemeClr val="accent1">
                          <a:lumMod val="40000"/>
                          <a:lumOff val="60000"/>
                        </a:schemeClr>
                      </a:solidFill>
                      <a:prstDash val="solid"/>
                      <a:round/>
                      <a:headEnd type="none" w="med" len="med"/>
                      <a:tailEnd type="none" w="med" len="med"/>
                    </a:lnB>
                  </a:tcPr>
                </a:tc>
                <a:extLst>
                  <a:ext uri="{0D108BD9-81ED-4DB2-BD59-A6C34878D82A}">
                    <a16:rowId xmlns:a16="http://schemas.microsoft.com/office/drawing/2014/main" val="10000"/>
                  </a:ext>
                </a:extLst>
              </a:tr>
              <a:tr h="0">
                <a:tc vMerge="1">
                  <a:txBody>
                    <a:bodyPr/>
                    <a:lstStyle/>
                    <a:p>
                      <a:endParaRPr lang="th-TH"/>
                    </a:p>
                  </a:txBody>
                  <a:tcPr/>
                </a:tc>
                <a:tc vMerge="1">
                  <a:txBody>
                    <a:bodyPr/>
                    <a:lstStyle/>
                    <a:p>
                      <a:endParaRPr lang="th-TH"/>
                    </a:p>
                  </a:txBody>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ต.ค.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ธ.ค.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ก.พ.</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เม.ย.</a:t>
                      </a: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พ.ค.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มิ.ย.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ส.ค.</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r>
                        <a:rPr lang="th-TH" sz="1400" b="0" dirty="0">
                          <a:solidFill>
                            <a:srgbClr val="002060"/>
                          </a:solidFill>
                          <a:latin typeface="TH SarabunPSK" panose="020B0500040200020003" pitchFamily="34" charset="-34"/>
                          <a:ea typeface="Tahoma" panose="020B0604030504040204" pitchFamily="34" charset="0"/>
                          <a:cs typeface="TH SarabunPSK" panose="020B0500040200020003" pitchFamily="34" charset="-34"/>
                        </a:rPr>
                        <a:t>ก.ย.</a:t>
                      </a: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1"/>
                  </a:ext>
                </a:extLst>
              </a:tr>
              <a:tr h="36576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400" b="0" i="0" u="none" strike="noStrike" kern="1200" baseline="0" dirty="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rPr>
                        <a:t>1</a:t>
                      </a:r>
                      <a:endParaRPr lang="th-TH" sz="1400" b="0" i="0" u="none" strike="noStrike" kern="1200" baseline="0" dirty="0">
                        <a:solidFill>
                          <a:schemeClr val="tx1">
                            <a:lumMod val="85000"/>
                            <a:lumOff val="15000"/>
                          </a:schemeClr>
                        </a:solidFill>
                        <a:uFillTx/>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kern="1200" dirty="0">
                          <a:solidFill>
                            <a:schemeClr val="tx1"/>
                          </a:solidFill>
                          <a:effectLst/>
                          <a:latin typeface="TH SarabunPSK" pitchFamily="34" charset="-34"/>
                          <a:ea typeface="+mn-ea"/>
                          <a:cs typeface="TH SarabunPSK" pitchFamily="34" charset="-34"/>
                        </a:rPr>
                        <a:t>จัดทำ</a:t>
                      </a:r>
                      <a:r>
                        <a:rPr lang="th-TH" sz="1400" b="0" spc="-10" dirty="0">
                          <a:latin typeface="TH SarabunPSK" panose="020B0500040200020003" pitchFamily="34" charset="-34"/>
                          <a:cs typeface="TH SarabunPSK" panose="020B0500040200020003" pitchFamily="34" charset="-34"/>
                        </a:rPr>
                        <a:t>มาตรการรับมือสถานการณ์ไฟป่า หมอกควัน และฝุ่นละออง </a:t>
                      </a:r>
                      <a:r>
                        <a:rPr lang="en-US" sz="1400" b="0" spc="-10" dirty="0">
                          <a:latin typeface="TH SarabunPSK" panose="020B0500040200020003" pitchFamily="34" charset="-34"/>
                          <a:cs typeface="TH SarabunPSK" panose="020B0500040200020003" pitchFamily="34" charset="-34"/>
                        </a:rPr>
                        <a:t>PM</a:t>
                      </a:r>
                      <a:r>
                        <a:rPr lang="en-US" sz="1400" b="0" spc="-10" baseline="-25000" dirty="0">
                          <a:latin typeface="TH SarabunPSK" panose="020B0500040200020003" pitchFamily="34" charset="-34"/>
                          <a:cs typeface="TH SarabunPSK" panose="020B0500040200020003" pitchFamily="34" charset="-34"/>
                        </a:rPr>
                        <a:t>2.5</a:t>
                      </a:r>
                      <a:r>
                        <a:rPr lang="th-TH" sz="1400" b="0" spc="-10" baseline="-25000" dirty="0">
                          <a:latin typeface="TH SarabunPSK" panose="020B0500040200020003" pitchFamily="34" charset="-34"/>
                          <a:cs typeface="TH SarabunPSK" panose="020B0500040200020003" pitchFamily="34" charset="-34"/>
                        </a:rPr>
                        <a:t> </a:t>
                      </a:r>
                      <a:r>
                        <a:rPr lang="th-TH" sz="1400" b="0" spc="-10" dirty="0">
                          <a:latin typeface="TH SarabunPSK" panose="020B0500040200020003" pitchFamily="34" charset="-34"/>
                          <a:cs typeface="TH SarabunPSK" panose="020B0500040200020003" pitchFamily="34" charset="-34"/>
                        </a:rPr>
                        <a:t>ปี 2569</a:t>
                      </a:r>
                      <a:endPar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366740">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dirty="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2</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dirty="0">
                          <a:solidFill>
                            <a:schemeClr val="tx1"/>
                          </a:solidFill>
                          <a:effectLst/>
                          <a:latin typeface="TH SarabunPSK" panose="020B0500040200020003" pitchFamily="34" charset="-34"/>
                          <a:cs typeface="TH SarabunPSK" panose="020B0500040200020003" pitchFamily="34" charset="-34"/>
                        </a:rPr>
                        <a:t>นำเสนอ</a:t>
                      </a:r>
                      <a:r>
                        <a:rPr lang="th-TH" sz="1400" b="0" spc="-10" dirty="0">
                          <a:latin typeface="TH SarabunPSK" panose="020B0500040200020003" pitchFamily="34" charset="-34"/>
                          <a:cs typeface="TH SarabunPSK" panose="020B0500040200020003" pitchFamily="34" charset="-34"/>
                        </a:rPr>
                        <a:t>มาตรการรับมือสถานการณ์ไฟป่า หมอกควัน และฝุ่นละออง </a:t>
                      </a:r>
                      <a:r>
                        <a:rPr lang="en-US" sz="1400" b="0" spc="-10" dirty="0">
                          <a:latin typeface="TH SarabunPSK" panose="020B0500040200020003" pitchFamily="34" charset="-34"/>
                          <a:cs typeface="TH SarabunPSK" panose="020B0500040200020003" pitchFamily="34" charset="-34"/>
                        </a:rPr>
                        <a:t>PM</a:t>
                      </a:r>
                      <a:r>
                        <a:rPr lang="en-US" sz="1400" b="0" spc="-10" baseline="-25000" dirty="0">
                          <a:latin typeface="TH SarabunPSK" panose="020B0500040200020003" pitchFamily="34" charset="-34"/>
                          <a:cs typeface="TH SarabunPSK" panose="020B0500040200020003" pitchFamily="34" charset="-34"/>
                        </a:rPr>
                        <a:t>2.5</a:t>
                      </a:r>
                      <a:r>
                        <a:rPr lang="th-TH" sz="1400" b="0" spc="-10" baseline="-25000" dirty="0">
                          <a:latin typeface="TH SarabunPSK" panose="020B0500040200020003" pitchFamily="34" charset="-34"/>
                          <a:cs typeface="TH SarabunPSK" panose="020B0500040200020003" pitchFamily="34" charset="-34"/>
                        </a:rPr>
                        <a:t> </a:t>
                      </a:r>
                      <a:r>
                        <a:rPr lang="th-TH" sz="1400" b="0" spc="-10" dirty="0">
                          <a:latin typeface="TH SarabunPSK" panose="020B0500040200020003" pitchFamily="34" charset="-34"/>
                          <a:cs typeface="TH SarabunPSK" panose="020B0500040200020003" pitchFamily="34" charset="-34"/>
                        </a:rPr>
                        <a:t>ปี 2569</a:t>
                      </a:r>
                      <a:br>
                        <a:rPr lang="th-TH" sz="1400" b="0" spc="-10" dirty="0">
                          <a:latin typeface="TH SarabunPSK" panose="020B0500040200020003" pitchFamily="34" charset="-34"/>
                          <a:cs typeface="TH SarabunPSK" panose="020B0500040200020003" pitchFamily="34" charset="-34"/>
                        </a:rPr>
                      </a:br>
                      <a:r>
                        <a:rPr lang="th-TH" sz="1400" b="0" dirty="0">
                          <a:solidFill>
                            <a:schemeClr val="tx1"/>
                          </a:solidFill>
                          <a:effectLst/>
                          <a:latin typeface="TH SarabunPSK" panose="020B0500040200020003" pitchFamily="34" charset="-34"/>
                          <a:cs typeface="TH SarabunPSK" panose="020B0500040200020003" pitchFamily="34" charset="-34"/>
                        </a:rPr>
                        <a:t>ต่อรัฐมนตรีว่าการกระทรวงทรัพยากรธรรมชาติและสิ่งแวดล้อม</a:t>
                      </a:r>
                      <a:endPar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3"/>
                  </a:ext>
                </a:extLst>
              </a:tr>
              <a:tr h="366740">
                <a:tc>
                  <a:txBody>
                    <a:bodyPr/>
                    <a:lstStyle/>
                    <a:p>
                      <a:pPr marL="0" marR="0" lvl="0" indent="0" algn="ctr"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dirty="0">
                          <a:solidFill>
                            <a:schemeClr val="tx1">
                              <a:lumMod val="85000"/>
                              <a:lumOff val="15000"/>
                            </a:schemeClr>
                          </a:solidFill>
                          <a:latin typeface="TH SarabunPSK" panose="020B0500040200020003" pitchFamily="34" charset="-34"/>
                          <a:ea typeface="Tahoma" panose="020B0604030504040204" pitchFamily="34" charset="0"/>
                          <a:cs typeface="TH SarabunPSK" panose="020B0500040200020003" pitchFamily="34" charset="-34"/>
                        </a:rPr>
                        <a:t>3</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dirty="0">
                          <a:solidFill>
                            <a:schemeClr val="tx1"/>
                          </a:solidFill>
                          <a:effectLst/>
                          <a:latin typeface="TH SarabunPSK" panose="020B0500040200020003" pitchFamily="34" charset="-34"/>
                          <a:cs typeface="TH SarabunPSK" panose="020B0500040200020003" pitchFamily="34" charset="-34"/>
                        </a:rPr>
                        <a:t>นำเสนอ</a:t>
                      </a:r>
                      <a:r>
                        <a:rPr lang="th-TH" sz="1400" b="0" spc="-10" dirty="0">
                          <a:latin typeface="TH SarabunPSK" panose="020B0500040200020003" pitchFamily="34" charset="-34"/>
                          <a:cs typeface="TH SarabunPSK" panose="020B0500040200020003" pitchFamily="34" charset="-34"/>
                        </a:rPr>
                        <a:t>มาตรการรับมือสถานการณ์ไฟป่า หมอกควัน และฝุ่นละออง </a:t>
                      </a:r>
                      <a:r>
                        <a:rPr lang="en-US" sz="1400" b="0" spc="-10" dirty="0">
                          <a:latin typeface="TH SarabunPSK" panose="020B0500040200020003" pitchFamily="34" charset="-34"/>
                          <a:cs typeface="TH SarabunPSK" panose="020B0500040200020003" pitchFamily="34" charset="-34"/>
                        </a:rPr>
                        <a:t>PM</a:t>
                      </a:r>
                      <a:r>
                        <a:rPr lang="en-US" sz="1400" b="0" spc="-10" baseline="-25000" dirty="0">
                          <a:latin typeface="TH SarabunPSK" panose="020B0500040200020003" pitchFamily="34" charset="-34"/>
                          <a:cs typeface="TH SarabunPSK" panose="020B0500040200020003" pitchFamily="34" charset="-34"/>
                        </a:rPr>
                        <a:t>2.5</a:t>
                      </a:r>
                      <a:r>
                        <a:rPr lang="th-TH" sz="1400" b="0" spc="-10" baseline="-25000" dirty="0">
                          <a:latin typeface="TH SarabunPSK" panose="020B0500040200020003" pitchFamily="34" charset="-34"/>
                          <a:cs typeface="TH SarabunPSK" panose="020B0500040200020003" pitchFamily="34" charset="-34"/>
                        </a:rPr>
                        <a:t> </a:t>
                      </a:r>
                      <a:r>
                        <a:rPr lang="th-TH" sz="1400" b="0" spc="-10" dirty="0">
                          <a:latin typeface="TH SarabunPSK" panose="020B0500040200020003" pitchFamily="34" charset="-34"/>
                          <a:cs typeface="TH SarabunPSK" panose="020B0500040200020003" pitchFamily="34" charset="-34"/>
                        </a:rPr>
                        <a:t>ปี 2569</a:t>
                      </a:r>
                      <a:br>
                        <a:rPr lang="th-TH" sz="1400" b="0" spc="-10" dirty="0">
                          <a:latin typeface="TH SarabunPSK" panose="020B0500040200020003" pitchFamily="34" charset="-34"/>
                          <a:cs typeface="TH SarabunPSK" panose="020B0500040200020003" pitchFamily="34" charset="-34"/>
                        </a:rPr>
                      </a:br>
                      <a:r>
                        <a:rPr lang="th-TH" sz="1400" b="0" spc="-10" dirty="0">
                          <a:latin typeface="TH SarabunPSK" panose="020B0500040200020003" pitchFamily="34" charset="-34"/>
                          <a:cs typeface="TH SarabunPSK" panose="020B0500040200020003" pitchFamily="34" charset="-34"/>
                        </a:rPr>
                        <a:t> </a:t>
                      </a:r>
                      <a:r>
                        <a:rPr lang="th-TH" sz="1400" b="0" dirty="0">
                          <a:solidFill>
                            <a:schemeClr val="tx1"/>
                          </a:solidFill>
                          <a:effectLst/>
                          <a:latin typeface="TH SarabunPSK" panose="020B0500040200020003" pitchFamily="34" charset="-34"/>
                          <a:cs typeface="TH SarabunPSK" panose="020B0500040200020003" pitchFamily="34" charset="-34"/>
                        </a:rPr>
                        <a:t>ต่อคณะกรรมการที่เกี่ยวข้อง</a:t>
                      </a:r>
                      <a:endPar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4"/>
                  </a:ext>
                </a:extLst>
              </a:tr>
              <a:tr h="366740">
                <a:tc>
                  <a:txBody>
                    <a:bodyPr/>
                    <a:lstStyle/>
                    <a:p>
                      <a:pPr algn="ctr"/>
                      <a:r>
                        <a:rPr lang="th-TH" dirty="0">
                          <a:latin typeface="TH SarabunPSK" pitchFamily="34" charset="-34"/>
                          <a:cs typeface="TH SarabunPSK" pitchFamily="34" charset="-34"/>
                        </a:rPr>
                        <a:t>4</a:t>
                      </a:r>
                      <a:endParaRPr lang="en-US" dirty="0">
                        <a:latin typeface="TH SarabunPSK" pitchFamily="34" charset="-34"/>
                        <a:cs typeface="TH SarabunPSK"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dirty="0">
                          <a:solidFill>
                            <a:schemeClr val="tx1"/>
                          </a:solidFill>
                          <a:effectLst/>
                          <a:latin typeface="TH SarabunPSK" panose="020B0500040200020003" pitchFamily="34" charset="-34"/>
                          <a:cs typeface="TH SarabunPSK" panose="020B0500040200020003" pitchFamily="34" charset="-34"/>
                        </a:rPr>
                        <a:t>นำเสนอ</a:t>
                      </a:r>
                      <a:r>
                        <a:rPr lang="th-TH" sz="1400" b="0" spc="-10" dirty="0">
                          <a:latin typeface="TH SarabunPSK" panose="020B0500040200020003" pitchFamily="34" charset="-34"/>
                          <a:cs typeface="TH SarabunPSK" panose="020B0500040200020003" pitchFamily="34" charset="-34"/>
                        </a:rPr>
                        <a:t>มาตรการรับมือสถานการณ์ไฟป่า หมอกควัน และฝุ่นละออง </a:t>
                      </a:r>
                      <a:r>
                        <a:rPr lang="en-US" sz="1400" b="0" spc="-10" dirty="0">
                          <a:latin typeface="TH SarabunPSK" panose="020B0500040200020003" pitchFamily="34" charset="-34"/>
                          <a:cs typeface="TH SarabunPSK" panose="020B0500040200020003" pitchFamily="34" charset="-34"/>
                        </a:rPr>
                        <a:t>PM</a:t>
                      </a:r>
                      <a:r>
                        <a:rPr lang="en-US" sz="1400" b="0" spc="-10" baseline="-25000" dirty="0">
                          <a:latin typeface="TH SarabunPSK" panose="020B0500040200020003" pitchFamily="34" charset="-34"/>
                          <a:cs typeface="TH SarabunPSK" panose="020B0500040200020003" pitchFamily="34" charset="-34"/>
                        </a:rPr>
                        <a:t>2.5</a:t>
                      </a:r>
                      <a:r>
                        <a:rPr lang="th-TH" sz="1400" b="0" spc="-10" baseline="-25000" dirty="0">
                          <a:latin typeface="TH SarabunPSK" panose="020B0500040200020003" pitchFamily="34" charset="-34"/>
                          <a:cs typeface="TH SarabunPSK" panose="020B0500040200020003" pitchFamily="34" charset="-34"/>
                        </a:rPr>
                        <a:t> </a:t>
                      </a:r>
                      <a:r>
                        <a:rPr lang="th-TH" sz="1400" b="0" spc="-10" dirty="0">
                          <a:latin typeface="TH SarabunPSK" panose="020B0500040200020003" pitchFamily="34" charset="-34"/>
                          <a:cs typeface="TH SarabunPSK" panose="020B0500040200020003" pitchFamily="34" charset="-34"/>
                        </a:rPr>
                        <a:t>ปี 2569</a:t>
                      </a:r>
                      <a:br>
                        <a:rPr lang="th-TH" sz="1400" b="0" spc="-10" dirty="0">
                          <a:latin typeface="TH SarabunPSK" panose="020B0500040200020003" pitchFamily="34" charset="-34"/>
                          <a:cs typeface="TH SarabunPSK" panose="020B0500040200020003" pitchFamily="34" charset="-34"/>
                        </a:rPr>
                      </a:br>
                      <a:r>
                        <a:rPr lang="th-TH" sz="1400" b="0" spc="-10" dirty="0">
                          <a:latin typeface="TH SarabunPSK" panose="020B0500040200020003" pitchFamily="34" charset="-34"/>
                          <a:cs typeface="TH SarabunPSK" panose="020B0500040200020003" pitchFamily="34" charset="-34"/>
                        </a:rPr>
                        <a:t> </a:t>
                      </a:r>
                      <a:r>
                        <a:rPr lang="th-TH" sz="1400" b="0" dirty="0">
                          <a:solidFill>
                            <a:schemeClr val="tx1"/>
                          </a:solidFill>
                          <a:effectLst/>
                          <a:latin typeface="TH SarabunPSK" panose="020B0500040200020003" pitchFamily="34" charset="-34"/>
                          <a:cs typeface="TH SarabunPSK" panose="020B0500040200020003" pitchFamily="34" charset="-34"/>
                        </a:rPr>
                        <a:t>ต่อ</a:t>
                      </a:r>
                      <a:r>
                        <a:rPr lang="th-TH" sz="1400" b="0" i="0" u="none" strike="noStrike" kern="1200" cap="none" dirty="0">
                          <a:solidFill>
                            <a:schemeClr val="tx1"/>
                          </a:solidFill>
                          <a:latin typeface="TH SarabunPSK" panose="020B0500040200020003" pitchFamily="34" charset="-34"/>
                          <a:ea typeface="+mn-ea"/>
                          <a:cs typeface="TH SarabunPSK" panose="020B0500040200020003" pitchFamily="34" charset="-34"/>
                          <a:sym typeface="Arial"/>
                        </a:rPr>
                        <a:t>คณะรัฐมนตรี</a:t>
                      </a:r>
                      <a:endPar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66740">
                <a:tc>
                  <a:txBody>
                    <a:bodyPr/>
                    <a:lstStyle/>
                    <a:p>
                      <a:pPr algn="ctr"/>
                      <a:r>
                        <a:rPr lang="th-TH" dirty="0">
                          <a:latin typeface="TH SarabunPSK" pitchFamily="34" charset="-34"/>
                          <a:cs typeface="TH SarabunPSK" pitchFamily="34" charset="-34"/>
                        </a:rPr>
                        <a:t>5</a:t>
                      </a:r>
                      <a:endParaRPr lang="en-US" dirty="0">
                        <a:latin typeface="TH SarabunPSK" pitchFamily="34" charset="-34"/>
                        <a:cs typeface="TH SarabunPSK"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ติดตามตรวจสอบ และรายงานข้อมูลคุณภาพอากาศต่อสาธารณะ</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876411645"/>
                  </a:ext>
                </a:extLst>
              </a:tr>
              <a:tr h="365760">
                <a:tc>
                  <a:txBody>
                    <a:bodyPr/>
                    <a:lstStyle/>
                    <a:p>
                      <a:pPr algn="ctr"/>
                      <a:r>
                        <a:rPr lang="th-TH" dirty="0">
                          <a:latin typeface="TH SarabunPSK" pitchFamily="34" charset="-34"/>
                          <a:cs typeface="TH SarabunPSK" pitchFamily="34" charset="-34"/>
                        </a:rPr>
                        <a:t>6</a:t>
                      </a:r>
                      <a:endParaRPr lang="en-US" dirty="0">
                        <a:latin typeface="TH SarabunPSK" pitchFamily="34" charset="-34"/>
                        <a:cs typeface="TH SarabunPSK"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เฝ้าระวัง และแจ้งเตือนสถานการณ์มลพิษทางอากาศ</a:t>
                      </a:r>
                      <a:endParaRPr lang="en-GB" sz="1400" dirty="0"/>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279045137"/>
                  </a:ext>
                </a:extLst>
              </a:tr>
              <a:tr h="365760">
                <a:tc>
                  <a:txBody>
                    <a:bodyPr/>
                    <a:lstStyle/>
                    <a:p>
                      <a:pPr algn="ctr"/>
                      <a:r>
                        <a:rPr lang="th-TH" dirty="0">
                          <a:latin typeface="TH SarabunPSK" pitchFamily="34" charset="-34"/>
                          <a:cs typeface="TH SarabunPSK" pitchFamily="34" charset="-34"/>
                        </a:rPr>
                        <a:t>7</a:t>
                      </a:r>
                      <a:endParaRPr lang="en-US" dirty="0">
                        <a:latin typeface="TH SarabunPSK" pitchFamily="34" charset="-34"/>
                        <a:cs typeface="TH SarabunPSK"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ขับเคลื่อนการดำเนินงานและติดตามผลการดำเนินงานป้องกันและแก้ไขปัญหาหมอกควันในระดับพื้นที่</a:t>
                      </a:r>
                    </a:p>
                    <a:p>
                      <a:pPr marL="85725" marR="0" lvl="0" indent="-85725" algn="l" defTabSz="914400" rtl="0" eaLnBrk="1" fontAlgn="auto" latinLnBrk="0" hangingPunct="1">
                        <a:lnSpc>
                          <a:spcPct val="100000"/>
                        </a:lnSpc>
                        <a:spcBef>
                          <a:spcPts val="0"/>
                        </a:spcBef>
                        <a:spcAft>
                          <a:spcPts val="0"/>
                        </a:spcAft>
                        <a:buClrTx/>
                        <a:buSzTx/>
                        <a:buFontTx/>
                        <a:buChar char="-"/>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ประชุมร่วมกับหน่วยงานที่เกี่ยวข้อง/ประชุมคณะกรรมการ/คณะอนุกรรมการฯ ที่เกี่ยวข้อง</a:t>
                      </a:r>
                    </a:p>
                    <a:p>
                      <a:pPr marL="85725" marR="0" lvl="0" indent="-85725" algn="l" defTabSz="914400" rtl="0" eaLnBrk="1" fontAlgn="auto" latinLnBrk="0" hangingPunct="1">
                        <a:lnSpc>
                          <a:spcPct val="100000"/>
                        </a:lnSpc>
                        <a:spcBef>
                          <a:spcPts val="0"/>
                        </a:spcBef>
                        <a:spcAft>
                          <a:spcPts val="0"/>
                        </a:spcAft>
                        <a:buClrTx/>
                        <a:buSzTx/>
                        <a:buFontTx/>
                        <a:buChar char="-"/>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ติดตามผลการดำเนินงาน</a:t>
                      </a:r>
                      <a:r>
                        <a:rPr lang="en-US"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a:t>
                      </a: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ประสานติดตามการดำเนินงาน</a:t>
                      </a:r>
                    </a:p>
                    <a:p>
                      <a:pPr marL="85725" marR="0" lvl="0" indent="-85725" algn="l" defTabSz="914400" rtl="0" eaLnBrk="1" fontAlgn="auto" latinLnBrk="0" hangingPunct="1">
                        <a:lnSpc>
                          <a:spcPct val="100000"/>
                        </a:lnSpc>
                        <a:spcBef>
                          <a:spcPts val="0"/>
                        </a:spcBef>
                        <a:spcAft>
                          <a:spcPts val="0"/>
                        </a:spcAft>
                        <a:buClrTx/>
                        <a:buSzTx/>
                        <a:buFontTx/>
                        <a:buChar char="-"/>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ประสานหน่วยงานส่วนกลาง/ระดับจังหวัด</a:t>
                      </a:r>
                      <a:r>
                        <a:rPr lang="th-TH" sz="1400" b="0" i="0" baseline="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ดำเนินมาตรการ/รับมือในช่วงวิกฤต</a:t>
                      </a:r>
                      <a:endPar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tc>
                  <a:txBody>
                    <a:body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0008"/>
                  </a:ext>
                </a:extLst>
              </a:tr>
              <a:tr h="365760">
                <a:tc>
                  <a:txBody>
                    <a:bodyPr/>
                    <a:lstStyle/>
                    <a:p>
                      <a:pPr algn="ctr"/>
                      <a:r>
                        <a:rPr lang="th-TH" dirty="0"/>
                        <a:t>8</a:t>
                      </a:r>
                      <a:endParaRPr lang="en-GB" dirty="0"/>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สรุปผลการดำเนินงาน และจัดทำ</a:t>
                      </a:r>
                      <a:r>
                        <a:rPr lang="th-TH" sz="1400" b="0" spc="-10" dirty="0">
                          <a:latin typeface="TH SarabunPSK" panose="020B0500040200020003" pitchFamily="34" charset="-34"/>
                          <a:cs typeface="TH SarabunPSK" panose="020B0500040200020003" pitchFamily="34" charset="-34"/>
                        </a:rPr>
                        <a:t>มาตรการรับมือสถานการณ์ไฟป่า หมอกควัน และฝุ่นละออง </a:t>
                      </a:r>
                      <a:r>
                        <a:rPr lang="en-US" sz="1400" b="0" spc="-10" dirty="0">
                          <a:latin typeface="TH SarabunPSK" panose="020B0500040200020003" pitchFamily="34" charset="-34"/>
                          <a:cs typeface="TH SarabunPSK" panose="020B0500040200020003" pitchFamily="34" charset="-34"/>
                        </a:rPr>
                        <a:t>PM</a:t>
                      </a:r>
                      <a:r>
                        <a:rPr lang="en-US" sz="1400" b="0" spc="-10" baseline="-25000" dirty="0">
                          <a:latin typeface="TH SarabunPSK" panose="020B0500040200020003" pitchFamily="34" charset="-34"/>
                          <a:cs typeface="TH SarabunPSK" panose="020B0500040200020003" pitchFamily="34" charset="-34"/>
                        </a:rPr>
                        <a:t>2.5</a:t>
                      </a:r>
                      <a:r>
                        <a:rPr lang="th-TH" sz="1400" b="0" spc="-10" baseline="-25000" dirty="0">
                          <a:latin typeface="TH SarabunPSK" panose="020B0500040200020003" pitchFamily="34" charset="-34"/>
                          <a:cs typeface="TH SarabunPSK" panose="020B0500040200020003" pitchFamily="34" charset="-34"/>
                        </a:rPr>
                        <a:t> </a:t>
                      </a:r>
                      <a:r>
                        <a:rPr lang="th-TH" sz="1400" b="0" spc="-10" dirty="0">
                          <a:latin typeface="TH SarabunPSK" panose="020B0500040200020003" pitchFamily="34" charset="-34"/>
                          <a:cs typeface="TH SarabunPSK" panose="020B0500040200020003" pitchFamily="34" charset="-34"/>
                        </a:rPr>
                        <a:t>ปี 2570 </a:t>
                      </a:r>
                      <a:r>
                        <a:rPr lang="th-TH" sz="1400" b="0" i="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สำหรับการดำเนินงานในปีต่อไป</a:t>
                      </a:r>
                    </a:p>
                  </a:txBody>
                  <a:tcP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FF0000"/>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180975" marR="0" lvl="0" indent="-180975" algn="ctr" defTabSz="914400" rtl="0" eaLnBrk="1" fontAlgn="auto" latinLnBrk="0" hangingPunct="1">
                        <a:lnSpc>
                          <a:spcPct val="100000"/>
                        </a:lnSpc>
                        <a:spcBef>
                          <a:spcPts val="0"/>
                        </a:spcBef>
                        <a:spcAft>
                          <a:spcPts val="0"/>
                        </a:spcAft>
                        <a:buClrTx/>
                        <a:buSzTx/>
                        <a:buFontTx/>
                        <a:buNone/>
                        <a:tabLst/>
                        <a:defRPr/>
                      </a:pPr>
                      <a:endParaRPr kumimoji="0" lang="th-TH" sz="1400" b="0" i="0" u="none" strike="noStrike" kern="1200" cap="none" spc="-30" normalizeH="0" baseline="0" noProof="0" dirty="0">
                        <a:ln>
                          <a:noFill/>
                        </a:ln>
                        <a:solidFill>
                          <a:srgbClr val="00206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anchor="ctr">
                    <a:lnL w="12700" cap="flat" cmpd="sng" algn="ctr">
                      <a:solidFill>
                        <a:srgbClr val="4472C4">
                          <a:lumMod val="40000"/>
                          <a:lumOff val="60000"/>
                        </a:srgbClr>
                      </a:solidFill>
                      <a:prstDash val="solid"/>
                      <a:round/>
                      <a:headEnd type="none" w="med" len="med"/>
                      <a:tailEnd type="none" w="med" len="med"/>
                    </a:lnL>
                    <a:lnR w="12700" cap="flat" cmpd="sng" algn="ctr">
                      <a:solidFill>
                        <a:srgbClr val="4472C4">
                          <a:lumMod val="40000"/>
                          <a:lumOff val="60000"/>
                        </a:srgbClr>
                      </a:solidFill>
                      <a:prstDash val="solid"/>
                      <a:round/>
                      <a:headEnd type="none" w="med" len="med"/>
                      <a:tailEnd type="none" w="med" len="med"/>
                    </a:lnR>
                    <a:lnT w="12700" cap="flat" cmpd="sng" algn="ctr">
                      <a:solidFill>
                        <a:srgbClr val="4472C4">
                          <a:lumMod val="40000"/>
                          <a:lumOff val="60000"/>
                        </a:srgbClr>
                      </a:solidFill>
                      <a:prstDash val="solid"/>
                      <a:round/>
                      <a:headEnd type="none" w="med" len="med"/>
                      <a:tailEnd type="none" w="med" len="med"/>
                    </a:lnT>
                    <a:lnB w="12700" cap="flat" cmpd="sng" algn="ctr">
                      <a:solidFill>
                        <a:srgbClr val="4472C4">
                          <a:lumMod val="40000"/>
                          <a:lumOff val="60000"/>
                        </a:srgb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12488293"/>
                  </a:ext>
                </a:extLst>
              </a:tr>
            </a:tbl>
          </a:graphicData>
        </a:graphic>
      </p:graphicFrame>
      <p:cxnSp>
        <p:nvCxnSpPr>
          <p:cNvPr id="3" name="Straight Connector 2"/>
          <p:cNvCxnSpPr/>
          <p:nvPr/>
        </p:nvCxnSpPr>
        <p:spPr>
          <a:xfrm>
            <a:off x="5105399" y="2057400"/>
            <a:ext cx="548640" cy="0"/>
          </a:xfrm>
          <a:prstGeom prst="line">
            <a:avLst/>
          </a:prstGeom>
          <a:ln/>
        </p:spPr>
        <p:style>
          <a:lnRef idx="3">
            <a:schemeClr val="dk1"/>
          </a:lnRef>
          <a:fillRef idx="0">
            <a:schemeClr val="dk1"/>
          </a:fillRef>
          <a:effectRef idx="2">
            <a:schemeClr val="dk1"/>
          </a:effectRef>
          <a:fontRef idx="minor">
            <a:schemeClr val="tx1"/>
          </a:fontRef>
        </p:style>
      </p:cxnSp>
      <p:cxnSp>
        <p:nvCxnSpPr>
          <p:cNvPr id="18" name="Straight Connector 17"/>
          <p:cNvCxnSpPr/>
          <p:nvPr/>
        </p:nvCxnSpPr>
        <p:spPr>
          <a:xfrm>
            <a:off x="5105400" y="3048000"/>
            <a:ext cx="548640" cy="0"/>
          </a:xfrm>
          <a:prstGeom prst="line">
            <a:avLst/>
          </a:prstGeom>
          <a:ln/>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a:off x="5105400" y="2590800"/>
            <a:ext cx="548640" cy="0"/>
          </a:xfrm>
          <a:prstGeom prst="line">
            <a:avLst/>
          </a:prstGeom>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a:off x="5105400" y="3581400"/>
            <a:ext cx="548640" cy="0"/>
          </a:xfrm>
          <a:prstGeom prst="line">
            <a:avLst/>
          </a:prstGeom>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5090160" y="4038600"/>
            <a:ext cx="6675120" cy="0"/>
          </a:xfrm>
          <a:prstGeom prst="line">
            <a:avLst/>
          </a:prstGeom>
          <a:ln/>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5638800" y="4343400"/>
            <a:ext cx="3931920" cy="0"/>
          </a:xfrm>
          <a:prstGeom prst="line">
            <a:avLst/>
          </a:prstGeom>
          <a:ln/>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5638800" y="5029200"/>
            <a:ext cx="3931920" cy="0"/>
          </a:xfrm>
          <a:prstGeom prst="line">
            <a:avLst/>
          </a:prstGeom>
          <a:ln/>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9555480" y="5867400"/>
            <a:ext cx="2194560" cy="0"/>
          </a:xfrm>
          <a:prstGeom prst="line">
            <a:avLst/>
          </a:prstGeom>
          <a:ln/>
        </p:spPr>
        <p:style>
          <a:lnRef idx="3">
            <a:schemeClr val="dk1"/>
          </a:lnRef>
          <a:fillRef idx="0">
            <a:schemeClr val="dk1"/>
          </a:fillRef>
          <a:effectRef idx="2">
            <a:schemeClr val="dk1"/>
          </a:effectRef>
          <a:fontRef idx="minor">
            <a:schemeClr val="tx1"/>
          </a:fontRef>
        </p:style>
      </p:cxnSp>
      <p:sp>
        <p:nvSpPr>
          <p:cNvPr id="25" name="TextBox 24">
            <a:extLst>
              <a:ext uri="{FF2B5EF4-FFF2-40B4-BE49-F238E27FC236}">
                <a16:creationId xmlns:a16="http://schemas.microsoft.com/office/drawing/2014/main" id="{8A6397B2-EFF5-0E55-5B77-1D32D00EC7A7}"/>
              </a:ext>
            </a:extLst>
          </p:cNvPr>
          <p:cNvSpPr txBox="1"/>
          <p:nvPr/>
        </p:nvSpPr>
        <p:spPr>
          <a:xfrm>
            <a:off x="150126" y="6307389"/>
            <a:ext cx="8472792"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Arial"/>
              </a:rPr>
              <a:t>หมายเหตุ </a:t>
            </a:r>
            <a:r>
              <a:rPr kumimoji="0" lang="en-US" sz="1400" b="1"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Arial"/>
              </a:rPr>
              <a:t>: </a:t>
            </a:r>
            <a:r>
              <a:rPr kumimoji="0" lang="th-TH" sz="1400" b="1"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Arial"/>
              </a:rPr>
              <a:t>ชื่อแผนปฏิบัติการ/มาตรการ อาจเปลี่ยนแปลงตามความเห็นคณะกรรมการ/คณะอนุกรรมการ</a:t>
            </a:r>
            <a:endParaRPr kumimoji="0" lang="en-US" sz="1400" b="1" i="0" u="none" strike="noStrike" kern="0" cap="none" spc="0" normalizeH="0" baseline="0" noProof="0" dirty="0">
              <a:ln>
                <a:noFill/>
              </a:ln>
              <a:solidFill>
                <a:srgbClr val="000000"/>
              </a:solidFill>
              <a:effectLst/>
              <a:uLnTx/>
              <a:uFillTx/>
              <a:latin typeface="TH SarabunPSK" panose="020B0500040200020003" pitchFamily="34" charset="-34"/>
              <a:cs typeface="TH SarabunPSK" panose="020B0500040200020003" pitchFamily="34" charset="-34"/>
              <a:sym typeface="Arial"/>
            </a:endParaRPr>
          </a:p>
        </p:txBody>
      </p:sp>
    </p:spTree>
    <p:extLst>
      <p:ext uri="{BB962C8B-B14F-4D97-AF65-F5344CB8AC3E}">
        <p14:creationId xmlns:p14="http://schemas.microsoft.com/office/powerpoint/2010/main" val="4214770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8E5B7-CD30-82FF-5406-601C24774311}"/>
            </a:ext>
          </a:extLst>
        </p:cNvPr>
        <p:cNvGrpSpPr/>
        <p:nvPr/>
      </p:nvGrpSpPr>
      <p:grpSpPr>
        <a:xfrm>
          <a:off x="0" y="0"/>
          <a:ext cx="0" cy="0"/>
          <a:chOff x="0" y="0"/>
          <a:chExt cx="0" cy="0"/>
        </a:xfrm>
      </p:grpSpPr>
      <p:sp>
        <p:nvSpPr>
          <p:cNvPr id="28" name="Slide Number Placeholder 3">
            <a:extLst>
              <a:ext uri="{FF2B5EF4-FFF2-40B4-BE49-F238E27FC236}">
                <a16:creationId xmlns:a16="http://schemas.microsoft.com/office/drawing/2014/main" id="{82E92983-0489-3FA8-03D6-000C53C0DCCE}"/>
              </a:ext>
            </a:extLst>
          </p:cNvPr>
          <p:cNvSpPr>
            <a:spLocks noGrp="1"/>
          </p:cNvSpPr>
          <p:nvPr>
            <p:ph type="sldNum" sz="quarter" idx="12"/>
          </p:nvPr>
        </p:nvSpPr>
        <p:spPr>
          <a:xfrm>
            <a:off x="9318523" y="6492875"/>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87E290-76B0-4EA1-9FB1-BF333C18EEE2}" type="slidenum">
              <a:rPr kumimoji="0" lang="en-US" sz="1200" b="0" i="0" u="none" strike="noStrike" kern="1200" cap="none" spc="0" normalizeH="0" baseline="0" noProof="0" smtClean="0">
                <a:ln>
                  <a:noFill/>
                </a:ln>
                <a:solidFill>
                  <a:srgbClr val="002060"/>
                </a:solidFill>
                <a:effectLst/>
                <a:uLnTx/>
                <a:uFillTx/>
                <a:latin typeface="Calibri" panose="020F0502020204030204"/>
                <a:ea typeface="+mn-ea"/>
                <a:cs typeface="TH SarabunPSK" panose="020B0500040200020003"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srgbClr val="002060"/>
              </a:solidFill>
              <a:effectLst/>
              <a:uLnTx/>
              <a:uFillTx/>
              <a:latin typeface="Calibri" panose="020F0502020204030204"/>
              <a:ea typeface="+mn-ea"/>
              <a:cs typeface="TH SarabunPSK" panose="020B0500040200020003" pitchFamily="34" charset="-34"/>
            </a:endParaRPr>
          </a:p>
        </p:txBody>
      </p:sp>
      <p:sp>
        <p:nvSpPr>
          <p:cNvPr id="6" name="Google Shape;253;p8">
            <a:extLst>
              <a:ext uri="{FF2B5EF4-FFF2-40B4-BE49-F238E27FC236}">
                <a16:creationId xmlns:a16="http://schemas.microsoft.com/office/drawing/2014/main" id="{B1554AD4-8CE6-5189-CE26-97BC91783946}"/>
              </a:ext>
            </a:extLst>
          </p:cNvPr>
          <p:cNvSpPr/>
          <p:nvPr/>
        </p:nvSpPr>
        <p:spPr>
          <a:xfrm>
            <a:off x="0" y="6617975"/>
            <a:ext cx="9973340" cy="240025"/>
          </a:xfrm>
          <a:prstGeom prst="rect">
            <a:avLst/>
          </a:prstGeom>
          <a:solidFill>
            <a:schemeClr val="bg1">
              <a:lumMod val="85000"/>
            </a:schemeClr>
          </a:solidFill>
          <a:ln>
            <a:noFill/>
          </a:ln>
        </p:spPr>
        <p:txBody>
          <a:bodyPr spcFirstLastPara="1" wrap="square" lIns="91425" tIns="45700" rIns="91425" bIns="45700" anchor="t" anchorCtr="0">
            <a:spAutoFit/>
          </a:bodyPr>
          <a:lstStyle/>
          <a:p>
            <a:pPr marL="546100" marR="0" lvl="0" indent="-546100" algn="l" defTabSz="914400" rtl="0" eaLnBrk="1" fontAlgn="auto" latinLnBrk="0" hangingPunct="1">
              <a:lnSpc>
                <a:spcPct val="80000"/>
              </a:lnSpc>
              <a:spcBef>
                <a:spcPts val="0"/>
              </a:spcBef>
              <a:spcAft>
                <a:spcPts val="0"/>
              </a:spcAft>
              <a:buClr>
                <a:srgbClr val="000000"/>
              </a:buClr>
              <a:buSzPts val="1100"/>
              <a:buFontTx/>
              <a:buNone/>
              <a:tabLst>
                <a:tab pos="631825" algn="l"/>
              </a:tabLst>
              <a:defRPr/>
            </a:pPr>
            <a:r>
              <a:rPr kumimoji="0" lang="th-TH" sz="1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แหล่งอ้างอิง </a:t>
            </a:r>
            <a:r>
              <a:rPr kumimoji="0" lang="th-TH"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เว็บไซต์ของ</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สำนักงานพัฒนาเทคโนโลยีอวกาศและภูมิสารสนเทศ (องค์การมหาชน) (</a:t>
            </a:r>
            <a:r>
              <a:rPr kumimoji="0" lang="en-US" sz="12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GISTDA)</a:t>
            </a:r>
            <a:r>
              <a:rPr kumimoji="0" lang="th-TH" sz="12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endParaRPr kumimoji="0" sz="12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grpSp>
        <p:nvGrpSpPr>
          <p:cNvPr id="8" name="Group 7">
            <a:extLst>
              <a:ext uri="{FF2B5EF4-FFF2-40B4-BE49-F238E27FC236}">
                <a16:creationId xmlns:a16="http://schemas.microsoft.com/office/drawing/2014/main" id="{E60BBD82-C73F-7601-92A0-A8B819A24C73}"/>
              </a:ext>
            </a:extLst>
          </p:cNvPr>
          <p:cNvGrpSpPr/>
          <p:nvPr/>
        </p:nvGrpSpPr>
        <p:grpSpPr>
          <a:xfrm>
            <a:off x="-11874" y="-8326"/>
            <a:ext cx="12215748" cy="594744"/>
            <a:chOff x="23748" y="26478"/>
            <a:chExt cx="12192000" cy="569333"/>
          </a:xfrm>
        </p:grpSpPr>
        <p:grpSp>
          <p:nvGrpSpPr>
            <p:cNvPr id="9" name="Group 8">
              <a:extLst>
                <a:ext uri="{FF2B5EF4-FFF2-40B4-BE49-F238E27FC236}">
                  <a16:creationId xmlns:a16="http://schemas.microsoft.com/office/drawing/2014/main" id="{F4FC55E2-A13F-0A42-D4BF-14ECCEA5BECA}"/>
                </a:ext>
              </a:extLst>
            </p:cNvPr>
            <p:cNvGrpSpPr/>
            <p:nvPr/>
          </p:nvGrpSpPr>
          <p:grpSpPr>
            <a:xfrm>
              <a:off x="23748" y="26478"/>
              <a:ext cx="12192000" cy="569333"/>
              <a:chOff x="-38364" y="573594"/>
              <a:chExt cx="12192000" cy="569333"/>
            </a:xfrm>
          </p:grpSpPr>
          <p:sp>
            <p:nvSpPr>
              <p:cNvPr id="18" name="Rectangle 17">
                <a:extLst>
                  <a:ext uri="{FF2B5EF4-FFF2-40B4-BE49-F238E27FC236}">
                    <a16:creationId xmlns:a16="http://schemas.microsoft.com/office/drawing/2014/main" id="{32D72124-D94C-717B-4C2E-116BD039B881}"/>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TextBox 20">
                <a:extLst>
                  <a:ext uri="{FF2B5EF4-FFF2-40B4-BE49-F238E27FC236}">
                    <a16:creationId xmlns:a16="http://schemas.microsoft.com/office/drawing/2014/main" id="{0B7D5442-B938-E562-6AA7-27EEC9A437C6}"/>
                  </a:ext>
                </a:extLst>
              </p:cNvPr>
              <p:cNvSpPr txBox="1"/>
              <p:nvPr/>
            </p:nvSpPr>
            <p:spPr>
              <a:xfrm>
                <a:off x="-34190" y="607566"/>
                <a:ext cx="7197911" cy="535361"/>
              </a:xfrm>
              <a:prstGeom prst="rect">
                <a:avLst/>
              </a:prstGeom>
              <a:noFill/>
            </p:spPr>
            <p:txBody>
              <a:bodyPr wrap="square" rtlCol="0">
                <a:spAutoFit/>
              </a:bodyPr>
              <a:lstStyle/>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algn="l" defTabSz="914400" rtl="0" eaLnBrk="1" fontAlgn="auto" latinLnBrk="0" hangingPunct="1">
                  <a:lnSpc>
                    <a:spcPts val="1800"/>
                  </a:lnSpc>
                  <a:spcBef>
                    <a:spcPts val="0"/>
                  </a:spcBef>
                  <a:spcAft>
                    <a:spcPts val="0"/>
                  </a:spcAft>
                  <a:buClrTx/>
                  <a:buSzTx/>
                  <a:buFontTx/>
                  <a:buNone/>
                  <a:tabLst/>
                  <a:defRPr/>
                </a:pPr>
                <a:r>
                  <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kumimoji="0" lang="en-US"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 </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
          <p:nvSpPr>
            <p:cNvPr id="10" name="TextBox 9">
              <a:extLst>
                <a:ext uri="{FF2B5EF4-FFF2-40B4-BE49-F238E27FC236}">
                  <a16:creationId xmlns:a16="http://schemas.microsoft.com/office/drawing/2014/main" id="{F8BBC9D0-9834-FB29-D188-6D6E8DCA0FD9}"/>
                </a:ext>
              </a:extLst>
            </p:cNvPr>
            <p:cNvSpPr txBox="1"/>
            <p:nvPr/>
          </p:nvSpPr>
          <p:spPr>
            <a:xfrm>
              <a:off x="6808619" y="142246"/>
              <a:ext cx="5301472" cy="353552"/>
            </a:xfrm>
            <a:prstGeom prst="rect">
              <a:avLst/>
            </a:prstGeom>
            <a:solidFill>
              <a:schemeClr val="accent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Joint KPIs</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Agenda 5 </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การลดปริมาณฝุ่นละออง </a:t>
              </a:r>
              <a:r>
                <a:rPr kumimoji="0" lang="en-US"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PM2.5</a:t>
              </a:r>
              <a:r>
                <a:rPr kumimoji="0" lang="th-TH" sz="18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endParaRPr kumimoji="0" lang="th-TH" sz="16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grpSp>
      <p:sp>
        <p:nvSpPr>
          <p:cNvPr id="16" name="Rectangle 1">
            <a:extLst>
              <a:ext uri="{FF2B5EF4-FFF2-40B4-BE49-F238E27FC236}">
                <a16:creationId xmlns:a16="http://schemas.microsoft.com/office/drawing/2014/main" id="{ECD77E06-F1E2-60AA-4BE4-A056C9A7498B}"/>
              </a:ext>
            </a:extLst>
          </p:cNvPr>
          <p:cNvSpPr/>
          <p:nvPr/>
        </p:nvSpPr>
        <p:spPr>
          <a:xfrm>
            <a:off x="81280" y="585062"/>
            <a:ext cx="6143028"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10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ร้อยละของจำนวนจุดความร้อน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Hotspot)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ในพื้นที่เกษตรกรรมที่ลดลง  </a:t>
            </a:r>
            <a:endParaRPr kumimoji="0" lang="th-TH" sz="2000" b="0" i="0" u="none" strike="noStrike" kern="1200" cap="none" spc="0" normalizeH="0" baseline="0" noProof="0" dirty="0">
              <a:ln>
                <a:noFill/>
              </a:ln>
              <a:solidFill>
                <a:prstClr val="black"/>
              </a:solidFill>
              <a:effectLst/>
              <a:highlight>
                <a:srgbClr val="0000FF"/>
              </a:highlight>
              <a:uLnTx/>
              <a:uFillTx/>
              <a:latin typeface="TH SarabunPSK" panose="020B0500040200020003" pitchFamily="34" charset="-34"/>
              <a:ea typeface="+mn-ea"/>
              <a:cs typeface="TH SarabunPSK" panose="020B0500040200020003" pitchFamily="34" charset="-34"/>
            </a:endParaRPr>
          </a:p>
        </p:txBody>
      </p:sp>
      <p:sp>
        <p:nvSpPr>
          <p:cNvPr id="20" name="Rectangle 20">
            <a:extLst>
              <a:ext uri="{FF2B5EF4-FFF2-40B4-BE49-F238E27FC236}">
                <a16:creationId xmlns:a16="http://schemas.microsoft.com/office/drawing/2014/main" id="{06F692CA-26D4-CA8B-5ED3-52247A388D8C}"/>
              </a:ext>
            </a:extLst>
          </p:cNvPr>
          <p:cNvSpPr/>
          <p:nvPr/>
        </p:nvSpPr>
        <p:spPr>
          <a:xfrm>
            <a:off x="81280" y="2327672"/>
            <a:ext cx="5455330" cy="259110"/>
          </a:xfrm>
          <a:prstGeom prst="rect">
            <a:avLst/>
          </a:prstGeom>
        </p:spPr>
        <p:txBody>
          <a:bodyPr wrap="squar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2569 – 2570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จำนวนจุด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Hotspot</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ลดลงร้อยละ</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5</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เมื่อเทียบกับปีที่ผ่านมา</a:t>
            </a:r>
            <a:endPar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23" name="Rectangle: Rounded Corners 37">
            <a:extLst>
              <a:ext uri="{FF2B5EF4-FFF2-40B4-BE49-F238E27FC236}">
                <a16:creationId xmlns:a16="http://schemas.microsoft.com/office/drawing/2014/main" id="{69CFD46B-7A2B-4775-BDCF-A1B40C08BB7F}"/>
              </a:ext>
            </a:extLst>
          </p:cNvPr>
          <p:cNvSpPr/>
          <p:nvPr/>
        </p:nvSpPr>
        <p:spPr>
          <a:xfrm>
            <a:off x="9641840" y="838980"/>
            <a:ext cx="2466802" cy="1066085"/>
          </a:xfrm>
          <a:prstGeom prst="roundRect">
            <a:avLst>
              <a:gd name="adj" fmla="val 12443"/>
            </a:avLst>
          </a:prstGeom>
          <a:solidFill>
            <a:srgbClr val="FFCC6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th-TH" sz="1400" b="1"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แผนแม่บทฯ และแผนแม่บทย่อยฯ ทีเกี่ยวข้อง</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แผนแม่บทฯ </a:t>
            </a:r>
            <a:r>
              <a:rPr kumimoji="0" lang="en-US" sz="14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dotted"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ประเด็น</a:t>
            </a:r>
            <a:r>
              <a:rPr kumimoji="0" lang="en-US" sz="1400" b="0" i="0" u="dotted"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18 </a:t>
            </a:r>
            <a:r>
              <a:rPr kumimoji="0" lang="th-TH" sz="1400" b="0" i="0" u="dotted"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การเติบโตอย่างยั่งยืน   </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แผนแม่บทย่อยฯ </a:t>
            </a:r>
            <a:r>
              <a:rPr kumimoji="0" lang="en-US" sz="1400" b="0" i="0" u="none"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dotted" strike="noStrike" kern="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18.4 การจัดการมลพิษที่มีผลกระทบต่อสิ่งแวดล้อม และสารเคมีในภาคเกษตรทั้งระบบให้เป็นไปตามมาตรฐานสากล</a:t>
            </a:r>
            <a:endParaRPr kumimoji="0" lang="th-TH" sz="1400" b="0" i="0" u="dotted" strike="noStrike" kern="0" cap="none" spc="-20" normalizeH="0" baseline="0" noProof="0">
              <a:ln>
                <a:noFill/>
              </a:ln>
              <a:solidFill>
                <a:prstClr val="black"/>
              </a:solidFill>
              <a:effectLst/>
              <a:uLnTx/>
              <a:uFillTx/>
              <a:latin typeface="TH Sarabun PSK"/>
              <a:ea typeface="+mn-ea"/>
              <a:cs typeface="TH SarabunPSK" panose="020B0500040200020003" pitchFamily="34" charset="-34"/>
            </a:endParaRPr>
          </a:p>
        </p:txBody>
      </p:sp>
      <p:sp>
        <p:nvSpPr>
          <p:cNvPr id="29" name="TextBox 38">
            <a:extLst>
              <a:ext uri="{FF2B5EF4-FFF2-40B4-BE49-F238E27FC236}">
                <a16:creationId xmlns:a16="http://schemas.microsoft.com/office/drawing/2014/main" id="{50836021-BC09-3896-6151-99C28B572462}"/>
              </a:ext>
            </a:extLst>
          </p:cNvPr>
          <p:cNvSpPr txBox="1"/>
          <p:nvPr/>
        </p:nvSpPr>
        <p:spPr>
          <a:xfrm>
            <a:off x="9764842" y="2244539"/>
            <a:ext cx="2310363" cy="233476"/>
          </a:xfrm>
          <a:prstGeom prst="rect">
            <a:avLst/>
          </a:prstGeom>
          <a:solidFill>
            <a:schemeClr val="accent5">
              <a:lumMod val="60000"/>
              <a:lumOff val="40000"/>
            </a:schemeClr>
          </a:solidFill>
          <a:ln>
            <a:solidFill>
              <a:srgbClr val="7CAFDE"/>
            </a:solidFill>
          </a:ln>
        </p:spPr>
        <p:txBody>
          <a:bodyPr wrap="square">
            <a:noAutofit/>
          </a:bodyPr>
          <a:lstStyle>
            <a:defPPr>
              <a:defRPr lang="en-US"/>
            </a:defPPr>
            <a:lvl1pPr marL="107950" marR="0" lvl="0" indent="-107950" fontAlgn="auto">
              <a:lnSpc>
                <a:spcPct val="70000"/>
              </a:lnSpc>
              <a:spcBef>
                <a:spcPts val="0"/>
              </a:spcBef>
              <a:spcAft>
                <a:spcPts val="0"/>
              </a:spcAft>
              <a:buClrTx/>
              <a:buSzTx/>
              <a:buFont typeface="Arial" panose="020B0604020202020204" pitchFamily="34" charset="0"/>
              <a:buChar char="•"/>
              <a:tabLst/>
              <a:defRPr kumimoji="0" sz="900" b="0" i="0" u="none" strike="noStrike" cap="none" spc="0" normalizeH="0" baseline="0">
                <a:ln>
                  <a:noFill/>
                </a:ln>
                <a:solidFill>
                  <a:prstClr val="black"/>
                </a:solidFill>
                <a:effectLst/>
                <a:uLnTx/>
                <a:uFillTx/>
                <a:latin typeface="TH SarabunPSK" panose="020B0500040200020003" pitchFamily="34" charset="-34"/>
                <a:cs typeface="TH SarabunPSK" panose="020B0500040200020003" pitchFamily="34" charset="-34"/>
              </a:defRPr>
            </a:lvl1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2 </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การจัดการไฟในพื้นที่เกษตร</a:t>
            </a:r>
          </a:p>
        </p:txBody>
      </p:sp>
      <p:sp>
        <p:nvSpPr>
          <p:cNvPr id="30" name="Rectangle 12">
            <a:extLst>
              <a:ext uri="{FF2B5EF4-FFF2-40B4-BE49-F238E27FC236}">
                <a16:creationId xmlns:a16="http://schemas.microsoft.com/office/drawing/2014/main" id="{C59C4F04-3729-7504-31EE-C41CAA1BBC32}"/>
              </a:ext>
            </a:extLst>
          </p:cNvPr>
          <p:cNvSpPr/>
          <p:nvPr/>
        </p:nvSpPr>
        <p:spPr>
          <a:xfrm>
            <a:off x="9764257" y="2521486"/>
            <a:ext cx="2305823" cy="995679"/>
          </a:xfrm>
          <a:prstGeom prst="rect">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1"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ระบุหัวข้อย่อยภายใต้ </a:t>
            </a:r>
            <a:r>
              <a:rPr kumimoji="0" lang="en-US" sz="1400" b="1"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th-TH" sz="1400" b="1"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2.1 การควบคุมและอนุญาตการเผา</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2.2 การส่งเสริมเกษตรปลอดการเผา</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2.3 การบริหารจัดการเศษวัสดุเหลือใช้</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จากการเกษตร</a:t>
            </a: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2.4 การเฝ้าระวังและป้องกันการเผา</a:t>
            </a:r>
          </a:p>
        </p:txBody>
      </p:sp>
      <p:sp>
        <p:nvSpPr>
          <p:cNvPr id="31" name="Arrow: Down 42">
            <a:extLst>
              <a:ext uri="{FF2B5EF4-FFF2-40B4-BE49-F238E27FC236}">
                <a16:creationId xmlns:a16="http://schemas.microsoft.com/office/drawing/2014/main" id="{1B377F92-3E8A-96A0-0255-563C8ECA9D8F}"/>
              </a:ext>
            </a:extLst>
          </p:cNvPr>
          <p:cNvSpPr/>
          <p:nvPr/>
        </p:nvSpPr>
        <p:spPr>
          <a:xfrm>
            <a:off x="10688056" y="1933076"/>
            <a:ext cx="384835" cy="23621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32" name="Arrow: Down 59">
            <a:extLst>
              <a:ext uri="{FF2B5EF4-FFF2-40B4-BE49-F238E27FC236}">
                <a16:creationId xmlns:a16="http://schemas.microsoft.com/office/drawing/2014/main" id="{7466ECEF-CFB5-D81E-CC1D-F7C36DCE6898}"/>
              </a:ext>
            </a:extLst>
          </p:cNvPr>
          <p:cNvSpPr/>
          <p:nvPr/>
        </p:nvSpPr>
        <p:spPr>
          <a:xfrm>
            <a:off x="10688056" y="4417191"/>
            <a:ext cx="384835" cy="236219"/>
          </a:xfrm>
          <a:prstGeom prst="downArrow">
            <a:avLst>
              <a:gd name="adj1" fmla="val 50000"/>
              <a:gd name="adj2" fmla="val 50000"/>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41">
            <a:extLst>
              <a:ext uri="{FF2B5EF4-FFF2-40B4-BE49-F238E27FC236}">
                <a16:creationId xmlns:a16="http://schemas.microsoft.com/office/drawing/2014/main" id="{6F5327A0-E0F5-FF98-F8C5-2BAB5CA63059}"/>
              </a:ext>
            </a:extLst>
          </p:cNvPr>
          <p:cNvSpPr/>
          <p:nvPr/>
        </p:nvSpPr>
        <p:spPr>
          <a:xfrm>
            <a:off x="0" y="6402650"/>
            <a:ext cx="10078278" cy="270587"/>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หมายเหตุ</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1</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ปี</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2566 – 2568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ใช้ระบบ</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MODIS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ปี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เปลี่ยนเป็นระบบ</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VIIRS</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ในการประเมินผล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ปี 2566 -2568 วัดผลในช่วงวันที่ 1 ม.ค. 31 พ.ค / ปี 2569 เปลี่ยนเป็นวัดผล 1 ต.ค. – 30 ก.ย.</a:t>
            </a:r>
            <a:endParaRPr kumimoji="0" lang="en-US"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7" name="Rectangle 43">
            <a:extLst>
              <a:ext uri="{FF2B5EF4-FFF2-40B4-BE49-F238E27FC236}">
                <a16:creationId xmlns:a16="http://schemas.microsoft.com/office/drawing/2014/main" id="{A3165819-F6CB-AFCF-3FBA-9419FE59D684}"/>
              </a:ext>
            </a:extLst>
          </p:cNvPr>
          <p:cNvSpPr/>
          <p:nvPr/>
        </p:nvSpPr>
        <p:spPr>
          <a:xfrm>
            <a:off x="4512366" y="6587413"/>
            <a:ext cx="6192078" cy="270587"/>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dirty="0">
                <a:ln>
                  <a:noFill/>
                </a:ln>
                <a:solidFill>
                  <a:prstClr val="black"/>
                </a:solidFill>
                <a:effectLst/>
                <a:uLnTx/>
                <a:uFillTx/>
                <a:latin typeface="TH Sarabun PSK"/>
                <a:ea typeface="+mn-ea"/>
                <a:cs typeface="TH SarabunPSK" panose="020B0500040200020003" pitchFamily="34" charset="-34"/>
              </a:rPr>
              <a:t>ผู้รับผิดชอบการรายงานผล</a:t>
            </a:r>
            <a:r>
              <a:rPr kumimoji="0" lang="th-TH" sz="1400" b="0" i="0" u="none" strike="noStrike" kern="1200" cap="none" spc="0" normalizeH="0" baseline="0" noProof="0" dirty="0">
                <a:ln>
                  <a:noFill/>
                </a:ln>
                <a:solidFill>
                  <a:prstClr val="black"/>
                </a:solidFill>
                <a:effectLst/>
                <a:uLnTx/>
                <a:uFillTx/>
                <a:latin typeface="TH Sarabun PSK"/>
                <a:ea typeface="+mn-ea"/>
                <a:cs typeface="TH SarabunPSK" panose="020B0500040200020003" pitchFamily="34" charset="-34"/>
              </a:rPr>
              <a:t>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สำนักงานปลัดกระทรวงเกษตรและสหกรณ์</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1</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ต.ค. 2568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30 ก.ย.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 </a:t>
            </a:r>
          </a:p>
        </p:txBody>
      </p:sp>
      <p:sp>
        <p:nvSpPr>
          <p:cNvPr id="45" name="TextBox 17">
            <a:extLst>
              <a:ext uri="{FF2B5EF4-FFF2-40B4-BE49-F238E27FC236}">
                <a16:creationId xmlns:a16="http://schemas.microsoft.com/office/drawing/2014/main" id="{49C7D2DA-F06E-3DA2-A24A-74C446A364DB}"/>
              </a:ext>
            </a:extLst>
          </p:cNvPr>
          <p:cNvSpPr txBox="1"/>
          <p:nvPr/>
        </p:nvSpPr>
        <p:spPr>
          <a:xfrm>
            <a:off x="9766934" y="4753749"/>
            <a:ext cx="2343786" cy="1627882"/>
          </a:xfrm>
          <a:prstGeom prst="rect">
            <a:avLst/>
          </a:prstGeom>
          <a:noFill/>
        </p:spPr>
        <p:txBody>
          <a:bodyPr wrap="square">
            <a:spAutoFit/>
          </a:bodyP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sym typeface="Wingdings" panose="05000000000000000000" pitchFamily="2" charset="2"/>
              </a:rPr>
              <a:t> </a:t>
            </a:r>
            <a:r>
              <a:rPr kumimoji="0" lang="th-TH" sz="14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ตัวชี้วัดเฉพาะหน่วยงาน</a:t>
            </a:r>
          </a:p>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sym typeface="Wingdings" panose="05000000000000000000" pitchFamily="2" charset="2"/>
              </a:rPr>
              <a:t> </a:t>
            </a:r>
            <a:r>
              <a:rPr kumimoji="0" lang="th-TH" sz="1400" b="0" i="0" u="none" strike="noStrike" kern="0" cap="none" spc="0" normalizeH="0" baseline="0" noProof="0">
                <a:ln>
                  <a:noFill/>
                </a:ln>
                <a:solidFill>
                  <a:prstClr val="black"/>
                </a:solidFill>
                <a:effectLst/>
                <a:uLnTx/>
                <a:uFillTx/>
                <a:latin typeface="TH Sarabun PSK"/>
                <a:ea typeface="+mn-ea"/>
                <a:cs typeface="TH SarabunPSK" panose="020B0500040200020003" pitchFamily="34" charset="-34"/>
              </a:rPr>
              <a:t>ตัวชี้วัดบูรณาการหลายหน่วย</a:t>
            </a:r>
            <a:endPar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1) สำนักงานปลัดกระทรวงเกษตรและสหกรณ์</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a:t>
            </a:r>
            <a:r>
              <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กรมส่งเสริมการเกษตร</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3</a:t>
            </a:r>
            <a:r>
              <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กรมวิชาการเกษตร</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4</a:t>
            </a:r>
            <a:r>
              <a:rPr kumimoji="0" lang="en-US"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กรมพัฒนาที่ดิน</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5) กรมการข้าว</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6) สำนักงานการปฏิรูปที่ดินเพื่อเกษตรกรรม</a:t>
            </a:r>
          </a:p>
          <a:p>
            <a:pPr marL="179388" marR="0" lvl="0" indent="-179388" algn="l" defTabSz="914400" rtl="0" eaLnBrk="1" fontAlgn="auto" latinLnBrk="0" hangingPunct="1">
              <a:lnSpc>
                <a:spcPct val="80000"/>
              </a:lnSpc>
              <a:spcBef>
                <a:spcPts val="0"/>
              </a:spcBef>
              <a:spcAft>
                <a:spcPts val="0"/>
              </a:spcAft>
              <a:buClrTx/>
              <a:buSzTx/>
              <a:buFontTx/>
              <a:buNone/>
              <a:tabLst/>
              <a:defRPr/>
            </a:pPr>
            <a:r>
              <a:rPr kumimoji="0" lang="th-TH" sz="1400" b="0"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7) กรมส่งเสริมสหกรณ์</a:t>
            </a:r>
          </a:p>
        </p:txBody>
      </p:sp>
      <p:sp>
        <p:nvSpPr>
          <p:cNvPr id="46" name="Rectangle 10">
            <a:extLst>
              <a:ext uri="{FF2B5EF4-FFF2-40B4-BE49-F238E27FC236}">
                <a16:creationId xmlns:a16="http://schemas.microsoft.com/office/drawing/2014/main" id="{A880A610-98C1-9F8F-3E14-40A77DD63AF4}"/>
              </a:ext>
            </a:extLst>
          </p:cNvPr>
          <p:cNvSpPr/>
          <p:nvPr/>
        </p:nvSpPr>
        <p:spPr>
          <a:xfrm>
            <a:off x="160019" y="929824"/>
            <a:ext cx="9251455" cy="1360181"/>
          </a:xfrm>
          <a:prstGeom prst="rect">
            <a:avLst/>
          </a:prstGeom>
          <a:ln>
            <a:solidFill>
              <a:schemeClr val="bg1">
                <a:lumMod val="50000"/>
              </a:schemeClr>
            </a:solidFill>
          </a:ln>
        </p:spPr>
        <p:txBody>
          <a:bodyPr wrap="square">
            <a:spAutoFit/>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6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คำอธิบาย :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จำนวนจุดความร้อน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Hotspot</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ในพื้นที่เกษตรกรรม หมายถึง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จุดความร้อนที่เกิดจากการเผาวัสดุเหลือใช้ทางการเกษตร ซึ่งกระทรวงเกษตรและสหกรณ์ได้จัดทำและดำเนินมาตรการป้องกันและแก้ไขปัญหาการเผาในพื้นที่เกษตรกรรม ปี 2568/69 เพื่อลดการเผาในพื้นที่ โดยแบ่งเป็น 3 มาตรการหลัก ได้แก่ (1) การประชาสัมพันธ์สร้างการรับรู้ และป้องปรามการเผาในพื้นที่เกษตร (2) การตัดสิทธิการได้รับความช่วยเหลือชดเชยต่าง ๆ จากภาครัฐ ในพื้นที่เขตปฏิรูปที่ดิน พื้นที่นิคมสหกรณ์ และพื้นที่เกษตรทั่วไป ตามประกาศกระทรวงเกษตรและสหกรณ์ฯ และ (3) การดำเนินงานส่งเสริมการเกษตรที่ปลอดการเผาของหน่วยงานในสังกัดกระทรวงเกษตรและสหกรณ์ </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600" b="1"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แหล่งที่มาของข้อมูล /วิธีการเก็บข้อมูล</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ดำเนินการจัดเก็บข้อมูลจากฐานข้อมูลจุดความร้อนประจำวัน</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ของระบบ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VIIRS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ผ่าน</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เว็บไซต์ของ</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สำนักงานพัฒนาเทคโนโลยีอวกาศและภูมิสารสนเทศ (องค์การมหาชน)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GISTDA)</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และประมวลผลจำนวนสะสมของจุดความร้อนในพื้นที่เกษตรตั้งแต่วันที่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1</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ต.ค. 2568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30 ก.ย.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2569 </a:t>
            </a:r>
          </a:p>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600" b="1"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วิธีการนับจำนวนจุดความร้อน </a:t>
            </a:r>
            <a:r>
              <a:rPr kumimoji="0" lang="en-US" sz="1600" b="1"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นับจุดความร้อนในพื้นที่เกษตรกรรมที่ปรากฏในระบบดาวเทียมของ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GISTDA </a:t>
            </a:r>
            <a:r>
              <a:rPr kumimoji="0" lang="th-TH"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ของระบบ </a:t>
            </a:r>
            <a:r>
              <a:rPr kumimoji="0" lang="en-US" sz="1600" b="0" i="0" u="none" strike="noStrike" kern="0" cap="none" spc="0" normalizeH="0" baseline="0" noProof="0" dirty="0">
                <a:ln>
                  <a:noFill/>
                </a:ln>
                <a:solidFill>
                  <a:prstClr val="black"/>
                </a:solidFill>
                <a:effectLst/>
                <a:uLnTx/>
                <a:uFillTx/>
                <a:latin typeface="TH SarabunPSK" panose="020B0500040200020003" pitchFamily="34" charset="-34"/>
                <a:ea typeface="Sarabun"/>
                <a:cs typeface="TH SarabunPSK" panose="020B0500040200020003" pitchFamily="34" charset="-34"/>
                <a:sym typeface="Sarabun"/>
              </a:rPr>
              <a:t>VIIRS </a:t>
            </a:r>
          </a:p>
        </p:txBody>
      </p:sp>
      <p:graphicFrame>
        <p:nvGraphicFramePr>
          <p:cNvPr id="47" name="Table 13">
            <a:extLst>
              <a:ext uri="{FF2B5EF4-FFF2-40B4-BE49-F238E27FC236}">
                <a16:creationId xmlns:a16="http://schemas.microsoft.com/office/drawing/2014/main" id="{07E550F8-9F01-C9B1-1CEF-A2974C1E0AAB}"/>
              </a:ext>
            </a:extLst>
          </p:cNvPr>
          <p:cNvGraphicFramePr>
            <a:graphicFrameLocks noGrp="1"/>
          </p:cNvGraphicFramePr>
          <p:nvPr/>
        </p:nvGraphicFramePr>
        <p:xfrm>
          <a:off x="160019" y="2528636"/>
          <a:ext cx="9296400" cy="1518190"/>
        </p:xfrm>
        <a:graphic>
          <a:graphicData uri="http://schemas.openxmlformats.org/drawingml/2006/table">
            <a:tbl>
              <a:tblPr/>
              <a:tblGrid>
                <a:gridCol w="1327168">
                  <a:extLst>
                    <a:ext uri="{9D8B030D-6E8A-4147-A177-3AD203B41FA5}">
                      <a16:colId xmlns:a16="http://schemas.microsoft.com/office/drawing/2014/main" val="2819391970"/>
                    </a:ext>
                  </a:extLst>
                </a:gridCol>
                <a:gridCol w="920227">
                  <a:extLst>
                    <a:ext uri="{9D8B030D-6E8A-4147-A177-3AD203B41FA5}">
                      <a16:colId xmlns:a16="http://schemas.microsoft.com/office/drawing/2014/main" val="2634905096"/>
                    </a:ext>
                  </a:extLst>
                </a:gridCol>
                <a:gridCol w="655694">
                  <a:extLst>
                    <a:ext uri="{9D8B030D-6E8A-4147-A177-3AD203B41FA5}">
                      <a16:colId xmlns:a16="http://schemas.microsoft.com/office/drawing/2014/main" val="3278101064"/>
                    </a:ext>
                  </a:extLst>
                </a:gridCol>
                <a:gridCol w="716350">
                  <a:extLst>
                    <a:ext uri="{9D8B030D-6E8A-4147-A177-3AD203B41FA5}">
                      <a16:colId xmlns:a16="http://schemas.microsoft.com/office/drawing/2014/main" val="1626516394"/>
                    </a:ext>
                  </a:extLst>
                </a:gridCol>
                <a:gridCol w="658039">
                  <a:extLst>
                    <a:ext uri="{9D8B030D-6E8A-4147-A177-3AD203B41FA5}">
                      <a16:colId xmlns:a16="http://schemas.microsoft.com/office/drawing/2014/main" val="1045042564"/>
                    </a:ext>
                  </a:extLst>
                </a:gridCol>
                <a:gridCol w="936866">
                  <a:extLst>
                    <a:ext uri="{9D8B030D-6E8A-4147-A177-3AD203B41FA5}">
                      <a16:colId xmlns:a16="http://schemas.microsoft.com/office/drawing/2014/main" val="73428511"/>
                    </a:ext>
                  </a:extLst>
                </a:gridCol>
                <a:gridCol w="964649">
                  <a:extLst>
                    <a:ext uri="{9D8B030D-6E8A-4147-A177-3AD203B41FA5}">
                      <a16:colId xmlns:a16="http://schemas.microsoft.com/office/drawing/2014/main" val="855558572"/>
                    </a:ext>
                  </a:extLst>
                </a:gridCol>
                <a:gridCol w="691180">
                  <a:extLst>
                    <a:ext uri="{9D8B030D-6E8A-4147-A177-3AD203B41FA5}">
                      <a16:colId xmlns:a16="http://schemas.microsoft.com/office/drawing/2014/main" val="3159579165"/>
                    </a:ext>
                  </a:extLst>
                </a:gridCol>
                <a:gridCol w="534390">
                  <a:extLst>
                    <a:ext uri="{9D8B030D-6E8A-4147-A177-3AD203B41FA5}">
                      <a16:colId xmlns:a16="http://schemas.microsoft.com/office/drawing/2014/main" val="1298635028"/>
                    </a:ext>
                  </a:extLst>
                </a:gridCol>
                <a:gridCol w="641267">
                  <a:extLst>
                    <a:ext uri="{9D8B030D-6E8A-4147-A177-3AD203B41FA5}">
                      <a16:colId xmlns:a16="http://schemas.microsoft.com/office/drawing/2014/main" val="3959951961"/>
                    </a:ext>
                  </a:extLst>
                </a:gridCol>
                <a:gridCol w="676894">
                  <a:extLst>
                    <a:ext uri="{9D8B030D-6E8A-4147-A177-3AD203B41FA5}">
                      <a16:colId xmlns:a16="http://schemas.microsoft.com/office/drawing/2014/main" val="3198540622"/>
                    </a:ext>
                  </a:extLst>
                </a:gridCol>
                <a:gridCol w="573676">
                  <a:extLst>
                    <a:ext uri="{9D8B030D-6E8A-4147-A177-3AD203B41FA5}">
                      <a16:colId xmlns:a16="http://schemas.microsoft.com/office/drawing/2014/main" val="4289253187"/>
                    </a:ext>
                  </a:extLst>
                </a:gridCol>
              </a:tblGrid>
              <a:tr h="278340">
                <a:tc rowSpan="2">
                  <a:txBody>
                    <a:bodyPr/>
                    <a:lstStyle/>
                    <a:p>
                      <a:pPr algn="ctr" fontAlgn="ct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ประเภทพื้นที่</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gridSpan="3">
                  <a:txBody>
                    <a:bodyPr/>
                    <a:lstStyle/>
                    <a:p>
                      <a:pPr algn="ctr" fontAlgn="ct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รอบ 6 เดือน (1 ต.ค. - 31 มี.ค.)</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gridSpan="3">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รอบ 12 เดือน (1 ต.ค. - 30 ก.ย.)</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p>
                  </a:txBody>
                  <a:tcPr/>
                </a:tc>
                <a:tc hMerge="1">
                  <a:txBody>
                    <a:bodyPr/>
                    <a:lstStyle/>
                    <a:p>
                      <a:endParaRPr lang="en-US"/>
                    </a:p>
                  </a:txBody>
                  <a:tcPr/>
                </a:tc>
                <a:tc gridSpan="5">
                  <a:txBody>
                    <a:bodyPr/>
                    <a:lstStyle/>
                    <a:p>
                      <a:pPr algn="ctr"/>
                      <a:r>
                        <a:rPr lang="th-TH" sz="1400" b="1">
                          <a:solidFill>
                            <a:schemeClr val="tx1"/>
                          </a:solidFill>
                          <a:latin typeface="TH SarabunPSK" panose="020B0500040200020003" pitchFamily="34" charset="-34"/>
                          <a:cs typeface="TH SarabunPSK" panose="020B0500040200020003" pitchFamily="34" charset="-34"/>
                        </a:rPr>
                        <a:t>ค่าเป้าหมาย</a:t>
                      </a:r>
                      <a:r>
                        <a:rPr lang="th-TH" sz="1400" b="1" baseline="0">
                          <a:solidFill>
                            <a:schemeClr val="tx1"/>
                          </a:solidFill>
                          <a:latin typeface="TH SarabunPSK" panose="020B0500040200020003" pitchFamily="34" charset="-34"/>
                          <a:cs typeface="TH SarabunPSK" panose="020B0500040200020003" pitchFamily="34" charset="-34"/>
                        </a:rPr>
                        <a:t> </a:t>
                      </a:r>
                      <a:r>
                        <a:rPr lang="en-US" sz="1400" b="1" baseline="0">
                          <a:solidFill>
                            <a:schemeClr val="tx1"/>
                          </a:solidFill>
                          <a:latin typeface="TH SarabunPSK" panose="020B0500040200020003" pitchFamily="34" charset="-34"/>
                          <a:cs typeface="TH SarabunPSK" panose="020B0500040200020003" pitchFamily="34" charset="-34"/>
                        </a:rPr>
                        <a:t>2566 – 2570 (</a:t>
                      </a:r>
                      <a:r>
                        <a:rPr lang="th-TH" sz="1400" b="1" baseline="0">
                          <a:solidFill>
                            <a:schemeClr val="tx1"/>
                          </a:solidFill>
                          <a:latin typeface="TH SarabunPSK" panose="020B0500040200020003" pitchFamily="34" charset="-34"/>
                          <a:cs typeface="TH SarabunPSK" panose="020B0500040200020003" pitchFamily="34" charset="-34"/>
                        </a:rPr>
                        <a:t>ถ้ามี)</a:t>
                      </a:r>
                      <a:endParaRPr lang="en-US" sz="1400" b="1" baseline="0">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74590595"/>
                  </a:ext>
                </a:extLst>
              </a:tr>
              <a:tr h="165294">
                <a:tc vMerge="1">
                  <a:txBody>
                    <a:bodyPr/>
                    <a:lstStyle/>
                    <a:p>
                      <a:endParaRPr lang="en-US"/>
                    </a:p>
                  </a:txBody>
                  <a:tcPr/>
                </a:tc>
                <a:tc>
                  <a:txBody>
                    <a:bodyPr/>
                    <a:lstStyle/>
                    <a:p>
                      <a:pPr algn="ctr" fontAlgn="ct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2566</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2567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ctr"/>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2568</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2566</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2567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ctr"/>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ปี 2568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a:solidFill>
                            <a:schemeClr val="tx1"/>
                          </a:solidFill>
                          <a:latin typeface="TH SarabunPSK" panose="020B0500040200020003" pitchFamily="34" charset="-34"/>
                          <a:cs typeface="TH SarabunPSK" panose="020B0500040200020003" pitchFamily="34" charset="-34"/>
                        </a:rPr>
                        <a:t>2566</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a:solidFill>
                            <a:schemeClr val="tx1"/>
                          </a:solidFill>
                          <a:latin typeface="TH SarabunPSK" panose="020B0500040200020003" pitchFamily="34" charset="-34"/>
                          <a:cs typeface="TH SarabunPSK" panose="020B0500040200020003" pitchFamily="34" charset="-34"/>
                        </a:rPr>
                        <a:t>2567</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a:solidFill>
                            <a:schemeClr val="tx1"/>
                          </a:solidFill>
                          <a:latin typeface="TH SarabunPSK" panose="020B0500040200020003" pitchFamily="34" charset="-34"/>
                          <a:cs typeface="TH SarabunPSK" panose="020B0500040200020003" pitchFamily="34" charset="-34"/>
                        </a:rPr>
                        <a:t>2568</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a:solidFill>
                            <a:schemeClr val="tx1"/>
                          </a:solidFill>
                          <a:latin typeface="TH SarabunPSK" panose="020B0500040200020003" pitchFamily="34" charset="-34"/>
                          <a:cs typeface="TH SarabunPSK" panose="020B0500040200020003" pitchFamily="34" charset="-34"/>
                        </a:rPr>
                        <a:t>2569</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a:solidFill>
                            <a:schemeClr val="tx1"/>
                          </a:solidFill>
                          <a:latin typeface="TH SarabunPSK" panose="020B0500040200020003" pitchFamily="34" charset="-34"/>
                          <a:cs typeface="TH SarabunPSK" panose="020B0500040200020003" pitchFamily="34" charset="-34"/>
                        </a:rPr>
                        <a:t>2570</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287027527"/>
                  </a:ext>
                </a:extLst>
              </a:tr>
              <a:tr h="233315">
                <a:tc>
                  <a:txBody>
                    <a:bodyPr/>
                    <a:lstStyle/>
                    <a:p>
                      <a:pPr algn="ctr" fontAlgn="b"/>
                      <a:r>
                        <a:rPr lang="th-TH" sz="1400" b="1" i="0" u="none" strike="noStrike">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พื้นที่เกษตร</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b"/>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17,970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17,503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18,831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26,980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26,148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b">
                        <a:buNone/>
                      </a:pPr>
                      <a:r>
                        <a:rPr lang="en-US" sz="1400" b="0" i="0" u="none" strike="noStrike">
                          <a:solidFill>
                            <a:srgbClr val="000000"/>
                          </a:solidFill>
                          <a:effectLst/>
                          <a:latin typeface="TH SarabunPSK" panose="020B0500040200020003" pitchFamily="34" charset="-34"/>
                          <a:cs typeface="TH SarabunPSK" panose="020B0500040200020003" pitchFamily="34" charset="-34"/>
                        </a:rPr>
                        <a:t>24,068</a:t>
                      </a:r>
                    </a:p>
                  </a:txBody>
                  <a:tcPr marL="7620" marR="7620" marT="7620" marB="0" anchor="b">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rowSpan="4">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rowSpan="4">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rowSpan="4">
                  <a:txBody>
                    <a:bodyPr/>
                    <a:lstStyle/>
                    <a:p>
                      <a:pPr algn="ctr" fontAlgn="b"/>
                      <a:r>
                        <a:rPr lang="th-TH"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ร้อยละ 5</a:t>
                      </a:r>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rowSpan="4">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a:ln>
                            <a:noFill/>
                          </a:ln>
                          <a:solidFill>
                            <a:srgbClr val="000000"/>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5</a:t>
                      </a:r>
                      <a:endParaRPr kumimoji="0" lang="en-US" sz="1400" b="0" i="0" u="none" strike="noStrike" kern="1200" cap="none" spc="0" normalizeH="0" baseline="0" noProof="0">
                        <a:ln>
                          <a:noFill/>
                        </a:ln>
                        <a:solidFill>
                          <a:srgbClr val="00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rowSpan="4">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400" b="0" i="0" u="none" strike="noStrike" kern="1200" cap="none" spc="0" normalizeH="0" baseline="0" noProof="0">
                          <a:ln>
                            <a:noFill/>
                          </a:ln>
                          <a:solidFill>
                            <a:srgbClr val="000000"/>
                          </a:solidFill>
                          <a:effectLst/>
                          <a:uLnTx/>
                          <a:uFillTx/>
                          <a:latin typeface="TH SarabunPSK" panose="020B0500040200020003" pitchFamily="34" charset="-34"/>
                          <a:ea typeface="Tahoma" panose="020B0604030504040204" pitchFamily="34" charset="0"/>
                          <a:cs typeface="TH SarabunPSK" panose="020B0500040200020003" pitchFamily="34" charset="-34"/>
                        </a:rPr>
                        <a:t>ร้อยละ 5</a:t>
                      </a:r>
                      <a:endParaRPr kumimoji="0" lang="en-US" sz="1400" b="0" i="0" u="none" strike="noStrike" kern="1200" cap="none" spc="0" normalizeH="0" baseline="0" noProof="0">
                        <a:ln>
                          <a:noFill/>
                        </a:ln>
                        <a:solidFill>
                          <a:srgbClr val="000000"/>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0508353"/>
                  </a:ext>
                </a:extLst>
              </a:tr>
              <a:tr h="233315">
                <a:tc>
                  <a:txBody>
                    <a:bodyPr/>
                    <a:lstStyle/>
                    <a:p>
                      <a:pPr algn="ctr" fontAlgn="b"/>
                      <a:r>
                        <a:rPr lang="th-TH" sz="1400" b="1" i="0" u="none" strike="noStrike">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พื้นที่ ส.ป.ก.</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b"/>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10,089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8,651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11,054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13,477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0"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12,070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b">
                        <a:buNone/>
                      </a:pPr>
                      <a:r>
                        <a:rPr lang="en-US" sz="1400" b="0" i="0" u="none" strike="noStrike" dirty="0">
                          <a:solidFill>
                            <a:schemeClr val="tx1"/>
                          </a:solidFill>
                          <a:effectLst/>
                          <a:latin typeface="TH SarabunPSK" panose="020B0500040200020003" pitchFamily="34" charset="-34"/>
                          <a:cs typeface="TH SarabunPSK" panose="020B0500040200020003" pitchFamily="34" charset="-34"/>
                        </a:rPr>
                        <a:t>12,618</a:t>
                      </a:r>
                    </a:p>
                  </a:txBody>
                  <a:tcPr marL="7620" marR="7620" marT="7620" marB="0" anchor="b">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2880983"/>
                  </a:ext>
                </a:extLst>
              </a:tr>
              <a:tr h="116658">
                <a:tc>
                  <a:txBody>
                    <a:bodyPr/>
                    <a:lstStyle/>
                    <a:p>
                      <a:pPr algn="ctr" fontAlgn="b"/>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รวม</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28,059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26,154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29,885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40,457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  38,218 </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rtl="0" fontAlgn="b">
                        <a:buNone/>
                      </a:pPr>
                      <a:r>
                        <a:rPr lang="en-US" sz="1400" b="1" i="0" u="none" strike="noStrike" dirty="0">
                          <a:solidFill>
                            <a:schemeClr val="tx1"/>
                          </a:solidFill>
                          <a:effectLst/>
                          <a:latin typeface="TH SarabunPSK" panose="020B0500040200020003" pitchFamily="34" charset="-34"/>
                          <a:cs typeface="TH SarabunPSK" panose="020B0500040200020003" pitchFamily="34" charset="-34"/>
                        </a:rPr>
                        <a:t>36,686</a:t>
                      </a:r>
                    </a:p>
                  </a:txBody>
                  <a:tcPr marL="7620" marR="7620" marT="7620" marB="0" anchor="b">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pPr algn="ctr" fontAlgn="b"/>
                      <a:endParaRPr lang="en-US" sz="1400" b="0"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39516040"/>
                  </a:ext>
                </a:extLst>
              </a:tr>
              <a:tr h="0">
                <a:tc>
                  <a:txBody>
                    <a:bodyPr/>
                    <a:lstStyle/>
                    <a:p>
                      <a:pPr algn="ctr" fontAlgn="b"/>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ร้อยละ+/-</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endPar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th-TH"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-6.79</a:t>
                      </a:r>
                      <a:endParaRPr lang="en-US" sz="1400" b="1" i="0" u="none" strike="noStrike">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+14.27</a:t>
                      </a:r>
                      <a:endPar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endPar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b"/>
                      <a:r>
                        <a:rPr lang="th-TH"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rPr>
                        <a:t>-4.94</a:t>
                      </a:r>
                      <a:endParaRPr lang="en-US" sz="1400" b="1" i="0" u="none" strike="noStrike" dirty="0">
                        <a:solidFill>
                          <a:srgbClr val="000000"/>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a:txBody>
                    <a:bodyPr/>
                    <a:lstStyle/>
                    <a:p>
                      <a:pPr algn="ctr" fontAlgn="ctr">
                        <a:buNone/>
                      </a:pPr>
                      <a:r>
                        <a:rPr lang="en-US" sz="1400" b="1" i="0" u="none" strike="noStrike" dirty="0">
                          <a:solidFill>
                            <a:schemeClr val="tx1"/>
                          </a:solidFill>
                          <a:effectLst/>
                          <a:latin typeface="TH SarabunPSK" panose="020B0500040200020003" pitchFamily="34" charset="-34"/>
                          <a:cs typeface="TH SarabunPSK" panose="020B0500040200020003" pitchFamily="34" charset="-34"/>
                        </a:rPr>
                        <a:t>-4</a:t>
                      </a:r>
                    </a:p>
                  </a:txBody>
                  <a:tcPr marL="7620" marR="7620" marT="762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solidFill>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extLst>
                  <a:ext uri="{0D108BD9-81ED-4DB2-BD59-A6C34878D82A}">
                    <a16:rowId xmlns:a16="http://schemas.microsoft.com/office/drawing/2014/main" val="3284779376"/>
                  </a:ext>
                </a:extLst>
              </a:tr>
            </a:tbl>
          </a:graphicData>
        </a:graphic>
      </p:graphicFrame>
      <p:sp>
        <p:nvSpPr>
          <p:cNvPr id="48" name="TextBox 18">
            <a:extLst>
              <a:ext uri="{FF2B5EF4-FFF2-40B4-BE49-F238E27FC236}">
                <a16:creationId xmlns:a16="http://schemas.microsoft.com/office/drawing/2014/main" id="{2F286D81-DAFC-AC59-4891-5078984630BB}"/>
              </a:ext>
            </a:extLst>
          </p:cNvPr>
          <p:cNvSpPr txBox="1"/>
          <p:nvPr/>
        </p:nvSpPr>
        <p:spPr>
          <a:xfrm>
            <a:off x="9764842" y="3565339"/>
            <a:ext cx="2310363" cy="233476"/>
          </a:xfrm>
          <a:prstGeom prst="rect">
            <a:avLst/>
          </a:prstGeom>
          <a:solidFill>
            <a:schemeClr val="accent5">
              <a:lumMod val="60000"/>
              <a:lumOff val="40000"/>
            </a:schemeClr>
          </a:solidFill>
          <a:ln>
            <a:solidFill>
              <a:srgbClr val="7CAFDE"/>
            </a:solidFill>
          </a:ln>
        </p:spPr>
        <p:txBody>
          <a:bodyPr wrap="square">
            <a:noAutofit/>
          </a:bodyPr>
          <a:lstStyle>
            <a:defPPr>
              <a:defRPr lang="en-US"/>
            </a:defPPr>
            <a:lvl1pPr marL="107950" marR="0" lvl="0" indent="-107950" fontAlgn="auto">
              <a:lnSpc>
                <a:spcPct val="70000"/>
              </a:lnSpc>
              <a:spcBef>
                <a:spcPts val="0"/>
              </a:spcBef>
              <a:spcAft>
                <a:spcPts val="0"/>
              </a:spcAft>
              <a:buClrTx/>
              <a:buSzTx/>
              <a:buFont typeface="Arial" panose="020B0604020202020204" pitchFamily="34" charset="0"/>
              <a:buChar char="•"/>
              <a:tabLst/>
              <a:defRPr kumimoji="0" sz="900" b="0" i="0" u="none" strike="noStrike" cap="none" spc="0" normalizeH="0" baseline="0">
                <a:ln>
                  <a:noFill/>
                </a:ln>
                <a:solidFill>
                  <a:prstClr val="black"/>
                </a:solidFill>
                <a:effectLst/>
                <a:uLnTx/>
                <a:uFillTx/>
                <a:latin typeface="TH SarabunPSK" panose="020B0500040200020003" pitchFamily="34" charset="-34"/>
                <a:cs typeface="TH SarabunPSK" panose="020B0500040200020003" pitchFamily="34" charset="-34"/>
              </a:defRPr>
            </a:lvl1p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4</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การบริหารจัดการในภาพรวม</a:t>
            </a:r>
          </a:p>
        </p:txBody>
      </p:sp>
      <p:sp>
        <p:nvSpPr>
          <p:cNvPr id="49" name="Rectangle 19">
            <a:extLst>
              <a:ext uri="{FF2B5EF4-FFF2-40B4-BE49-F238E27FC236}">
                <a16:creationId xmlns:a16="http://schemas.microsoft.com/office/drawing/2014/main" id="{3BF4F453-6987-2FD0-2FB2-534D6D9CB193}"/>
              </a:ext>
            </a:extLst>
          </p:cNvPr>
          <p:cNvSpPr/>
          <p:nvPr/>
        </p:nvSpPr>
        <p:spPr>
          <a:xfrm>
            <a:off x="9764257" y="3842286"/>
            <a:ext cx="2305823" cy="440219"/>
          </a:xfrm>
          <a:prstGeom prst="rect">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ระบุหัวข้อย่อยภายใต้ </a:t>
            </a:r>
            <a:r>
              <a:rPr kumimoji="0" lang="en-US" sz="14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th-TH" sz="1400" b="1" i="0" u="none" strike="noStrike" kern="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auto" latinLnBrk="0" hangingPunct="1">
              <a:lnSpc>
                <a:spcPct val="70000"/>
              </a:lnSpc>
              <a:spcBef>
                <a:spcPts val="0"/>
              </a:spcBef>
              <a:spcAft>
                <a:spcPts val="0"/>
              </a:spcAft>
              <a:buClrTx/>
              <a:buSzTx/>
              <a:buFontTx/>
              <a:buNone/>
              <a:tabLst/>
              <a:defRPr/>
            </a:pPr>
            <a:r>
              <a:rPr kumimoji="0" lang="th-TH" sz="1400" b="0" i="0" u="none" strike="noStrike" kern="0" cap="none" spc="-1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4.1 การสื่อสารประชาสัมพันธ์สร้างความเข้าใจ</a:t>
            </a:r>
          </a:p>
        </p:txBody>
      </p:sp>
      <p:graphicFrame>
        <p:nvGraphicFramePr>
          <p:cNvPr id="5" name="Table 11">
            <a:extLst>
              <a:ext uri="{FF2B5EF4-FFF2-40B4-BE49-F238E27FC236}">
                <a16:creationId xmlns:a16="http://schemas.microsoft.com/office/drawing/2014/main" id="{181642E9-4023-454F-BD25-B8C8CAB29389}"/>
              </a:ext>
            </a:extLst>
          </p:cNvPr>
          <p:cNvGraphicFramePr>
            <a:graphicFrameLocks noGrp="1"/>
          </p:cNvGraphicFramePr>
          <p:nvPr/>
        </p:nvGraphicFramePr>
        <p:xfrm>
          <a:off x="173757" y="4064177"/>
          <a:ext cx="4819485" cy="1195411"/>
        </p:xfrm>
        <a:graphic>
          <a:graphicData uri="http://schemas.openxmlformats.org/drawingml/2006/table">
            <a:tbl>
              <a:tblPr firstRow="1" bandRow="1"/>
              <a:tblGrid>
                <a:gridCol w="1473409">
                  <a:extLst>
                    <a:ext uri="{9D8B030D-6E8A-4147-A177-3AD203B41FA5}">
                      <a16:colId xmlns:a16="http://schemas.microsoft.com/office/drawing/2014/main" val="20000"/>
                    </a:ext>
                  </a:extLst>
                </a:gridCol>
                <a:gridCol w="1701395">
                  <a:extLst>
                    <a:ext uri="{9D8B030D-6E8A-4147-A177-3AD203B41FA5}">
                      <a16:colId xmlns:a16="http://schemas.microsoft.com/office/drawing/2014/main" val="20001"/>
                    </a:ext>
                  </a:extLst>
                </a:gridCol>
                <a:gridCol w="1644681">
                  <a:extLst>
                    <a:ext uri="{9D8B030D-6E8A-4147-A177-3AD203B41FA5}">
                      <a16:colId xmlns:a16="http://schemas.microsoft.com/office/drawing/2014/main" val="20002"/>
                    </a:ext>
                  </a:extLst>
                </a:gridCol>
              </a:tblGrid>
              <a:tr h="187297">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25487">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631487">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ผลการดำเนินงานปี </a:t>
                      </a:r>
                      <a:r>
                        <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68</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ในรอบ 6 เดือน</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(29,885</a:t>
                      </a:r>
                      <a:r>
                        <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 จุด</a:t>
                      </a: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a:t>
                      </a:r>
                      <a:endPar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6 เดือน </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ลดลงร้อยละ 5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(28,391</a:t>
                      </a:r>
                      <a:r>
                        <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 จุด</a:t>
                      </a: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a:t>
                      </a:r>
                      <a:endPar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6 เดือน ลดลงร้อยละ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10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(26,897</a:t>
                      </a:r>
                      <a:r>
                        <a:rPr lang="th-TH"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จุด</a:t>
                      </a:r>
                      <a:r>
                        <a:rPr lang="en-US"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11" name="Table 11">
            <a:extLst>
              <a:ext uri="{FF2B5EF4-FFF2-40B4-BE49-F238E27FC236}">
                <a16:creationId xmlns:a16="http://schemas.microsoft.com/office/drawing/2014/main" id="{67463E64-0DC0-9036-9A19-6A08723958C8}"/>
              </a:ext>
            </a:extLst>
          </p:cNvPr>
          <p:cNvGraphicFramePr>
            <a:graphicFrameLocks noGrp="1"/>
          </p:cNvGraphicFramePr>
          <p:nvPr/>
        </p:nvGraphicFramePr>
        <p:xfrm>
          <a:off x="184138" y="5241180"/>
          <a:ext cx="4789226" cy="1195496"/>
        </p:xfrm>
        <a:graphic>
          <a:graphicData uri="http://schemas.openxmlformats.org/drawingml/2006/table">
            <a:tbl>
              <a:tblPr firstRow="1" bandRow="1"/>
              <a:tblGrid>
                <a:gridCol w="1444665">
                  <a:extLst>
                    <a:ext uri="{9D8B030D-6E8A-4147-A177-3AD203B41FA5}">
                      <a16:colId xmlns:a16="http://schemas.microsoft.com/office/drawing/2014/main" val="20000"/>
                    </a:ext>
                  </a:extLst>
                </a:gridCol>
                <a:gridCol w="1740075">
                  <a:extLst>
                    <a:ext uri="{9D8B030D-6E8A-4147-A177-3AD203B41FA5}">
                      <a16:colId xmlns:a16="http://schemas.microsoft.com/office/drawing/2014/main" val="20001"/>
                    </a:ext>
                  </a:extLst>
                </a:gridCol>
                <a:gridCol w="1604486">
                  <a:extLst>
                    <a:ext uri="{9D8B030D-6E8A-4147-A177-3AD203B41FA5}">
                      <a16:colId xmlns:a16="http://schemas.microsoft.com/office/drawing/2014/main" val="20002"/>
                    </a:ext>
                  </a:extLst>
                </a:gridCol>
              </a:tblGrid>
              <a:tr h="214490">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2569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รอบ 2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3207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649932">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ผลการดำเนินงานปี </a:t>
                      </a:r>
                      <a:r>
                        <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68</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ในรอบ 12 เดือน</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(36,686 </a:t>
                      </a:r>
                      <a:r>
                        <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จุด</a:t>
                      </a: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12 เดือน </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ลดลงร้อยละ 5</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เมื่อเทียบกับปีที่ผ่านมา</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(34,852</a:t>
                      </a:r>
                      <a:r>
                        <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 จุด</a:t>
                      </a:r>
                      <a:r>
                        <a:rPr lang="en-US" sz="1400" b="1" i="0" u="none" strike="noStrike" kern="1200" dirty="0">
                          <a:solidFill>
                            <a:schemeClr val="tx1"/>
                          </a:solidFill>
                          <a:effectLst/>
                          <a:latin typeface="TH SarabunPSK" panose="020B0500040200020003" pitchFamily="34" charset="-34"/>
                          <a:ea typeface="+mn-ea"/>
                          <a:cs typeface="TH SarabunPSK" panose="020B0500040200020003" pitchFamily="34" charset="-34"/>
                        </a:rPr>
                        <a:t>)</a:t>
                      </a:r>
                      <a:endParaRPr lang="th-TH" sz="1400" b="1"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12 เดือน ลดลงร้อยละ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10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endPar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en-US"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(33,017</a:t>
                      </a:r>
                      <a:r>
                        <a:rPr lang="th-TH"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จุด</a:t>
                      </a:r>
                      <a:r>
                        <a:rPr lang="en-US" sz="1400" b="1"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26" name="Table 11">
            <a:extLst>
              <a:ext uri="{FF2B5EF4-FFF2-40B4-BE49-F238E27FC236}">
                <a16:creationId xmlns:a16="http://schemas.microsoft.com/office/drawing/2014/main" id="{8A8AA56C-30B3-4C94-4DD7-94AAF946B146}"/>
              </a:ext>
            </a:extLst>
          </p:cNvPr>
          <p:cNvGraphicFramePr>
            <a:graphicFrameLocks noGrp="1"/>
          </p:cNvGraphicFramePr>
          <p:nvPr/>
        </p:nvGraphicFramePr>
        <p:xfrm>
          <a:off x="5426765" y="4068416"/>
          <a:ext cx="4237382" cy="1017611"/>
        </p:xfrm>
        <a:graphic>
          <a:graphicData uri="http://schemas.openxmlformats.org/drawingml/2006/table">
            <a:tbl>
              <a:tblPr firstRow="1" bandRow="1"/>
              <a:tblGrid>
                <a:gridCol w="1295449">
                  <a:extLst>
                    <a:ext uri="{9D8B030D-6E8A-4147-A177-3AD203B41FA5}">
                      <a16:colId xmlns:a16="http://schemas.microsoft.com/office/drawing/2014/main" val="20000"/>
                    </a:ext>
                  </a:extLst>
                </a:gridCol>
                <a:gridCol w="1495899">
                  <a:extLst>
                    <a:ext uri="{9D8B030D-6E8A-4147-A177-3AD203B41FA5}">
                      <a16:colId xmlns:a16="http://schemas.microsoft.com/office/drawing/2014/main" val="20001"/>
                    </a:ext>
                  </a:extLst>
                </a:gridCol>
                <a:gridCol w="1446034">
                  <a:extLst>
                    <a:ext uri="{9D8B030D-6E8A-4147-A177-3AD203B41FA5}">
                      <a16:colId xmlns:a16="http://schemas.microsoft.com/office/drawing/2014/main" val="20002"/>
                    </a:ext>
                  </a:extLst>
                </a:gridCol>
              </a:tblGrid>
              <a:tr h="119271">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รอบที่ 1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(6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231933">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327509">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ผลการดำเนินงานปี </a:t>
                      </a:r>
                      <a:r>
                        <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69</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ในรอบ 6 เดือน</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6 เดือน </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ลดลงร้อยละ 5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6 เดือน ลดลงร้อยละ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10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endPar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aphicFrame>
        <p:nvGraphicFramePr>
          <p:cNvPr id="27" name="Table 11">
            <a:extLst>
              <a:ext uri="{FF2B5EF4-FFF2-40B4-BE49-F238E27FC236}">
                <a16:creationId xmlns:a16="http://schemas.microsoft.com/office/drawing/2014/main" id="{07EDB5E2-3559-BC4D-48D1-7E2E684A43EF}"/>
              </a:ext>
            </a:extLst>
          </p:cNvPr>
          <p:cNvGraphicFramePr>
            <a:graphicFrameLocks noGrp="1"/>
          </p:cNvGraphicFramePr>
          <p:nvPr/>
        </p:nvGraphicFramePr>
        <p:xfrm>
          <a:off x="5456567" y="5043800"/>
          <a:ext cx="4227457" cy="1244369"/>
        </p:xfrm>
        <a:graphic>
          <a:graphicData uri="http://schemas.openxmlformats.org/drawingml/2006/table">
            <a:tbl>
              <a:tblPr firstRow="1" bandRow="1"/>
              <a:tblGrid>
                <a:gridCol w="1275208">
                  <a:extLst>
                    <a:ext uri="{9D8B030D-6E8A-4147-A177-3AD203B41FA5}">
                      <a16:colId xmlns:a16="http://schemas.microsoft.com/office/drawing/2014/main" val="20000"/>
                    </a:ext>
                  </a:extLst>
                </a:gridCol>
                <a:gridCol w="1535967">
                  <a:extLst>
                    <a:ext uri="{9D8B030D-6E8A-4147-A177-3AD203B41FA5}">
                      <a16:colId xmlns:a16="http://schemas.microsoft.com/office/drawing/2014/main" val="20001"/>
                    </a:ext>
                  </a:extLst>
                </a:gridCol>
                <a:gridCol w="1416282">
                  <a:extLst>
                    <a:ext uri="{9D8B030D-6E8A-4147-A177-3AD203B41FA5}">
                      <a16:colId xmlns:a16="http://schemas.microsoft.com/office/drawing/2014/main" val="20002"/>
                    </a:ext>
                  </a:extLst>
                </a:gridCol>
              </a:tblGrid>
              <a:tr h="263363">
                <a:tc gridSpan="3">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l" defTabSz="914400" rtl="0" eaLnBrk="1" fontAlgn="b" latinLnBrk="0" hangingPunct="1">
                        <a:lnSpc>
                          <a:spcPct val="80000"/>
                        </a:lnSpc>
                        <a:spcBef>
                          <a:spcPts val="0"/>
                        </a:spcBef>
                        <a:spcAft>
                          <a:spcPts val="0"/>
                        </a:spcAft>
                        <a:buClrTx/>
                        <a:buSzTx/>
                        <a:buFontTx/>
                        <a:buNone/>
                        <a:tabLst/>
                        <a:defRPr/>
                      </a:pP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เกณฑ์การประเมินปี</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2570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รอบ 2 </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12</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เดือน</a:t>
                      </a:r>
                      <a:r>
                        <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 </a:t>
                      </a:r>
                      <a:endParaRPr lang="en-US" sz="1400" kern="1200" noProof="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83127" marR="83127" marT="43717"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4">
                        <a:lumMod val="40000"/>
                        <a:lumOff val="60000"/>
                      </a:schemeClr>
                    </a:solidFill>
                  </a:tcPr>
                </a:tc>
                <a:tc hMerge="1">
                  <a:txBody>
                    <a:bodyPr/>
                    <a:lstStyle/>
                    <a:p>
                      <a:pPr algn="ctr"/>
                      <a:endParaRPr lang="th-TH" sz="1000" b="1">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16352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8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91609" marR="91609" marT="43717" marB="43717">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rgbClr val="C6E0B4"/>
                    </a:solidFill>
                  </a:tcPr>
                </a:tc>
                <a:extLst>
                  <a:ext uri="{0D108BD9-81ED-4DB2-BD59-A6C34878D82A}">
                    <a16:rowId xmlns:a16="http://schemas.microsoft.com/office/drawing/2014/main" val="10001"/>
                  </a:ext>
                </a:extLst>
              </a:tr>
              <a:tr h="445272">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ผลการดำเนินงานปี </a:t>
                      </a:r>
                      <a:r>
                        <a:rPr lang="en-US"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69</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ในรอบ 12 เดือน</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12 เดือน </a:t>
                      </a: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ลดลงร้อยละ 5</a:t>
                      </a: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 เมื่อเทียบกับปีที่ผ่านมา</a:t>
                      </a: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จำนวนจุด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Hotspot</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รอบ 12 เดือน ลดลงร้อยละ </a:t>
                      </a:r>
                      <a:r>
                        <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rPr>
                        <a:t>10 </a:t>
                      </a:r>
                      <a:endParaRPr lang="th-TH"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p>
                      <a:pPr marL="0" marR="0" lvl="0" indent="0" algn="ctr" defTabSz="914400" rtl="0" eaLnBrk="1" fontAlgn="auto" latinLnBrk="0" hangingPunct="1">
                        <a:lnSpc>
                          <a:spcPts val="1400"/>
                        </a:lnSpc>
                        <a:spcBef>
                          <a:spcPts val="0"/>
                        </a:spcBef>
                        <a:spcAft>
                          <a:spcPts val="0"/>
                        </a:spcAft>
                        <a:buClrTx/>
                        <a:buSzTx/>
                        <a:buFontTx/>
                        <a:buNone/>
                        <a:tabLst/>
                        <a:defRPr/>
                      </a:pPr>
                      <a:r>
                        <a:rPr lang="th-TH" sz="1400" b="0" i="0" u="none" strike="noStrike" kern="1200" dirty="0">
                          <a:solidFill>
                            <a:schemeClr val="tx1"/>
                          </a:solidFill>
                          <a:effectLst/>
                          <a:latin typeface="TH SarabunPSK" panose="020B0500040200020003" pitchFamily="34" charset="-34"/>
                          <a:ea typeface="+mn-ea"/>
                          <a:cs typeface="TH SarabunPSK" panose="020B0500040200020003" pitchFamily="34" charset="-34"/>
                        </a:rPr>
                        <a:t>เมื่อเทียบกับปีที่ผ่านมา</a:t>
                      </a:r>
                      <a:endParaRPr lang="en-US" sz="1400" b="0" i="0" u="none" strike="noStrike" kern="1200" noProof="0" dirty="0">
                        <a:solidFill>
                          <a:schemeClr val="tx1"/>
                        </a:solidFill>
                        <a:effectLst/>
                        <a:latin typeface="TH SarabunPSK" panose="020B0500040200020003" pitchFamily="34" charset="-34"/>
                        <a:ea typeface="+mn-ea"/>
                        <a:cs typeface="TH SarabunPSK" panose="020B0500040200020003" pitchFamily="34" charset="-34"/>
                      </a:endParaRPr>
                    </a:p>
                  </a:txBody>
                  <a:tcPr marL="7620" marR="7620" marT="762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bl>
          </a:graphicData>
        </a:graphic>
      </p:graphicFrame>
      <p:grpSp>
        <p:nvGrpSpPr>
          <p:cNvPr id="12" name="Group 2">
            <a:extLst>
              <a:ext uri="{FF2B5EF4-FFF2-40B4-BE49-F238E27FC236}">
                <a16:creationId xmlns:a16="http://schemas.microsoft.com/office/drawing/2014/main" id="{B3F5ED7E-C9C9-CE76-2B61-C0B4899D7D23}"/>
              </a:ext>
            </a:extLst>
          </p:cNvPr>
          <p:cNvGrpSpPr/>
          <p:nvPr/>
        </p:nvGrpSpPr>
        <p:grpSpPr>
          <a:xfrm>
            <a:off x="6011301" y="532311"/>
            <a:ext cx="724349" cy="427588"/>
            <a:chOff x="1562731" y="1899324"/>
            <a:chExt cx="545361" cy="289957"/>
          </a:xfrm>
        </p:grpSpPr>
        <p:pic>
          <p:nvPicPr>
            <p:cNvPr id="15" name="Picture 1" descr="C:\Users\dathpan\Downloads\056aac9a306aef891367aae43a86394b.jpg">
              <a:extLst>
                <a:ext uri="{FF2B5EF4-FFF2-40B4-BE49-F238E27FC236}">
                  <a16:creationId xmlns:a16="http://schemas.microsoft.com/office/drawing/2014/main" id="{0EDB1E82-C65F-EAF1-ABCB-D1ACC297A5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6319" t="8192" r="17099" b="14839"/>
            <a:stretch>
              <a:fillRect/>
            </a:stretch>
          </p:blipFill>
          <p:spPr bwMode="auto">
            <a:xfrm>
              <a:off x="1642423" y="1899324"/>
              <a:ext cx="380474" cy="289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6">
              <a:extLst>
                <a:ext uri="{FF2B5EF4-FFF2-40B4-BE49-F238E27FC236}">
                  <a16:creationId xmlns:a16="http://schemas.microsoft.com/office/drawing/2014/main" id="{CCE9063B-149D-51E8-5B23-C91E51ACE955}"/>
                </a:ext>
              </a:extLst>
            </p:cNvPr>
            <p:cNvSpPr txBox="1"/>
            <p:nvPr/>
          </p:nvSpPr>
          <p:spPr>
            <a:xfrm>
              <a:off x="1562731" y="1968958"/>
              <a:ext cx="545361" cy="166229"/>
            </a:xfrm>
            <a:prstGeom prst="rect">
              <a:avLst/>
            </a:prstGeom>
            <a:noFill/>
          </p:spPr>
          <p:txBody>
            <a:bodyPr wrap="square" rtlCol="0">
              <a:spAutoFit/>
            </a:bodyPr>
            <a:lstStyle/>
            <a:p>
              <a:pPr algn="ctr">
                <a:lnSpc>
                  <a:spcPct val="80000"/>
                </a:lnSpc>
                <a:defRPr/>
              </a:pPr>
              <a:r>
                <a:rPr lang="th-TH" sz="1200" b="1" dirty="0">
                  <a:solidFill>
                    <a:prstClr val="black"/>
                  </a:solidFill>
                  <a:latin typeface="TH SarabunPSK" panose="020B0500040200020003" pitchFamily="34" charset="-34"/>
                  <a:cs typeface="TH SarabunPSK" panose="020B0500040200020003" pitchFamily="34" charset="-34"/>
                </a:rPr>
                <a:t>ต่อเนื่อง</a:t>
              </a:r>
              <a:r>
                <a:rPr lang="en-US" sz="1200" b="1" dirty="0">
                  <a:solidFill>
                    <a:prstClr val="black"/>
                  </a:solidFill>
                  <a:latin typeface="TH SarabunPSK" panose="020B0500040200020003" pitchFamily="34" charset="-34"/>
                  <a:cs typeface="TH SarabunPSK" panose="020B0500040200020003" pitchFamily="34" charset="-34"/>
                </a:rPr>
                <a:t> </a:t>
              </a:r>
              <a:endParaRPr lang="en-GB" sz="1200" b="1" dirty="0">
                <a:solidFill>
                  <a:srgbClr val="FF0000"/>
                </a:solidFill>
                <a:latin typeface="TH SarabunPSK" panose="020B0500040200020003" pitchFamily="34" charset="-34"/>
                <a:cs typeface="TH SarabunPSK" panose="020B0500040200020003" pitchFamily="34" charset="-34"/>
              </a:endParaRPr>
            </a:p>
          </p:txBody>
        </p:sp>
      </p:grpSp>
      <p:grpSp>
        <p:nvGrpSpPr>
          <p:cNvPr id="21" name="กลุ่ม 4">
            <a:extLst>
              <a:ext uri="{FF2B5EF4-FFF2-40B4-BE49-F238E27FC236}">
                <a16:creationId xmlns:a16="http://schemas.microsoft.com/office/drawing/2014/main" id="{1C490CC2-71D2-1813-7D3A-1BC796C75A91}"/>
              </a:ext>
            </a:extLst>
          </p:cNvPr>
          <p:cNvGrpSpPr>
            <a:grpSpLocks/>
          </p:cNvGrpSpPr>
          <p:nvPr/>
        </p:nvGrpSpPr>
        <p:grpSpPr bwMode="auto">
          <a:xfrm>
            <a:off x="6536574" y="494510"/>
            <a:ext cx="811325" cy="486601"/>
            <a:chOff x="7076055" y="1707729"/>
            <a:chExt cx="1164188" cy="628202"/>
          </a:xfrm>
        </p:grpSpPr>
        <p:pic>
          <p:nvPicPr>
            <p:cNvPr id="22" name="Picture 1" descr="C:\Users\dathpan\Downloads\056aac9a306aef891367aae43a86394b.jpg">
              <a:extLst>
                <a:ext uri="{FF2B5EF4-FFF2-40B4-BE49-F238E27FC236}">
                  <a16:creationId xmlns:a16="http://schemas.microsoft.com/office/drawing/2014/main" id="{398C6274-BB7A-4788-09A1-F1B20BAC19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16319" t="8192" r="17099" b="14839"/>
            <a:stretch>
              <a:fillRect/>
            </a:stretch>
          </p:blipFill>
          <p:spPr bwMode="auto">
            <a:xfrm>
              <a:off x="7286862" y="1707729"/>
              <a:ext cx="742574" cy="613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
              <a:extLst>
                <a:ext uri="{FF2B5EF4-FFF2-40B4-BE49-F238E27FC236}">
                  <a16:creationId xmlns:a16="http://schemas.microsoft.com/office/drawing/2014/main" id="{691C96FE-583D-E95B-7F6F-E7763271A6CC}"/>
                </a:ext>
              </a:extLst>
            </p:cNvPr>
            <p:cNvSpPr txBox="1">
              <a:spLocks noChangeArrowheads="1"/>
            </p:cNvSpPr>
            <p:nvPr/>
          </p:nvSpPr>
          <p:spPr bwMode="auto">
            <a:xfrm>
              <a:off x="7076055" y="1739921"/>
              <a:ext cx="1164188" cy="59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algn="ctr" eaLnBrk="1" hangingPunct="1">
                <a:defRPr/>
              </a:pPr>
              <a:r>
                <a:rPr lang="th-TH"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น้ำหนัก</a:t>
              </a:r>
              <a:endParaRPr lang="en-US" alt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endParaRPr>
            </a:p>
            <a:p>
              <a:pPr algn="ctr">
                <a:defRPr/>
              </a:pPr>
              <a:r>
                <a:rPr lang="th-TH" sz="1200" b="1" dirty="0">
                  <a:solidFill>
                    <a:prstClr val="black"/>
                  </a:solidFill>
                  <a:latin typeface="TH SarabunPSK" panose="020B0500040200020003" pitchFamily="34" charset="-34"/>
                  <a:ea typeface="Tahoma" panose="020B0604030504040204" pitchFamily="34" charset="0"/>
                  <a:cs typeface="TH SarabunPSK" panose="020B0500040200020003" pitchFamily="34" charset="-34"/>
                </a:rPr>
                <a:t>5</a:t>
              </a:r>
            </a:p>
          </p:txBody>
        </p:sp>
      </p:grpSp>
    </p:spTree>
    <p:extLst>
      <p:ext uri="{BB962C8B-B14F-4D97-AF65-F5344CB8AC3E}">
        <p14:creationId xmlns:p14="http://schemas.microsoft.com/office/powerpoint/2010/main" val="1144513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8D258-BD46-DD71-22B5-05D11D45C544}"/>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0F13D65-21CB-DE3F-B037-A3EB3589FFF9}"/>
              </a:ext>
            </a:extLst>
          </p:cNvPr>
          <p:cNvSpPr/>
          <p:nvPr/>
        </p:nvSpPr>
        <p:spPr>
          <a:xfrm>
            <a:off x="232811" y="708745"/>
            <a:ext cx="6085320"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 10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ร้อยละของจำนวนจุดความร้อน (</a:t>
            </a:r>
            <a:r>
              <a:rPr kumimoji="0" lang="en-US"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Hotspot) </a:t>
            </a: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ในพื้นที่เกษตรกรรมที่ลดลง </a:t>
            </a:r>
          </a:p>
        </p:txBody>
      </p:sp>
      <p:sp>
        <p:nvSpPr>
          <p:cNvPr id="7" name="สี่เหลี่ยมผืนผ้า 45">
            <a:extLst>
              <a:ext uri="{FF2B5EF4-FFF2-40B4-BE49-F238E27FC236}">
                <a16:creationId xmlns:a16="http://schemas.microsoft.com/office/drawing/2014/main" id="{BF52392D-CBED-D19C-62D2-DFE7E4122165}"/>
              </a:ext>
            </a:extLst>
          </p:cNvPr>
          <p:cNvSpPr/>
          <p:nvPr/>
        </p:nvSpPr>
        <p:spPr>
          <a:xfrm>
            <a:off x="0" y="940"/>
            <a:ext cx="12192000" cy="464482"/>
          </a:xfrm>
          <a:prstGeom prst="rect">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800" b="1" i="0" u="none" strike="noStrike" kern="1200" cap="none" spc="0" normalizeH="0" baseline="0" noProof="0">
                <a:ln>
                  <a:noFill/>
                </a:ln>
                <a:solidFill>
                  <a:prstClr val="white"/>
                </a:solidFill>
                <a:effectLst/>
                <a:uLnTx/>
                <a:uFillTx/>
                <a:latin typeface="TH Sarabun PSK"/>
                <a:ea typeface="+mn-ea"/>
                <a:cs typeface="TH SarabunPSK" panose="020B0500040200020003" pitchFamily="34" charset="-34"/>
              </a:rPr>
              <a:t>รายละเอียดตัวชี้วัด</a:t>
            </a:r>
          </a:p>
        </p:txBody>
      </p:sp>
      <p:sp>
        <p:nvSpPr>
          <p:cNvPr id="14" name="Slide Number Placeholder 13">
            <a:extLst>
              <a:ext uri="{FF2B5EF4-FFF2-40B4-BE49-F238E27FC236}">
                <a16:creationId xmlns:a16="http://schemas.microsoft.com/office/drawing/2014/main" id="{6C795CDB-20FF-37D3-3388-11B97EFA2781}"/>
              </a:ext>
            </a:extLst>
          </p:cNvPr>
          <p:cNvSpPr>
            <a:spLocks noGrp="1"/>
          </p:cNvSpPr>
          <p:nvPr>
            <p:ph type="sldNum" sz="quarter" idx="12"/>
          </p:nvPr>
        </p:nvSpPr>
        <p:spPr>
          <a:xfrm>
            <a:off x="11353800" y="6492875"/>
            <a:ext cx="838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2D2C519-8A74-4384-9F95-E1D319450D0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18" name="Table 17">
            <a:extLst>
              <a:ext uri="{FF2B5EF4-FFF2-40B4-BE49-F238E27FC236}">
                <a16:creationId xmlns:a16="http://schemas.microsoft.com/office/drawing/2014/main" id="{0E332892-9195-6124-096F-BC39E384195F}"/>
              </a:ext>
            </a:extLst>
          </p:cNvPr>
          <p:cNvGraphicFramePr>
            <a:graphicFrameLocks noGrp="1"/>
          </p:cNvGraphicFramePr>
          <p:nvPr/>
        </p:nvGraphicFramePr>
        <p:xfrm>
          <a:off x="68172" y="1805823"/>
          <a:ext cx="11938226" cy="1975984"/>
        </p:xfrm>
        <a:graphic>
          <a:graphicData uri="http://schemas.openxmlformats.org/drawingml/2006/table">
            <a:tbl>
              <a:tblPr firstRow="1" bandRow="1">
                <a:tableStyleId>{5C22544A-7EE6-4342-B048-85BDC9FD1C3A}</a:tableStyleId>
              </a:tblPr>
              <a:tblGrid>
                <a:gridCol w="231271">
                  <a:extLst>
                    <a:ext uri="{9D8B030D-6E8A-4147-A177-3AD203B41FA5}">
                      <a16:colId xmlns:a16="http://schemas.microsoft.com/office/drawing/2014/main" val="2892065096"/>
                    </a:ext>
                  </a:extLst>
                </a:gridCol>
                <a:gridCol w="6711410">
                  <a:extLst>
                    <a:ext uri="{9D8B030D-6E8A-4147-A177-3AD203B41FA5}">
                      <a16:colId xmlns:a16="http://schemas.microsoft.com/office/drawing/2014/main" val="2700536410"/>
                    </a:ext>
                  </a:extLst>
                </a:gridCol>
                <a:gridCol w="407179">
                  <a:extLst>
                    <a:ext uri="{9D8B030D-6E8A-4147-A177-3AD203B41FA5}">
                      <a16:colId xmlns:a16="http://schemas.microsoft.com/office/drawing/2014/main" val="1202398224"/>
                    </a:ext>
                  </a:extLst>
                </a:gridCol>
                <a:gridCol w="360644">
                  <a:extLst>
                    <a:ext uri="{9D8B030D-6E8A-4147-A177-3AD203B41FA5}">
                      <a16:colId xmlns:a16="http://schemas.microsoft.com/office/drawing/2014/main" val="3371328800"/>
                    </a:ext>
                  </a:extLst>
                </a:gridCol>
                <a:gridCol w="407179">
                  <a:extLst>
                    <a:ext uri="{9D8B030D-6E8A-4147-A177-3AD203B41FA5}">
                      <a16:colId xmlns:a16="http://schemas.microsoft.com/office/drawing/2014/main" val="1850866800"/>
                    </a:ext>
                  </a:extLst>
                </a:gridCol>
                <a:gridCol w="418813">
                  <a:extLst>
                    <a:ext uri="{9D8B030D-6E8A-4147-A177-3AD203B41FA5}">
                      <a16:colId xmlns:a16="http://schemas.microsoft.com/office/drawing/2014/main" val="737976483"/>
                    </a:ext>
                  </a:extLst>
                </a:gridCol>
                <a:gridCol w="465347">
                  <a:extLst>
                    <a:ext uri="{9D8B030D-6E8A-4147-A177-3AD203B41FA5}">
                      <a16:colId xmlns:a16="http://schemas.microsoft.com/office/drawing/2014/main" val="3763735119"/>
                    </a:ext>
                  </a:extLst>
                </a:gridCol>
                <a:gridCol w="418813">
                  <a:extLst>
                    <a:ext uri="{9D8B030D-6E8A-4147-A177-3AD203B41FA5}">
                      <a16:colId xmlns:a16="http://schemas.microsoft.com/office/drawing/2014/main" val="2037036335"/>
                    </a:ext>
                  </a:extLst>
                </a:gridCol>
                <a:gridCol w="500248">
                  <a:extLst>
                    <a:ext uri="{9D8B030D-6E8A-4147-A177-3AD203B41FA5}">
                      <a16:colId xmlns:a16="http://schemas.microsoft.com/office/drawing/2014/main" val="1112722066"/>
                    </a:ext>
                  </a:extLst>
                </a:gridCol>
                <a:gridCol w="442080">
                  <a:extLst>
                    <a:ext uri="{9D8B030D-6E8A-4147-A177-3AD203B41FA5}">
                      <a16:colId xmlns:a16="http://schemas.microsoft.com/office/drawing/2014/main" val="1622175094"/>
                    </a:ext>
                  </a:extLst>
                </a:gridCol>
                <a:gridCol w="372278">
                  <a:extLst>
                    <a:ext uri="{9D8B030D-6E8A-4147-A177-3AD203B41FA5}">
                      <a16:colId xmlns:a16="http://schemas.microsoft.com/office/drawing/2014/main" val="1454971805"/>
                    </a:ext>
                  </a:extLst>
                </a:gridCol>
                <a:gridCol w="418813">
                  <a:extLst>
                    <a:ext uri="{9D8B030D-6E8A-4147-A177-3AD203B41FA5}">
                      <a16:colId xmlns:a16="http://schemas.microsoft.com/office/drawing/2014/main" val="673811003"/>
                    </a:ext>
                  </a:extLst>
                </a:gridCol>
                <a:gridCol w="453713">
                  <a:extLst>
                    <a:ext uri="{9D8B030D-6E8A-4147-A177-3AD203B41FA5}">
                      <a16:colId xmlns:a16="http://schemas.microsoft.com/office/drawing/2014/main" val="568888282"/>
                    </a:ext>
                  </a:extLst>
                </a:gridCol>
                <a:gridCol w="330438">
                  <a:extLst>
                    <a:ext uri="{9D8B030D-6E8A-4147-A177-3AD203B41FA5}">
                      <a16:colId xmlns:a16="http://schemas.microsoft.com/office/drawing/2014/main" val="4146528416"/>
                    </a:ext>
                  </a:extLst>
                </a:gridCol>
              </a:tblGrid>
              <a:tr h="0">
                <a:tc rowSpan="2">
                  <a:txBody>
                    <a:bodyPr/>
                    <a:lstStyle/>
                    <a:p>
                      <a:pPr algn="ct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ที่</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rowSpan="2">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กิจกรรม 6 เดือน</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gridSpan="12">
                  <a:txBody>
                    <a:bodyPr/>
                    <a:lstStyle/>
                    <a:p>
                      <a:pPr algn="ctr">
                        <a:lnSpc>
                          <a:spcPts val="1400"/>
                        </a:lnSpc>
                      </a:pPr>
                      <a:r>
                        <a:rPr lang="th-TH" sz="14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ปีงบประมาณ</a:t>
                      </a:r>
                      <a:r>
                        <a:rPr lang="th-TH" sz="1400" b="0" baseline="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 พ.ศ. 2569</a:t>
                      </a:r>
                      <a:endParaRPr lang="th-TH" sz="14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extLst>
                  <a:ext uri="{0D108BD9-81ED-4DB2-BD59-A6C34878D82A}">
                    <a16:rowId xmlns:a16="http://schemas.microsoft.com/office/drawing/2014/main" val="677367721"/>
                  </a:ext>
                </a:extLst>
              </a:tr>
              <a:tr h="0">
                <a:tc vMerge="1">
                  <a:txBody>
                    <a:bodyPr/>
                    <a:lstStyle/>
                    <a:p>
                      <a:endParaRPr lang="th-TH"/>
                    </a:p>
                  </a:txBody>
                  <a:tcPr/>
                </a:tc>
                <a:tc vMerge="1">
                  <a:txBody>
                    <a:bodyPr/>
                    <a:lstStyle/>
                    <a:p>
                      <a:endParaRPr lang="th-TH"/>
                    </a:p>
                  </a:txBody>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พ.ย.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ธ.ค.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ก.พ.</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เม.ย.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พ.ค.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527615755"/>
                  </a:ext>
                </a:extLst>
              </a:tr>
              <a:tr h="169534">
                <a:tc>
                  <a:txBody>
                    <a:bodyPr/>
                    <a:lstStyle/>
                    <a:p>
                      <a:pPr algn="ctr">
                        <a:lnSpc>
                          <a:spcPts val="1400"/>
                        </a:lnSpc>
                      </a:pPr>
                      <a:r>
                        <a:rPr lang="th-TH" sz="1400" dirty="0">
                          <a:latin typeface="TH SarabunPSK" panose="020B0500040200020003" pitchFamily="34" charset="-34"/>
                          <a:ea typeface="Tahoma" panose="020B0604030504040204" pitchFamily="34" charset="0"/>
                          <a:cs typeface="TH SarabunPSK" panose="020B0500040200020003" pitchFamily="34" charset="-34"/>
                        </a:rPr>
                        <a:t>1</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จัดทำมาตรการป้องกันและแก้ไขปัญหาการเผาในพื้นที่เกษตรกรรม ปี 2568/69</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192819460"/>
                  </a:ext>
                </a:extLst>
              </a:tr>
              <a:tr h="0">
                <a:tc>
                  <a:txBody>
                    <a:bodyPr/>
                    <a:lstStyle/>
                    <a:p>
                      <a:pPr algn="ctr">
                        <a:lnSpc>
                          <a:spcPts val="1400"/>
                        </a:lnSpc>
                      </a:pPr>
                      <a:r>
                        <a:rPr lang="th-TH" sz="1400" spc="0" baseline="0" dirty="0">
                          <a:latin typeface="TH SarabunPSK" panose="020B0500040200020003" pitchFamily="34" charset="-34"/>
                          <a:ea typeface="Tahoma" panose="020B0604030504040204" pitchFamily="34" charset="0"/>
                          <a:cs typeface="TH SarabunPSK" panose="020B0500040200020003" pitchFamily="34" charset="-34"/>
                        </a:rPr>
                        <a:t>2</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แจ้งหน่วยงานในสังกัดกระทรวงเกษตรและสหกรณ์ เพื่อปฏิบัติการร่วมกับฝ่ายปกครองเพื่อเฝ้าระวัง เข้าระงับเหตุการณ์เผาในพื้นที่เกษตร และการดำเนินการอื่น ๆ ตามมาตรการฯ</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73382256"/>
                  </a:ext>
                </a:extLst>
              </a:tr>
              <a:tr h="169534">
                <a:tc>
                  <a:txBody>
                    <a:bodyPr/>
                    <a:lstStyle/>
                    <a:p>
                      <a:pPr algn="ctr">
                        <a:lnSpc>
                          <a:spcPts val="1400"/>
                        </a:lnSpc>
                      </a:pPr>
                      <a:r>
                        <a:rPr lang="th-TH" sz="1400" dirty="0">
                          <a:latin typeface="TH SarabunPSK" panose="020B0500040200020003" pitchFamily="34" charset="-34"/>
                          <a:ea typeface="Tahoma" panose="020B0604030504040204" pitchFamily="34" charset="0"/>
                          <a:cs typeface="TH SarabunPSK" panose="020B0500040200020003" pitchFamily="34" charset="-34"/>
                        </a:rPr>
                        <a:t>3</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รวบรวมข้อมูลจุดความร้อนในพื้นที่เกษตร จำแนกเป็นพื้นที่เกษตรทั่วไป และพื้นที่ในเขตปฏิรูปที่ดิน และเผยแพร่ข้อมูลให้หน่วยงานระดับจังหวัด เพื่อใช้ติดตามและเฝ้าระวังในพื้นที่</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36882953"/>
                  </a:ext>
                </a:extLst>
              </a:tr>
              <a:tr h="231968">
                <a:tc>
                  <a:txBody>
                    <a:bodyPr/>
                    <a:lstStyle/>
                    <a:p>
                      <a:pPr algn="ctr">
                        <a:lnSpc>
                          <a:spcPts val="1400"/>
                        </a:lnSpc>
                      </a:pPr>
                      <a:r>
                        <a:rPr lang="th-TH" sz="1400" dirty="0">
                          <a:latin typeface="TH SarabunPSK" panose="020B0500040200020003" pitchFamily="34" charset="-34"/>
                          <a:ea typeface="Tahoma" panose="020B0604030504040204" pitchFamily="34" charset="0"/>
                          <a:cs typeface="TH SarabunPSK" panose="020B0500040200020003" pitchFamily="34" charset="-34"/>
                        </a:rPr>
                        <a:t>4</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จัดทำรายงานจุดความร้อน และผลการดำเนินงานมาตรการป้องกันและแก้ไขปัญหาการเผาในพื้นที่เกษตรกรรม ปี 2568/69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305965298"/>
                  </a:ext>
                </a:extLst>
              </a:tr>
            </a:tbl>
          </a:graphicData>
        </a:graphic>
      </p:graphicFrame>
      <p:cxnSp>
        <p:nvCxnSpPr>
          <p:cNvPr id="19" name="Straight Arrow Connector 18">
            <a:extLst>
              <a:ext uri="{FF2B5EF4-FFF2-40B4-BE49-F238E27FC236}">
                <a16:creationId xmlns:a16="http://schemas.microsoft.com/office/drawing/2014/main" id="{C82DC6E6-F2A2-3F10-840D-DBF019034FC4}"/>
              </a:ext>
            </a:extLst>
          </p:cNvPr>
          <p:cNvCxnSpPr>
            <a:cxnSpLocks/>
          </p:cNvCxnSpPr>
          <p:nvPr/>
        </p:nvCxnSpPr>
        <p:spPr>
          <a:xfrm>
            <a:off x="7011131" y="2468137"/>
            <a:ext cx="1188000"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8B2D1632-FE57-6AA5-A10E-3F8E4BF54C15}"/>
              </a:ext>
            </a:extLst>
          </p:cNvPr>
          <p:cNvCxnSpPr>
            <a:cxnSpLocks/>
          </p:cNvCxnSpPr>
          <p:nvPr/>
        </p:nvCxnSpPr>
        <p:spPr>
          <a:xfrm>
            <a:off x="8199131" y="2791738"/>
            <a:ext cx="411469"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14">
            <a:extLst>
              <a:ext uri="{FF2B5EF4-FFF2-40B4-BE49-F238E27FC236}">
                <a16:creationId xmlns:a16="http://schemas.microsoft.com/office/drawing/2014/main" id="{3CF7C6E6-EDBD-E5EA-CF58-F4F4B08754BA}"/>
              </a:ext>
            </a:extLst>
          </p:cNvPr>
          <p:cNvCxnSpPr>
            <a:cxnSpLocks/>
          </p:cNvCxnSpPr>
          <p:nvPr/>
        </p:nvCxnSpPr>
        <p:spPr>
          <a:xfrm>
            <a:off x="7011131" y="3247134"/>
            <a:ext cx="247758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14">
            <a:extLst>
              <a:ext uri="{FF2B5EF4-FFF2-40B4-BE49-F238E27FC236}">
                <a16:creationId xmlns:a16="http://schemas.microsoft.com/office/drawing/2014/main" id="{33B0FBD0-3E8E-344E-97BA-E30E0A7FFF53}"/>
              </a:ext>
            </a:extLst>
          </p:cNvPr>
          <p:cNvCxnSpPr>
            <a:cxnSpLocks/>
          </p:cNvCxnSpPr>
          <p:nvPr/>
        </p:nvCxnSpPr>
        <p:spPr>
          <a:xfrm>
            <a:off x="9057503" y="3625291"/>
            <a:ext cx="431216"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A60FFD2D-80C8-6119-BCCD-C38F9A0E4466}"/>
              </a:ext>
            </a:extLst>
          </p:cNvPr>
          <p:cNvSpPr/>
          <p:nvPr/>
        </p:nvSpPr>
        <p:spPr>
          <a:xfrm>
            <a:off x="146277" y="1400401"/>
            <a:ext cx="3849131" cy="346954"/>
          </a:xfrm>
          <a:prstGeom prst="rect">
            <a:avLst/>
          </a:prstGeom>
        </p:spPr>
        <p:txBody>
          <a:bodyPr wrap="non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แผนการดำเนินการตามตัวชี้วัด (ต.ค. 68 – ก.ย. 69)</a:t>
            </a:r>
          </a:p>
        </p:txBody>
      </p:sp>
      <p:graphicFrame>
        <p:nvGraphicFramePr>
          <p:cNvPr id="24" name="Table 23">
            <a:extLst>
              <a:ext uri="{FF2B5EF4-FFF2-40B4-BE49-F238E27FC236}">
                <a16:creationId xmlns:a16="http://schemas.microsoft.com/office/drawing/2014/main" id="{E53E3B47-1EDE-A662-3FF8-6432369A2BE5}"/>
              </a:ext>
            </a:extLst>
          </p:cNvPr>
          <p:cNvGraphicFramePr>
            <a:graphicFrameLocks noGrp="1"/>
          </p:cNvGraphicFramePr>
          <p:nvPr/>
        </p:nvGraphicFramePr>
        <p:xfrm>
          <a:off x="68172" y="4186646"/>
          <a:ext cx="11938226" cy="1702680"/>
        </p:xfrm>
        <a:graphic>
          <a:graphicData uri="http://schemas.openxmlformats.org/drawingml/2006/table">
            <a:tbl>
              <a:tblPr firstRow="1" bandRow="1">
                <a:tableStyleId>{5C22544A-7EE6-4342-B048-85BDC9FD1C3A}</a:tableStyleId>
              </a:tblPr>
              <a:tblGrid>
                <a:gridCol w="231271">
                  <a:extLst>
                    <a:ext uri="{9D8B030D-6E8A-4147-A177-3AD203B41FA5}">
                      <a16:colId xmlns:a16="http://schemas.microsoft.com/office/drawing/2014/main" val="2892065096"/>
                    </a:ext>
                  </a:extLst>
                </a:gridCol>
                <a:gridCol w="6711410">
                  <a:extLst>
                    <a:ext uri="{9D8B030D-6E8A-4147-A177-3AD203B41FA5}">
                      <a16:colId xmlns:a16="http://schemas.microsoft.com/office/drawing/2014/main" val="2700536410"/>
                    </a:ext>
                  </a:extLst>
                </a:gridCol>
                <a:gridCol w="407179">
                  <a:extLst>
                    <a:ext uri="{9D8B030D-6E8A-4147-A177-3AD203B41FA5}">
                      <a16:colId xmlns:a16="http://schemas.microsoft.com/office/drawing/2014/main" val="1202398224"/>
                    </a:ext>
                  </a:extLst>
                </a:gridCol>
                <a:gridCol w="360644">
                  <a:extLst>
                    <a:ext uri="{9D8B030D-6E8A-4147-A177-3AD203B41FA5}">
                      <a16:colId xmlns:a16="http://schemas.microsoft.com/office/drawing/2014/main" val="3371328800"/>
                    </a:ext>
                  </a:extLst>
                </a:gridCol>
                <a:gridCol w="407179">
                  <a:extLst>
                    <a:ext uri="{9D8B030D-6E8A-4147-A177-3AD203B41FA5}">
                      <a16:colId xmlns:a16="http://schemas.microsoft.com/office/drawing/2014/main" val="1850866800"/>
                    </a:ext>
                  </a:extLst>
                </a:gridCol>
                <a:gridCol w="418813">
                  <a:extLst>
                    <a:ext uri="{9D8B030D-6E8A-4147-A177-3AD203B41FA5}">
                      <a16:colId xmlns:a16="http://schemas.microsoft.com/office/drawing/2014/main" val="737976483"/>
                    </a:ext>
                  </a:extLst>
                </a:gridCol>
                <a:gridCol w="465347">
                  <a:extLst>
                    <a:ext uri="{9D8B030D-6E8A-4147-A177-3AD203B41FA5}">
                      <a16:colId xmlns:a16="http://schemas.microsoft.com/office/drawing/2014/main" val="3763735119"/>
                    </a:ext>
                  </a:extLst>
                </a:gridCol>
                <a:gridCol w="418813">
                  <a:extLst>
                    <a:ext uri="{9D8B030D-6E8A-4147-A177-3AD203B41FA5}">
                      <a16:colId xmlns:a16="http://schemas.microsoft.com/office/drawing/2014/main" val="2037036335"/>
                    </a:ext>
                  </a:extLst>
                </a:gridCol>
                <a:gridCol w="500248">
                  <a:extLst>
                    <a:ext uri="{9D8B030D-6E8A-4147-A177-3AD203B41FA5}">
                      <a16:colId xmlns:a16="http://schemas.microsoft.com/office/drawing/2014/main" val="1112722066"/>
                    </a:ext>
                  </a:extLst>
                </a:gridCol>
                <a:gridCol w="442080">
                  <a:extLst>
                    <a:ext uri="{9D8B030D-6E8A-4147-A177-3AD203B41FA5}">
                      <a16:colId xmlns:a16="http://schemas.microsoft.com/office/drawing/2014/main" val="1622175094"/>
                    </a:ext>
                  </a:extLst>
                </a:gridCol>
                <a:gridCol w="372278">
                  <a:extLst>
                    <a:ext uri="{9D8B030D-6E8A-4147-A177-3AD203B41FA5}">
                      <a16:colId xmlns:a16="http://schemas.microsoft.com/office/drawing/2014/main" val="1454971805"/>
                    </a:ext>
                  </a:extLst>
                </a:gridCol>
                <a:gridCol w="418813">
                  <a:extLst>
                    <a:ext uri="{9D8B030D-6E8A-4147-A177-3AD203B41FA5}">
                      <a16:colId xmlns:a16="http://schemas.microsoft.com/office/drawing/2014/main" val="673811003"/>
                    </a:ext>
                  </a:extLst>
                </a:gridCol>
                <a:gridCol w="453713">
                  <a:extLst>
                    <a:ext uri="{9D8B030D-6E8A-4147-A177-3AD203B41FA5}">
                      <a16:colId xmlns:a16="http://schemas.microsoft.com/office/drawing/2014/main" val="568888282"/>
                    </a:ext>
                  </a:extLst>
                </a:gridCol>
                <a:gridCol w="330438">
                  <a:extLst>
                    <a:ext uri="{9D8B030D-6E8A-4147-A177-3AD203B41FA5}">
                      <a16:colId xmlns:a16="http://schemas.microsoft.com/office/drawing/2014/main" val="4146528416"/>
                    </a:ext>
                  </a:extLst>
                </a:gridCol>
              </a:tblGrid>
              <a:tr h="0">
                <a:tc rowSpan="2">
                  <a:txBody>
                    <a:bodyPr/>
                    <a:lstStyle/>
                    <a:p>
                      <a:pPr algn="ct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ที่</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rowSpan="2">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กิจกรรม </a:t>
                      </a:r>
                      <a:r>
                        <a:rPr lang="en-US"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12</a:t>
                      </a: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 เดือน</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gridSpan="12">
                  <a:txBody>
                    <a:bodyPr/>
                    <a:lstStyle/>
                    <a:p>
                      <a:pPr algn="ctr">
                        <a:lnSpc>
                          <a:spcPts val="1400"/>
                        </a:lnSpc>
                      </a:pPr>
                      <a:r>
                        <a:rPr lang="th-TH" sz="14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ปีงบประมาณ</a:t>
                      </a:r>
                      <a:r>
                        <a:rPr lang="th-TH" sz="1400" b="0" baseline="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 พ.ศ. 2569</a:t>
                      </a:r>
                      <a:endParaRPr lang="th-TH" sz="1400" b="0" dirty="0">
                        <a:solidFill>
                          <a:schemeClr val="tx1"/>
                        </a:solidFill>
                        <a:latin typeface="TH SarabunPSK" panose="020B0500040200020003" pitchFamily="34" charset="-34"/>
                        <a:ea typeface="Tahoma" panose="020B0604030504040204" pitchFamily="34" charset="0"/>
                        <a:cs typeface="TH SarabunPSK" panose="020B0500040200020003" pitchFamily="34" charset="-34"/>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tc hMerge="1">
                  <a:txBody>
                    <a:bodyPr/>
                    <a:lstStyle/>
                    <a:p>
                      <a:endParaRPr lang="th-TH"/>
                    </a:p>
                  </a:txBody>
                  <a:tcPr anchor="ctr"/>
                </a:tc>
                <a:extLst>
                  <a:ext uri="{0D108BD9-81ED-4DB2-BD59-A6C34878D82A}">
                    <a16:rowId xmlns:a16="http://schemas.microsoft.com/office/drawing/2014/main" val="677367721"/>
                  </a:ext>
                </a:extLst>
              </a:tr>
              <a:tr h="0">
                <a:tc vMerge="1">
                  <a:txBody>
                    <a:bodyPr/>
                    <a:lstStyle/>
                    <a:p>
                      <a:endParaRPr lang="th-TH"/>
                    </a:p>
                  </a:txBody>
                  <a:tcPr/>
                </a:tc>
                <a:tc vMerge="1">
                  <a:txBody>
                    <a:bodyPr/>
                    <a:lstStyle/>
                    <a:p>
                      <a:endParaRPr lang="th-TH"/>
                    </a:p>
                  </a:txBody>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ต.ค.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พ.ย.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ธ.ค.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ก.พ.</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เม.ย.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พ.ค.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มิ.ย.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ส.ค.</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tc>
                  <a:txBody>
                    <a:bodyPr/>
                    <a:lstStyle/>
                    <a:p>
                      <a:pPr algn="ctr">
                        <a:lnSpc>
                          <a:spcPts val="1400"/>
                        </a:lnSpc>
                      </a:pPr>
                      <a:r>
                        <a:rPr lang="th-TH" sz="1400" dirty="0">
                          <a:solidFill>
                            <a:schemeClr val="tx1"/>
                          </a:solidFill>
                          <a:latin typeface="TH SarabunPSK" panose="020B0500040200020003" pitchFamily="34" charset="-34"/>
                          <a:ea typeface="Tahoma" panose="020B0604030504040204" pitchFamily="34" charset="0"/>
                          <a:cs typeface="TH SarabunPSK" panose="020B0500040200020003" pitchFamily="34" charset="-34"/>
                        </a:rPr>
                        <a:t>ก.ย.</a:t>
                      </a: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527615755"/>
                  </a:ext>
                </a:extLst>
              </a:tr>
              <a:tr h="0">
                <a:tc>
                  <a:txBody>
                    <a:bodyPr/>
                    <a:lstStyle/>
                    <a:p>
                      <a:pPr algn="ctr">
                        <a:lnSpc>
                          <a:spcPts val="1400"/>
                        </a:lnSpc>
                      </a:pPr>
                      <a:r>
                        <a:rPr lang="th-TH" sz="1400" spc="0" baseline="0" dirty="0">
                          <a:latin typeface="TH SarabunPSK" panose="020B0500040200020003" pitchFamily="34" charset="-34"/>
                          <a:ea typeface="Tahoma" panose="020B0604030504040204" pitchFamily="34" charset="0"/>
                          <a:cs typeface="TH SarabunPSK" panose="020B0500040200020003" pitchFamily="34" charset="-34"/>
                        </a:rPr>
                        <a:t>1</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แจ้งหน่วยงานในสังกัดกระทรวงเกษตรและสหกรณ์ดำเนินการตามมาตรการฯ อย่างต่อเนื่อง หรือยกระดับมาตรการให้เหมาะสมกับสถานการณ์ในพื้นที่ตามข้อสั่งการที่เกี่ยวข้อง</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73382256"/>
                  </a:ext>
                </a:extLst>
              </a:tr>
              <a:tr h="169534">
                <a:tc>
                  <a:txBody>
                    <a:bodyPr/>
                    <a:lstStyle/>
                    <a:p>
                      <a:pPr algn="ctr">
                        <a:lnSpc>
                          <a:spcPts val="1400"/>
                        </a:lnSpc>
                      </a:pPr>
                      <a:r>
                        <a:rPr lang="th-TH" sz="1400" dirty="0">
                          <a:latin typeface="TH SarabunPSK" panose="020B0500040200020003" pitchFamily="34" charset="-34"/>
                          <a:ea typeface="Tahoma" panose="020B0604030504040204" pitchFamily="34" charset="0"/>
                          <a:cs typeface="TH SarabunPSK" panose="020B0500040200020003" pitchFamily="34" charset="-34"/>
                        </a:rPr>
                        <a:t>2</a:t>
                      </a:r>
                    </a:p>
                  </a:txBody>
                  <a:tcP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รวบรวมข้อมูลจุดความร้อนในพื้นที่เกษตร จำแนกเป็นพื้นที่เกษตรทั่วไป และพื้นที่ในเขตปฏิรูปที่ดิน พร้อมเผยแพร่ข้อมูลให้หน่วยงานระดับจังหวัด เพื่อใช้ติดตามและเฝ้าระวังในพื้นที่</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36882953"/>
                  </a:ext>
                </a:extLst>
              </a:tr>
              <a:tr h="231968">
                <a:tc>
                  <a:txBody>
                    <a:bodyPr/>
                    <a:lstStyle/>
                    <a:p>
                      <a:pPr algn="ctr">
                        <a:lnSpc>
                          <a:spcPts val="1400"/>
                        </a:lnSpc>
                      </a:pPr>
                      <a:r>
                        <a:rPr lang="th-TH" sz="1400" dirty="0">
                          <a:latin typeface="TH SarabunPSK" panose="020B0500040200020003" pitchFamily="34" charset="-34"/>
                          <a:ea typeface="Tahoma" panose="020B0604030504040204" pitchFamily="34" charset="0"/>
                          <a:cs typeface="TH SarabunPSK" panose="020B0500040200020003" pitchFamily="34" charset="-34"/>
                        </a:rPr>
                        <a:t>3</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ts val="14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Tahoma" panose="020B0604030504040204" pitchFamily="34" charset="0"/>
                          <a:cs typeface="TH SarabunPSK" panose="020B0500040200020003" pitchFamily="34" charset="-34"/>
                        </a:rPr>
                        <a:t>จัดทำรายงานจุดความร้อน และผลการดำเนินงานมาตรการป้องกันและแก้ไขปัญหาการเผาในพื้นที่เกษตรกรรม ปี 2568/69 </a:t>
                      </a: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tc>
                  <a:txBody>
                    <a:bodyPr/>
                    <a:lstStyle/>
                    <a:p>
                      <a:endParaRPr lang="th-TH" sz="1000" dirty="0">
                        <a:latin typeface="Tahoma" panose="020B0604030504040204" pitchFamily="34" charset="0"/>
                        <a:ea typeface="Tahoma" panose="020B0604030504040204" pitchFamily="34" charset="0"/>
                        <a:cs typeface="Tahoma" panose="020B0604030504040204" pitchFamily="34" charset="0"/>
                      </a:endParaRPr>
                    </a:p>
                  </a:txBody>
                  <a:tcPr marL="36000" marR="36000" marT="36000" marB="36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305965298"/>
                  </a:ext>
                </a:extLst>
              </a:tr>
            </a:tbl>
          </a:graphicData>
        </a:graphic>
      </p:graphicFrame>
      <p:cxnSp>
        <p:nvCxnSpPr>
          <p:cNvPr id="25" name="Straight Arrow Connector 3">
            <a:extLst>
              <a:ext uri="{FF2B5EF4-FFF2-40B4-BE49-F238E27FC236}">
                <a16:creationId xmlns:a16="http://schemas.microsoft.com/office/drawing/2014/main" id="{4148E907-B566-B387-22E6-94AC7C24F5C8}"/>
              </a:ext>
            </a:extLst>
          </p:cNvPr>
          <p:cNvCxnSpPr>
            <a:cxnSpLocks/>
          </p:cNvCxnSpPr>
          <p:nvPr/>
        </p:nvCxnSpPr>
        <p:spPr>
          <a:xfrm>
            <a:off x="11677650" y="5751682"/>
            <a:ext cx="328748"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3">
            <a:extLst>
              <a:ext uri="{FF2B5EF4-FFF2-40B4-BE49-F238E27FC236}">
                <a16:creationId xmlns:a16="http://schemas.microsoft.com/office/drawing/2014/main" id="{B5C39F32-47F2-118D-4AB3-1802EB081F6C}"/>
              </a:ext>
            </a:extLst>
          </p:cNvPr>
          <p:cNvCxnSpPr>
            <a:cxnSpLocks/>
          </p:cNvCxnSpPr>
          <p:nvPr/>
        </p:nvCxnSpPr>
        <p:spPr>
          <a:xfrm>
            <a:off x="7011131" y="5380507"/>
            <a:ext cx="4995267"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3">
            <a:extLst>
              <a:ext uri="{FF2B5EF4-FFF2-40B4-BE49-F238E27FC236}">
                <a16:creationId xmlns:a16="http://schemas.microsoft.com/office/drawing/2014/main" id="{BF5A4D3F-921E-BC17-41E1-2AA1B73F7A89}"/>
              </a:ext>
            </a:extLst>
          </p:cNvPr>
          <p:cNvCxnSpPr>
            <a:cxnSpLocks/>
          </p:cNvCxnSpPr>
          <p:nvPr/>
        </p:nvCxnSpPr>
        <p:spPr>
          <a:xfrm>
            <a:off x="9057503" y="4914708"/>
            <a:ext cx="431216" cy="0"/>
          </a:xfrm>
          <a:prstGeom prst="straightConnector1">
            <a:avLst/>
          </a:prstGeom>
          <a:ln>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101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84CE8-5815-4F62-340F-1B61B17577D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3015FFC-DEEA-4EFC-1C4F-36EDE96EB2B3}"/>
              </a:ext>
            </a:extLst>
          </p:cNvPr>
          <p:cNvSpPr/>
          <p:nvPr/>
        </p:nvSpPr>
        <p:spPr>
          <a:xfrm>
            <a:off x="-13648" y="-15861"/>
            <a:ext cx="11627893" cy="418052"/>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09E8D11E-C381-A959-338A-6E064AE5E06E}"/>
              </a:ext>
            </a:extLst>
          </p:cNvPr>
          <p:cNvSpPr txBox="1"/>
          <p:nvPr/>
        </p:nvSpPr>
        <p:spPr>
          <a:xfrm>
            <a:off x="123081" y="-15861"/>
            <a:ext cx="927602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endParaRPr kumimoji="0" lang="th-TH" sz="20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8" name="Rectangle 7">
            <a:extLst>
              <a:ext uri="{FF2B5EF4-FFF2-40B4-BE49-F238E27FC236}">
                <a16:creationId xmlns:a16="http://schemas.microsoft.com/office/drawing/2014/main" id="{EAF202EC-A4E1-F9BD-012A-C7B33ED0F7D1}"/>
              </a:ext>
            </a:extLst>
          </p:cNvPr>
          <p:cNvSpPr/>
          <p:nvPr/>
        </p:nvSpPr>
        <p:spPr>
          <a:xfrm>
            <a:off x="9962867" y="6400952"/>
            <a:ext cx="2229133" cy="47084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 descr="สำนักงานคณะกรรมการการพัฒนาระบบราชการ">
            <a:extLst>
              <a:ext uri="{FF2B5EF4-FFF2-40B4-BE49-F238E27FC236}">
                <a16:creationId xmlns:a16="http://schemas.microsoft.com/office/drawing/2014/main" id="{D608432C-3824-E1FB-F309-CA9DAE870E5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56345" y="31427"/>
            <a:ext cx="497291" cy="417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8FFABA4-B3DB-A815-323F-9CECD314ECF6}"/>
              </a:ext>
            </a:extLst>
          </p:cNvPr>
          <p:cNvSpPr txBox="1"/>
          <p:nvPr/>
        </p:nvSpPr>
        <p:spPr>
          <a:xfrm>
            <a:off x="87518" y="642307"/>
            <a:ext cx="7958233" cy="430887"/>
          </a:xfrm>
          <a:prstGeom prst="rect">
            <a:avLst/>
          </a:prstGeom>
          <a:noFill/>
        </p:spPr>
        <p:txBody>
          <a:bodyPr wrap="square" rtlCol="0">
            <a:spAutoFit/>
          </a:bodyPr>
          <a:lstStyle/>
          <a:p>
            <a:pPr marL="177800" marR="0" lvl="0" indent="-177800" algn="l" defTabSz="914400" rtl="0" eaLnBrk="1" fontAlgn="auto" latinLnBrk="0" hangingPunct="1">
              <a:lnSpc>
                <a:spcPct val="100000"/>
              </a:lnSpc>
              <a:spcBef>
                <a:spcPts val="0"/>
              </a:spcBef>
              <a:spcAft>
                <a:spcPts val="0"/>
              </a:spcAft>
              <a:buClrTx/>
              <a:buSzTx/>
              <a:buFontTx/>
              <a:buNone/>
              <a:tabLst/>
              <a:defRPr/>
            </a:pPr>
            <a:r>
              <a:rPr kumimoji="0" lang="th-TH"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ตัวชี้วัดที่</a:t>
            </a:r>
            <a:r>
              <a:rPr kumimoji="0" lang="en-US"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11</a:t>
            </a:r>
            <a:r>
              <a:rPr kumimoji="0" lang="en-US"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 </a:t>
            </a:r>
            <a:r>
              <a:rPr kumimoji="0" lang="th-TH"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คะแนนการประเมินสถานะของหน่วยงานในการเป็นระบบราชการ 4.0 (</a:t>
            </a:r>
            <a:r>
              <a:rPr kumimoji="0" lang="en-US"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PMQA 4.0)</a:t>
            </a:r>
            <a:endParaRPr kumimoji="0" lang="th-TH" sz="22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sym typeface="Symbol" panose="05050102010706020507" pitchFamily="18" charset="2"/>
            </a:endParaRPr>
          </a:p>
        </p:txBody>
      </p:sp>
      <p:sp>
        <p:nvSpPr>
          <p:cNvPr id="33" name="TextBox 32">
            <a:extLst>
              <a:ext uri="{FF2B5EF4-FFF2-40B4-BE49-F238E27FC236}">
                <a16:creationId xmlns:a16="http://schemas.microsoft.com/office/drawing/2014/main" id="{F2BA5E36-381A-4826-AA0F-C93DE46F63D8}"/>
              </a:ext>
            </a:extLst>
          </p:cNvPr>
          <p:cNvSpPr txBox="1"/>
          <p:nvPr/>
        </p:nvSpPr>
        <p:spPr>
          <a:xfrm>
            <a:off x="104285" y="6341638"/>
            <a:ext cx="7920000" cy="296043"/>
          </a:xfrm>
          <a:prstGeom prst="rect">
            <a:avLst/>
          </a:prstGeom>
          <a:noFill/>
          <a:ln w="12700">
            <a:noFill/>
          </a:ln>
        </p:spPr>
        <p:txBody>
          <a:bodyPr wrap="square">
            <a:spAutoFit/>
          </a:bodyPr>
          <a:lstStyle/>
          <a:p>
            <a:pPr marL="0" marR="0" lvl="0" indent="0" algn="l" defTabSz="914400" rtl="0" eaLnBrk="1" fontAlgn="auto" latinLnBrk="0" hangingPunct="1">
              <a:lnSpc>
                <a:spcPct val="80000"/>
              </a:lnSpc>
              <a:spcBef>
                <a:spcPts val="0"/>
              </a:spcBef>
              <a:spcAft>
                <a:spcPts val="0"/>
              </a:spcAft>
              <a:buClrTx/>
              <a:buSzTx/>
              <a:buFontTx/>
              <a:buNone/>
              <a:tabLst/>
              <a:defRPr/>
            </a:pPr>
            <a:r>
              <a:rPr kumimoji="0" lang="th-TH" sz="1600" b="1" i="0" u="none" strike="noStrike" kern="1200" cap="none" spc="-3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เงื่อนไข</a:t>
            </a:r>
            <a:r>
              <a:rPr kumimoji="0" lang="en-US" sz="1600" b="1" i="0" u="none" strike="noStrike" kern="1200" cap="none" spc="-3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 -</a:t>
            </a:r>
            <a:endParaRPr kumimoji="0" lang="th-TH" sz="1600" b="0" i="0" u="none" strike="noStrike" kern="1200" cap="none" spc="-3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aphicFrame>
        <p:nvGraphicFramePr>
          <p:cNvPr id="35" name="Table 34">
            <a:extLst>
              <a:ext uri="{FF2B5EF4-FFF2-40B4-BE49-F238E27FC236}">
                <a16:creationId xmlns:a16="http://schemas.microsoft.com/office/drawing/2014/main" id="{6B79DE39-362A-CA3E-A783-C88BF5433D27}"/>
              </a:ext>
            </a:extLst>
          </p:cNvPr>
          <p:cNvGraphicFramePr>
            <a:graphicFrameLocks noGrp="1"/>
          </p:cNvGraphicFramePr>
          <p:nvPr>
            <p:extLst>
              <p:ext uri="{D42A27DB-BD31-4B8C-83A1-F6EECF244321}">
                <p14:modId xmlns:p14="http://schemas.microsoft.com/office/powerpoint/2010/main" val="637549294"/>
              </p:ext>
            </p:extLst>
          </p:nvPr>
        </p:nvGraphicFramePr>
        <p:xfrm>
          <a:off x="165986" y="4109508"/>
          <a:ext cx="7914440" cy="983715"/>
        </p:xfrm>
        <a:graphic>
          <a:graphicData uri="http://schemas.openxmlformats.org/drawingml/2006/table">
            <a:tbl>
              <a:tblPr firstRow="1" bandRow="1"/>
              <a:tblGrid>
                <a:gridCol w="791444">
                  <a:extLst>
                    <a:ext uri="{9D8B030D-6E8A-4147-A177-3AD203B41FA5}">
                      <a16:colId xmlns:a16="http://schemas.microsoft.com/office/drawing/2014/main" val="51523606"/>
                    </a:ext>
                  </a:extLst>
                </a:gridCol>
                <a:gridCol w="791444">
                  <a:extLst>
                    <a:ext uri="{9D8B030D-6E8A-4147-A177-3AD203B41FA5}">
                      <a16:colId xmlns:a16="http://schemas.microsoft.com/office/drawing/2014/main" val="2644754066"/>
                    </a:ext>
                  </a:extLst>
                </a:gridCol>
                <a:gridCol w="791444">
                  <a:extLst>
                    <a:ext uri="{9D8B030D-6E8A-4147-A177-3AD203B41FA5}">
                      <a16:colId xmlns:a16="http://schemas.microsoft.com/office/drawing/2014/main" val="1595627643"/>
                    </a:ext>
                  </a:extLst>
                </a:gridCol>
                <a:gridCol w="791444">
                  <a:extLst>
                    <a:ext uri="{9D8B030D-6E8A-4147-A177-3AD203B41FA5}">
                      <a16:colId xmlns:a16="http://schemas.microsoft.com/office/drawing/2014/main" val="2659447798"/>
                    </a:ext>
                  </a:extLst>
                </a:gridCol>
                <a:gridCol w="791444">
                  <a:extLst>
                    <a:ext uri="{9D8B030D-6E8A-4147-A177-3AD203B41FA5}">
                      <a16:colId xmlns:a16="http://schemas.microsoft.com/office/drawing/2014/main" val="3079781069"/>
                    </a:ext>
                  </a:extLst>
                </a:gridCol>
                <a:gridCol w="791444">
                  <a:extLst>
                    <a:ext uri="{9D8B030D-6E8A-4147-A177-3AD203B41FA5}">
                      <a16:colId xmlns:a16="http://schemas.microsoft.com/office/drawing/2014/main" val="3602311173"/>
                    </a:ext>
                  </a:extLst>
                </a:gridCol>
                <a:gridCol w="791444">
                  <a:extLst>
                    <a:ext uri="{9D8B030D-6E8A-4147-A177-3AD203B41FA5}">
                      <a16:colId xmlns:a16="http://schemas.microsoft.com/office/drawing/2014/main" val="3714185839"/>
                    </a:ext>
                  </a:extLst>
                </a:gridCol>
                <a:gridCol w="791444">
                  <a:extLst>
                    <a:ext uri="{9D8B030D-6E8A-4147-A177-3AD203B41FA5}">
                      <a16:colId xmlns:a16="http://schemas.microsoft.com/office/drawing/2014/main" val="1510311638"/>
                    </a:ext>
                  </a:extLst>
                </a:gridCol>
                <a:gridCol w="791444">
                  <a:extLst>
                    <a:ext uri="{9D8B030D-6E8A-4147-A177-3AD203B41FA5}">
                      <a16:colId xmlns:a16="http://schemas.microsoft.com/office/drawing/2014/main" val="3878331073"/>
                    </a:ext>
                  </a:extLst>
                </a:gridCol>
                <a:gridCol w="791444">
                  <a:extLst>
                    <a:ext uri="{9D8B030D-6E8A-4147-A177-3AD203B41FA5}">
                      <a16:colId xmlns:a16="http://schemas.microsoft.com/office/drawing/2014/main" val="2065998880"/>
                    </a:ext>
                  </a:extLst>
                </a:gridCol>
              </a:tblGrid>
              <a:tr h="0">
                <a:tc gridSpan="5">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lnSpc>
                          <a:spcPct val="85000"/>
                        </a:lnSpc>
                      </a:pPr>
                      <a:r>
                        <a:rPr lang="th-TH" sz="1600">
                          <a:solidFill>
                            <a:schemeClr val="tx1"/>
                          </a:solidFill>
                          <a:latin typeface="TH SarabunPSK" panose="020B0500040200020003" pitchFamily="34" charset="-34"/>
                          <a:cs typeface="TH SarabunPSK" panose="020B0500040200020003" pitchFamily="34" charset="-34"/>
                        </a:rPr>
                        <a:t>ข้อมูลพื้นฐาน</a:t>
                      </a:r>
                      <a:r>
                        <a:rPr lang="th-TH" sz="1600" baseline="0">
                          <a:solidFill>
                            <a:schemeClr val="tx1"/>
                          </a:solidFill>
                          <a:latin typeface="TH SarabunPSK" panose="020B0500040200020003" pitchFamily="34" charset="-34"/>
                          <a:cs typeface="TH SarabunPSK" panose="020B0500040200020003" pitchFamily="34" charset="-34"/>
                        </a:rPr>
                        <a:t> (</a:t>
                      </a:r>
                      <a:r>
                        <a:rPr lang="en-US" sz="1600" baseline="0">
                          <a:solidFill>
                            <a:schemeClr val="tx1"/>
                          </a:solidFill>
                          <a:latin typeface="TH SarabunPSK" panose="020B0500040200020003" pitchFamily="34" charset="-34"/>
                          <a:cs typeface="TH SarabunPSK" panose="020B0500040200020003" pitchFamily="34" charset="-34"/>
                        </a:rPr>
                        <a:t>Baseline)</a:t>
                      </a: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gridSpan="5">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lnSpc>
                          <a:spcPct val="85000"/>
                        </a:lnSpc>
                      </a:pPr>
                      <a:r>
                        <a:rPr lang="th-TH" sz="1600">
                          <a:solidFill>
                            <a:schemeClr val="tx1"/>
                          </a:solidFill>
                          <a:latin typeface="TH SarabunPSK" panose="020B0500040200020003" pitchFamily="34" charset="-34"/>
                          <a:cs typeface="TH SarabunPSK" panose="020B0500040200020003" pitchFamily="34" charset="-34"/>
                        </a:rPr>
                        <a:t>ค่าเป้าหมาย</a:t>
                      </a:r>
                      <a:r>
                        <a:rPr lang="th-TH" sz="1600" baseline="0">
                          <a:solidFill>
                            <a:schemeClr val="tx1"/>
                          </a:solidFill>
                          <a:latin typeface="TH SarabunPSK" panose="020B0500040200020003" pitchFamily="34" charset="-34"/>
                          <a:cs typeface="TH SarabunPSK" panose="020B0500040200020003" pitchFamily="34" charset="-34"/>
                        </a:rPr>
                        <a:t> </a:t>
                      </a:r>
                      <a:r>
                        <a:rPr lang="en-US" sz="1600" baseline="0">
                          <a:solidFill>
                            <a:schemeClr val="tx1"/>
                          </a:solidFill>
                          <a:latin typeface="TH SarabunPSK" panose="020B0500040200020003" pitchFamily="34" charset="-34"/>
                          <a:cs typeface="TH SarabunPSK" panose="020B0500040200020003" pitchFamily="34" charset="-34"/>
                        </a:rPr>
                        <a:t>2566 – 2570 (</a:t>
                      </a:r>
                      <a:r>
                        <a:rPr lang="th-TH" sz="1600" baseline="0">
                          <a:solidFill>
                            <a:schemeClr val="tx1"/>
                          </a:solidFill>
                          <a:latin typeface="TH SarabunPSK" panose="020B0500040200020003" pitchFamily="34" charset="-34"/>
                          <a:cs typeface="TH SarabunPSK" panose="020B0500040200020003" pitchFamily="34" charset="-34"/>
                        </a:rPr>
                        <a:t>ถ้ามี)</a:t>
                      </a:r>
                      <a:endParaRPr lang="en-US" sz="1600"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lumMod val="95000"/>
                      </a:sys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321399034"/>
                  </a:ext>
                </a:extLst>
              </a:tr>
              <a:tr h="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dirty="0">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rgbClr val="0000CC"/>
                          </a:solidFill>
                          <a:latin typeface="TH SarabunPSK" panose="020B0500040200020003" pitchFamily="34" charset="-34"/>
                          <a:cs typeface="TH SarabunPSK" panose="020B0500040200020003" pitchFamily="34" charset="-34"/>
                        </a:rPr>
                        <a:t>2569</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a:lnSpc>
                          <a:spcPct val="85000"/>
                        </a:lnSpc>
                      </a:pPr>
                      <a:r>
                        <a:rPr lang="en-US" sz="1600">
                          <a:solidFill>
                            <a:srgbClr val="3B9D3B"/>
                          </a:solidFill>
                          <a:latin typeface="TH SarabunPSK" panose="020B0500040200020003" pitchFamily="34" charset="-34"/>
                          <a:cs typeface="TH SarabunPSK" panose="020B0500040200020003" pitchFamily="34" charset="-34"/>
                        </a:rPr>
                        <a:t>2570</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extLst>
                  <a:ext uri="{0D108BD9-81ED-4DB2-BD59-A6C34878D82A}">
                    <a16:rowId xmlns:a16="http://schemas.microsoft.com/office/drawing/2014/main" val="2208994238"/>
                  </a:ext>
                </a:extLst>
              </a:tr>
              <a:tr h="37906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339.05</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384.95</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US"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423.48</a:t>
                      </a:r>
                      <a:endParaRPr lang="th-TH"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440.74</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0" i="0" u="none" strike="noStrike"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444.19</a:t>
                      </a:r>
                    </a:p>
                  </a:txBody>
                  <a:tcPr marL="9525" marR="9525" marT="9525" marB="0" anchor="ct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00000"/>
                        </a:lnSpc>
                      </a:pPr>
                      <a:endParaRPr lang="en-US" sz="1600" b="0" i="0" u="none" strike="noStrike" dirty="0">
                        <a:solidFill>
                          <a:schemeClr val="tx1"/>
                        </a:solidFill>
                        <a:effectLst/>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00000"/>
                        </a:lnSpc>
                      </a:pPr>
                      <a:endParaRPr lang="en-US" sz="1600" b="0" i="0" u="none" strike="noStrike" dirty="0">
                        <a:solidFill>
                          <a:srgbClr val="0000FF"/>
                        </a:solidFill>
                        <a:effectLst/>
                        <a:latin typeface="TH SarabunPSK" panose="020B0500040200020003" pitchFamily="34" charset="-34"/>
                        <a:cs typeface="TH SarabunPSK" panose="020B0500040200020003" pitchFamily="34" charset="-34"/>
                      </a:endParaRP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400</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CC"/>
                          </a:solidFill>
                          <a:effectLst/>
                          <a:uLnTx/>
                          <a:uFillTx/>
                          <a:latin typeface="TH SarabunPSK" panose="020B0500040200020003" pitchFamily="34" charset="-34"/>
                          <a:ea typeface="+mn-ea"/>
                          <a:cs typeface="TH SarabunPSK" panose="020B0500040200020003" pitchFamily="34" charset="-34"/>
                        </a:rPr>
                        <a:t>400</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3B9D3B"/>
                          </a:solidFill>
                          <a:effectLst/>
                          <a:uLnTx/>
                          <a:uFillTx/>
                          <a:latin typeface="TH SarabunPSK" panose="020B0500040200020003" pitchFamily="34" charset="-34"/>
                          <a:ea typeface="+mn-ea"/>
                          <a:cs typeface="TH SarabunPSK" panose="020B0500040200020003" pitchFamily="34" charset="-34"/>
                        </a:rPr>
                        <a:t>400</a:t>
                      </a:r>
                    </a:p>
                  </a:txBody>
                  <a:tcPr>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FFC000">
                        <a:lumMod val="20000"/>
                        <a:lumOff val="80000"/>
                      </a:srgbClr>
                    </a:solidFill>
                  </a:tcPr>
                </a:tc>
                <a:extLst>
                  <a:ext uri="{0D108BD9-81ED-4DB2-BD59-A6C34878D82A}">
                    <a16:rowId xmlns:a16="http://schemas.microsoft.com/office/drawing/2014/main" val="3169680560"/>
                  </a:ext>
                </a:extLst>
              </a:tr>
            </a:tbl>
          </a:graphicData>
        </a:graphic>
      </p:graphicFrame>
      <p:sp>
        <p:nvSpPr>
          <p:cNvPr id="36" name="Google Shape;294;p8">
            <a:extLst>
              <a:ext uri="{FF2B5EF4-FFF2-40B4-BE49-F238E27FC236}">
                <a16:creationId xmlns:a16="http://schemas.microsoft.com/office/drawing/2014/main" id="{B93848C5-C989-CA6F-FFE3-C9A0CD3A5A8C}"/>
              </a:ext>
            </a:extLst>
          </p:cNvPr>
          <p:cNvSpPr/>
          <p:nvPr/>
        </p:nvSpPr>
        <p:spPr>
          <a:xfrm>
            <a:off x="95068" y="1009922"/>
            <a:ext cx="8044821"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prstClr val="black"/>
              </a:buClr>
              <a:buSzPts val="1100"/>
              <a:buFont typeface="Tahoma"/>
              <a:buNone/>
              <a:tabLst/>
              <a:defRPr/>
            </a:pPr>
            <a:r>
              <a:rPr kumimoji="0" lang="th-TH" sz="18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PMQA</a:t>
            </a: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4.0</a:t>
            </a: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คือ เครื่องมือการประเมินระบบการบริหารของส่วนราชการในเชิงบูรณาการ เพื่อเชื่อมโยงยุทธศาสตร์ของส่วนราชการกับเป้าหมาย และทิศทางการพัฒนาของประเทศ โดยมีวัตถุประสงค์เพื่อเป็นแนวทางให้ส่วนราชการพัฒนาไปสู่ระบบราชการ 4.0 เพื่อประเมินความสามารถในการบริหารจัดการภายในหน่วยงานและความพยายามของส่วนราชการในการขับเคลื่อนงานให้บรรลุเป้าหมายอย่างยั่งยืน</a:t>
            </a:r>
            <a:endPar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2651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65113" algn="l"/>
              </a:tabLst>
              <a:defRPr/>
            </a:pP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พิจารณาจากความสามารถ</a:t>
            </a:r>
            <a:r>
              <a:rPr kumimoji="0" lang="th-TH" sz="1800" b="0"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ในการบริหารจัดการภายในหน่วยงานและความพยายามของส่วนราชการในการขับเคลื่อนงานให้บรรลุเป้าหมายอย่างยั่งยืน โดยพิจารณาจาก </a:t>
            </a:r>
            <a:r>
              <a:rPr kumimoji="0" lang="th-TH"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ผลการประเมินสถานะการเป็นระบบราชการ </a:t>
            </a:r>
            <a:r>
              <a:rPr kumimoji="0" lang="en-US"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4.0</a:t>
            </a:r>
            <a:r>
              <a:rPr kumimoji="0" lang="th-TH"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PMQA</a:t>
            </a:r>
            <a:r>
              <a:rPr kumimoji="0" lang="th-TH"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 </a:t>
            </a:r>
            <a:r>
              <a:rPr kumimoji="0" lang="en-US"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4.0)</a:t>
            </a:r>
            <a:r>
              <a:rPr kumimoji="0" lang="th-TH"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 จากสำนักงาน ก.พ.ร</a:t>
            </a:r>
            <a:r>
              <a:rPr kumimoji="0" lang="en-US" sz="1800" b="0" i="0" u="none" strike="noStrike" kern="1200" cap="none" spc="0" normalizeH="0" baseline="0" noProof="0" dirty="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rPr>
              <a:t>.</a:t>
            </a:r>
          </a:p>
          <a:p>
            <a:pPr marL="265113" marR="0" lvl="0" indent="-176213"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265113" algn="l"/>
              </a:tabLst>
              <a:defRPr/>
            </a:pP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พิจารณาจากผลการประเมินสถานะการเป็นระบบราชการ 4.0 (</a:t>
            </a:r>
            <a:r>
              <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PMQA</a:t>
            </a: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4.0)</a:t>
            </a: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ซึ่งเป็นคะแนนเฉลี่ยในภาพรวมทั้ง 7 หมวด ประกอบด้วย หมวด 1 การนำองค์การ หมวด 2 การวางแผนเชิงยุทธศาสตร์ หมวด 3 การให้ความสำคัญกับผู้รับบริการและ</a:t>
            </a:r>
            <a:b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ผู้มีส่วนได้ส่วนเสีย หมวด 4 การวัด การวิเคราะห์และการจัดการความรู้ หมวด 5 การมุ่งเน้นบุคลากร หมวด 6 การมุ่งเน้นระบบปฏิบัติการ</a:t>
            </a:r>
            <a:r>
              <a:rPr kumimoji="0" lang="en-US"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800" b="0"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และหมวด 7 ผลลัพธ์การดำเนินการ</a:t>
            </a:r>
            <a:endParaRPr kumimoji="0" lang="en-US" sz="1800" b="1" i="0" u="none" strike="noStrike" kern="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37" name="Rectangle 36">
            <a:extLst>
              <a:ext uri="{FF2B5EF4-FFF2-40B4-BE49-F238E27FC236}">
                <a16:creationId xmlns:a16="http://schemas.microsoft.com/office/drawing/2014/main" id="{981A9C4D-968E-ED15-2FA9-F0ED1CFA65FF}"/>
              </a:ext>
            </a:extLst>
          </p:cNvPr>
          <p:cNvSpPr/>
          <p:nvPr/>
        </p:nvSpPr>
        <p:spPr>
          <a:xfrm>
            <a:off x="8148485" y="722033"/>
            <a:ext cx="3982864" cy="4276687"/>
          </a:xfrm>
          <a:prstGeom prst="rect">
            <a:avLst/>
          </a:prstGeom>
          <a:solidFill>
            <a:sysClr val="window" lastClr="FFFFFF">
              <a:lumMod val="95000"/>
            </a:sysClr>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0" name="Google Shape;269;p8">
            <a:extLst>
              <a:ext uri="{FF2B5EF4-FFF2-40B4-BE49-F238E27FC236}">
                <a16:creationId xmlns:a16="http://schemas.microsoft.com/office/drawing/2014/main" id="{CFA8F9FD-8F72-2598-77EF-E72DE01B7B18}"/>
              </a:ext>
            </a:extLst>
          </p:cNvPr>
          <p:cNvGraphicFramePr/>
          <p:nvPr/>
        </p:nvGraphicFramePr>
        <p:xfrm>
          <a:off x="8375653" y="3767275"/>
          <a:ext cx="3643320" cy="963770"/>
        </p:xfrm>
        <a:graphic>
          <a:graphicData uri="http://schemas.openxmlformats.org/drawingml/2006/table">
            <a:tbl>
              <a:tblPr firstRow="1" bandRow="1">
                <a:noFill/>
              </a:tblPr>
              <a:tblGrid>
                <a:gridCol w="910830">
                  <a:extLst>
                    <a:ext uri="{9D8B030D-6E8A-4147-A177-3AD203B41FA5}">
                      <a16:colId xmlns:a16="http://schemas.microsoft.com/office/drawing/2014/main" val="20000"/>
                    </a:ext>
                  </a:extLst>
                </a:gridCol>
                <a:gridCol w="910830">
                  <a:extLst>
                    <a:ext uri="{9D8B030D-6E8A-4147-A177-3AD203B41FA5}">
                      <a16:colId xmlns:a16="http://schemas.microsoft.com/office/drawing/2014/main" val="20001"/>
                    </a:ext>
                  </a:extLst>
                </a:gridCol>
                <a:gridCol w="910830">
                  <a:extLst>
                    <a:ext uri="{9D8B030D-6E8A-4147-A177-3AD203B41FA5}">
                      <a16:colId xmlns:a16="http://schemas.microsoft.com/office/drawing/2014/main" val="20002"/>
                    </a:ext>
                  </a:extLst>
                </a:gridCol>
                <a:gridCol w="910830">
                  <a:extLst>
                    <a:ext uri="{9D8B030D-6E8A-4147-A177-3AD203B41FA5}">
                      <a16:colId xmlns:a16="http://schemas.microsoft.com/office/drawing/2014/main" val="20003"/>
                    </a:ext>
                  </a:extLst>
                </a:gridCol>
              </a:tblGrid>
              <a:tr h="284830">
                <a:tc gridSpan="4">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spcBef>
                          <a:spcPts val="0"/>
                        </a:spcBef>
                        <a:spcAft>
                          <a:spcPts val="0"/>
                        </a:spcAft>
                        <a:buNone/>
                      </a:pPr>
                      <a:r>
                        <a:rPr lang="th-TH" sz="1600" u="none" strike="noStrike" cap="none">
                          <a:solidFill>
                            <a:schemeClr val="dk1"/>
                          </a:solidFill>
                          <a:latin typeface="TH SarabunPSK" panose="020B0500040200020003" pitchFamily="34" charset="-34"/>
                          <a:ea typeface="Sarabun"/>
                          <a:cs typeface="TH SarabunPSK" panose="020B0500040200020003" pitchFamily="34" charset="-34"/>
                          <a:sym typeface="Sarabun"/>
                        </a:rPr>
                        <a:t>ค่าเป้าหมาย</a:t>
                      </a:r>
                      <a:endParaRPr sz="1600" u="none" strike="noStrike" cap="none">
                        <a:solidFill>
                          <a:schemeClr val="dk1"/>
                        </a:solidFill>
                        <a:latin typeface="TH SarabunPSK" panose="020B0500040200020003" pitchFamily="34" charset="-34"/>
                        <a:ea typeface="Sarabun"/>
                        <a:cs typeface="TH SarabunPSK" panose="020B0500040200020003" pitchFamily="34" charset="-34"/>
                        <a:sym typeface="Sarabun"/>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483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spcBef>
                          <a:spcPts val="0"/>
                        </a:spcBef>
                        <a:spcAft>
                          <a:spcPts val="0"/>
                        </a:spcAft>
                        <a:buNone/>
                      </a:pPr>
                      <a:r>
                        <a:rPr lang="th-TH" sz="1600" u="none" strike="noStrike" cap="none">
                          <a:solidFill>
                            <a:schemeClr val="dk1"/>
                          </a:solidFill>
                          <a:latin typeface="TH SarabunPSK" panose="020B0500040200020003" pitchFamily="34" charset="-34"/>
                          <a:ea typeface="Sarabun"/>
                          <a:cs typeface="TH SarabunPSK" panose="020B0500040200020003" pitchFamily="34" charset="-34"/>
                          <a:sym typeface="Sarabun"/>
                        </a:rPr>
                        <a:t>2561-2565</a:t>
                      </a:r>
                      <a:endParaRPr>
                        <a:latin typeface="TH SarabunPSK" panose="020B0500040200020003" pitchFamily="34" charset="-34"/>
                        <a:cs typeface="TH SarabunPSK" panose="020B0500040200020003" pitchFamily="34" charset="-34"/>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spcBef>
                          <a:spcPts val="0"/>
                        </a:spcBef>
                        <a:spcAft>
                          <a:spcPts val="0"/>
                        </a:spcAft>
                        <a:buNone/>
                      </a:pPr>
                      <a:r>
                        <a:rPr lang="th-TH" sz="1600" u="none" strike="noStrike" cap="none">
                          <a:solidFill>
                            <a:srgbClr val="008000"/>
                          </a:solidFill>
                          <a:latin typeface="TH SarabunPSK" panose="020B0500040200020003" pitchFamily="34" charset="-34"/>
                          <a:ea typeface="Sarabun"/>
                          <a:cs typeface="TH SarabunPSK" panose="020B0500040200020003" pitchFamily="34" charset="-34"/>
                          <a:sym typeface="Sarabun"/>
                        </a:rPr>
                        <a:t>2566-2570</a:t>
                      </a:r>
                      <a:endParaRPr>
                        <a:latin typeface="TH SarabunPSK" panose="020B0500040200020003" pitchFamily="34" charset="-34"/>
                        <a:cs typeface="TH SarabunPSK" panose="020B0500040200020003" pitchFamily="34" charset="-34"/>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spcBef>
                          <a:spcPts val="0"/>
                        </a:spcBef>
                        <a:spcAft>
                          <a:spcPts val="0"/>
                        </a:spcAft>
                        <a:buNone/>
                      </a:pPr>
                      <a:r>
                        <a:rPr lang="th-TH" sz="1600" u="none" strike="noStrike" cap="none">
                          <a:solidFill>
                            <a:schemeClr val="dk1"/>
                          </a:solidFill>
                          <a:latin typeface="TH SarabunPSK" panose="020B0500040200020003" pitchFamily="34" charset="-34"/>
                          <a:ea typeface="Sarabun"/>
                          <a:cs typeface="TH SarabunPSK" panose="020B0500040200020003" pitchFamily="34" charset="-34"/>
                          <a:sym typeface="Sarabun"/>
                        </a:rPr>
                        <a:t>2571-2575</a:t>
                      </a:r>
                      <a:endParaRPr>
                        <a:latin typeface="TH SarabunPSK" panose="020B0500040200020003" pitchFamily="34" charset="-34"/>
                        <a:cs typeface="TH SarabunPSK" panose="020B0500040200020003" pitchFamily="34" charset="-34"/>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lgn="ctr">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spcBef>
                          <a:spcPts val="0"/>
                        </a:spcBef>
                        <a:spcAft>
                          <a:spcPts val="0"/>
                        </a:spcAft>
                        <a:buNone/>
                      </a:pPr>
                      <a:r>
                        <a:rPr lang="th-TH" sz="1600" u="none" strike="noStrike" cap="none">
                          <a:solidFill>
                            <a:schemeClr val="dk1"/>
                          </a:solidFill>
                          <a:latin typeface="TH SarabunPSK" panose="020B0500040200020003" pitchFamily="34" charset="-34"/>
                          <a:ea typeface="Sarabun"/>
                          <a:cs typeface="TH SarabunPSK" panose="020B0500040200020003" pitchFamily="34" charset="-34"/>
                          <a:sym typeface="Sarabun"/>
                        </a:rPr>
                        <a:t>2576-2580</a:t>
                      </a:r>
                      <a:endParaRPr>
                        <a:latin typeface="TH SarabunPSK" panose="020B0500040200020003" pitchFamily="34" charset="-34"/>
                        <a:cs typeface="TH SarabunPSK" panose="020B0500040200020003" pitchFamily="34" charset="-34"/>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lgn="ctr">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1"/>
                  </a:ext>
                </a:extLst>
              </a:tr>
              <a:tr h="24902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lvl="0" algn="ctr">
                        <a:lnSpc>
                          <a:spcPct val="80000"/>
                        </a:lnSpc>
                        <a:defRPr/>
                      </a:pPr>
                      <a:endParaRPr lang="th-TH" sz="1400">
                        <a:solidFill>
                          <a:schemeClr val="bg1"/>
                        </a:solidFill>
                        <a:latin typeface="TH SarabunPSK" panose="020B0500040200020003" pitchFamily="34" charset="-34"/>
                        <a:cs typeface="TH SarabunPSK" panose="020B0500040200020003" pitchFamily="34" charset="-34"/>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rgbClr val="FF0000"/>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rtl="0">
                        <a:lnSpc>
                          <a:spcPct val="80000"/>
                        </a:lnSpc>
                        <a:spcBef>
                          <a:spcPts val="0"/>
                        </a:spcBef>
                        <a:spcAft>
                          <a:spcPts val="0"/>
                        </a:spcAft>
                        <a:buNone/>
                      </a:pPr>
                      <a:r>
                        <a:rPr lang="th-TH" sz="1600">
                          <a:solidFill>
                            <a:srgbClr val="3B9D3B"/>
                          </a:solidFill>
                          <a:latin typeface="TH SarabunPSK" panose="020B0500040200020003" pitchFamily="34" charset="-34"/>
                          <a:cs typeface="TH SarabunPSK" panose="020B0500040200020003" pitchFamily="34" charset="-34"/>
                        </a:rPr>
                        <a:t>ร้อยละ 85 </a:t>
                      </a:r>
                    </a:p>
                  </a:txBody>
                  <a:tcPr marL="91450" marR="91450" marT="45725" marB="45725">
                    <a:lnL w="12700" cap="flat" cmpd="sng">
                      <a:solidFill>
                        <a:srgbClr val="A5A5A5"/>
                      </a:solidFill>
                      <a:prstDash val="solid"/>
                      <a:round/>
                      <a:headEnd type="none" w="sm" len="sm"/>
                      <a:tailEnd type="none" w="sm" len="sm"/>
                    </a:lnL>
                    <a:lnR w="12700" cap="flat" cmpd="sng" algn="ctr">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auto" latinLnBrk="0" hangingPunct="1">
                        <a:lnSpc>
                          <a:spcPct val="80000"/>
                        </a:lnSpc>
                        <a:spcBef>
                          <a:spcPts val="0"/>
                        </a:spcBef>
                        <a:spcAft>
                          <a:spcPts val="0"/>
                        </a:spcAft>
                        <a:buClr>
                          <a:srgbClr val="000000"/>
                        </a:buClr>
                        <a:buSzTx/>
                        <a:buFont typeface="Arial"/>
                        <a:buNone/>
                        <a:tabLst/>
                        <a:defRPr/>
                      </a:pPr>
                      <a:r>
                        <a:rPr kumimoji="0" lang="th-TH"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ร้อยละ </a:t>
                      </a:r>
                      <a:r>
                        <a:rPr kumimoji="0" lang="en-US"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9</a:t>
                      </a:r>
                      <a:r>
                        <a:rPr kumimoji="0" lang="th-TH"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5</a:t>
                      </a:r>
                      <a:r>
                        <a:rPr kumimoji="0" lang="en-US"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 </a:t>
                      </a:r>
                      <a:endParaRPr kumimoji="0" lang="th-TH"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marR="0" lvl="0" indent="0" algn="ctr" defTabSz="914400" rtl="0" eaLnBrk="1" fontAlgn="auto" latinLnBrk="0" hangingPunct="1">
                        <a:lnSpc>
                          <a:spcPct val="80000"/>
                        </a:lnSpc>
                        <a:spcBef>
                          <a:spcPts val="0"/>
                        </a:spcBef>
                        <a:spcAft>
                          <a:spcPts val="0"/>
                        </a:spcAft>
                        <a:buClr>
                          <a:srgbClr val="000000"/>
                        </a:buClr>
                        <a:buSzTx/>
                        <a:buFont typeface="Arial"/>
                        <a:buNone/>
                        <a:tabLst/>
                        <a:defRPr/>
                      </a:pPr>
                      <a:r>
                        <a:rPr kumimoji="0" lang="th-TH"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ร้อยละ </a:t>
                      </a:r>
                      <a:r>
                        <a:rPr kumimoji="0" lang="en-US"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rPr>
                        <a:t>100</a:t>
                      </a:r>
                      <a:endParaRPr kumimoji="0" lang="th-TH" sz="16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sym typeface="Arial"/>
                      </a:endParaRPr>
                    </a:p>
                  </a:txBody>
                  <a:tcPr marL="91450" marR="91450" marT="45725" marB="45725">
                    <a:lnL w="12700" cap="flat" cmpd="sng">
                      <a:solidFill>
                        <a:srgbClr val="A5A5A5"/>
                      </a:solidFill>
                      <a:prstDash val="solid"/>
                      <a:round/>
                      <a:headEnd type="none" w="sm" len="sm"/>
                      <a:tailEnd type="none" w="sm" len="sm"/>
                    </a:lnL>
                    <a:lnR w="12700" cap="flat" cmpd="sng">
                      <a:solidFill>
                        <a:srgbClr val="A5A5A5"/>
                      </a:solidFill>
                      <a:prstDash val="solid"/>
                      <a:round/>
                      <a:headEnd type="none" w="sm" len="sm"/>
                      <a:tailEnd type="none" w="sm" len="sm"/>
                    </a:lnR>
                    <a:lnT w="12700" cap="flat" cmpd="sng">
                      <a:solidFill>
                        <a:srgbClr val="A5A5A5"/>
                      </a:solidFill>
                      <a:prstDash val="solid"/>
                      <a:round/>
                      <a:headEnd type="none" w="sm" len="sm"/>
                      <a:tailEnd type="none" w="sm" len="sm"/>
                    </a:lnT>
                    <a:lnB w="12700" cap="flat" cmpd="sng">
                      <a:solidFill>
                        <a:srgbClr val="A5A5A5"/>
                      </a:solidFill>
                      <a:prstDash val="solid"/>
                      <a:round/>
                      <a:headEnd type="none" w="sm" len="sm"/>
                      <a:tailEnd type="none" w="sm" len="sm"/>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bl>
          </a:graphicData>
        </a:graphic>
      </p:graphicFrame>
      <p:grpSp>
        <p:nvGrpSpPr>
          <p:cNvPr id="3" name="กลุ่ม 2">
            <a:extLst>
              <a:ext uri="{FF2B5EF4-FFF2-40B4-BE49-F238E27FC236}">
                <a16:creationId xmlns:a16="http://schemas.microsoft.com/office/drawing/2014/main" id="{BB83824A-86FC-E4D4-4B16-A36AB960143A}"/>
              </a:ext>
            </a:extLst>
          </p:cNvPr>
          <p:cNvGrpSpPr/>
          <p:nvPr/>
        </p:nvGrpSpPr>
        <p:grpSpPr>
          <a:xfrm>
            <a:off x="8180644" y="862469"/>
            <a:ext cx="4014613" cy="643554"/>
            <a:chOff x="8180644" y="862469"/>
            <a:chExt cx="4014613" cy="643554"/>
          </a:xfrm>
        </p:grpSpPr>
        <p:sp>
          <p:nvSpPr>
            <p:cNvPr id="38" name="Google Shape;262;p8">
              <a:extLst>
                <a:ext uri="{FF2B5EF4-FFF2-40B4-BE49-F238E27FC236}">
                  <a16:creationId xmlns:a16="http://schemas.microsoft.com/office/drawing/2014/main" id="{035D4CDC-F9AD-ADFB-BB47-8D1EE257FBC9}"/>
                </a:ext>
              </a:extLst>
            </p:cNvPr>
            <p:cNvSpPr/>
            <p:nvPr/>
          </p:nvSpPr>
          <p:spPr>
            <a:xfrm>
              <a:off x="8736201" y="862469"/>
              <a:ext cx="3459056" cy="58473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Sarabun"/>
                <a:buNone/>
                <a:tabLst/>
                <a:defRPr/>
              </a:pPr>
              <a:r>
                <a:rPr kumimoji="0" lang="th-TH" sz="16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ยุทธศาสตร์ชาติ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a:t>
              </a:r>
              <a: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การปรับสมดุลและพัฒนาระบบบริหาร</a:t>
              </a:r>
              <a:b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จัดการภาครัฐ </a:t>
              </a:r>
              <a:endParaRPr kumimoji="0"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pic>
          <p:nvPicPr>
            <p:cNvPr id="41" name="Google Shape;273;p8">
              <a:extLst>
                <a:ext uri="{FF2B5EF4-FFF2-40B4-BE49-F238E27FC236}">
                  <a16:creationId xmlns:a16="http://schemas.microsoft.com/office/drawing/2014/main" id="{90EDE73B-C6CD-DBD3-27AD-FD2818E46C1D}"/>
                </a:ext>
              </a:extLst>
            </p:cNvPr>
            <p:cNvPicPr preferRelativeResize="0"/>
            <p:nvPr/>
          </p:nvPicPr>
          <p:blipFill rotWithShape="1">
            <a:blip r:embed="rId4">
              <a:alphaModFix/>
            </a:blip>
            <a:srcRect/>
            <a:stretch/>
          </p:blipFill>
          <p:spPr>
            <a:xfrm>
              <a:off x="8180644" y="864536"/>
              <a:ext cx="621792" cy="641487"/>
            </a:xfrm>
            <a:prstGeom prst="rect">
              <a:avLst/>
            </a:prstGeom>
            <a:noFill/>
            <a:ln>
              <a:noFill/>
            </a:ln>
          </p:spPr>
        </p:pic>
      </p:grpSp>
      <p:sp>
        <p:nvSpPr>
          <p:cNvPr id="39" name="Google Shape;263;p8">
            <a:extLst>
              <a:ext uri="{FF2B5EF4-FFF2-40B4-BE49-F238E27FC236}">
                <a16:creationId xmlns:a16="http://schemas.microsoft.com/office/drawing/2014/main" id="{8862E02D-6F81-9692-5BD4-D786DB35C9AD}"/>
              </a:ext>
            </a:extLst>
          </p:cNvPr>
          <p:cNvSpPr/>
          <p:nvPr/>
        </p:nvSpPr>
        <p:spPr>
          <a:xfrm>
            <a:off x="8755265" y="1555081"/>
            <a:ext cx="3404999" cy="58473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Pts val="1800"/>
              <a:buFont typeface="Sarabun"/>
              <a:buNone/>
              <a:tabLst>
                <a:tab pos="808038" algn="l"/>
              </a:tabLst>
              <a:defRPr/>
            </a:pPr>
            <a:r>
              <a:rPr kumimoji="0" lang="th-TH" sz="16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แผนแม่บท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ประเด็นที่ </a:t>
            </a:r>
            <a: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20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การบริการประชาชน</a:t>
            </a:r>
            <a:b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br>
            <a: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และประสิทธิภาพภาครัฐ</a:t>
            </a:r>
            <a:r>
              <a:rPr kumimoji="0" lang="en-US"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endParaRPr kumimoji="0" sz="16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sp>
        <p:nvSpPr>
          <p:cNvPr id="43" name="Rectangle 42">
            <a:extLst>
              <a:ext uri="{FF2B5EF4-FFF2-40B4-BE49-F238E27FC236}">
                <a16:creationId xmlns:a16="http://schemas.microsoft.com/office/drawing/2014/main" id="{F33C1051-A07F-315D-EC99-3253653BA47B}"/>
              </a:ext>
            </a:extLst>
          </p:cNvPr>
          <p:cNvSpPr/>
          <p:nvPr/>
        </p:nvSpPr>
        <p:spPr>
          <a:xfrm>
            <a:off x="8190690" y="2451093"/>
            <a:ext cx="3959708" cy="584775"/>
          </a:xfrm>
          <a:prstGeom prst="rect">
            <a:avLst/>
          </a:prstGeom>
        </p:spPr>
        <p:txBody>
          <a:bodyPr wrap="square">
            <a:spAutoFit/>
          </a:bodyPr>
          <a:lstStyle/>
          <a:p>
            <a:pPr marL="1524000" marR="0" lvl="0" indent="-1524000" algn="l" defTabSz="914400" rtl="0" eaLnBrk="1" fontAlgn="auto" latinLnBrk="0" hangingPunct="1">
              <a:lnSpc>
                <a:spcPct val="100000"/>
              </a:lnSpc>
              <a:spcBef>
                <a:spcPts val="0"/>
              </a:spcBef>
              <a:spcAft>
                <a:spcPts val="0"/>
              </a:spcAft>
              <a:buClrTx/>
              <a:buSzTx/>
              <a:buFontTx/>
              <a:buNone/>
              <a:tabLst>
                <a:tab pos="1558925" algn="l"/>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เป้าหมายระดับแผนแม่บทย่อย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ภาครัฐมีขีดสมรรถนะสูงเทียบเท่า</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p>
          <a:p>
            <a:pPr marL="1524000" marR="0" lvl="0" indent="-1524000" algn="l" defTabSz="914400" rtl="0" eaLnBrk="1" fontAlgn="auto" latinLnBrk="0" hangingPunct="1">
              <a:lnSpc>
                <a:spcPct val="100000"/>
              </a:lnSpc>
              <a:spcBef>
                <a:spcPts val="0"/>
              </a:spcBef>
              <a:spcAft>
                <a:spcPts val="0"/>
              </a:spcAft>
              <a:buClrTx/>
              <a:buSzTx/>
              <a:buFontTx/>
              <a:buNone/>
              <a:tabLst>
                <a:tab pos="1558925" algn="l"/>
              </a:tabLst>
              <a:defRPr/>
            </a:pP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มาตรฐานสากลและมีความคล่องตัว</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44" name="Rectangle 43">
            <a:extLst>
              <a:ext uri="{FF2B5EF4-FFF2-40B4-BE49-F238E27FC236}">
                <a16:creationId xmlns:a16="http://schemas.microsoft.com/office/drawing/2014/main" id="{C9A4F22E-5707-6BBE-A420-29F24804D30E}"/>
              </a:ext>
            </a:extLst>
          </p:cNvPr>
          <p:cNvSpPr/>
          <p:nvPr/>
        </p:nvSpPr>
        <p:spPr>
          <a:xfrm>
            <a:off x="8192158" y="2155820"/>
            <a:ext cx="401031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แผนแม่บทย่อย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การพัฒนาระบบบริหารงานภาครัฐ</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US" sz="1600" b="0" i="0" u="none" strike="noStrike" kern="1200" cap="none" spc="-2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46" name="Rectangle 45">
            <a:extLst>
              <a:ext uri="{FF2B5EF4-FFF2-40B4-BE49-F238E27FC236}">
                <a16:creationId xmlns:a16="http://schemas.microsoft.com/office/drawing/2014/main" id="{88AC86D2-4072-1739-B3F7-118444FE391B}"/>
              </a:ext>
            </a:extLst>
          </p:cNvPr>
          <p:cNvSpPr/>
          <p:nvPr/>
        </p:nvSpPr>
        <p:spPr>
          <a:xfrm>
            <a:off x="8190969" y="2993997"/>
            <a:ext cx="3901530" cy="830997"/>
          </a:xfrm>
          <a:prstGeom prst="rect">
            <a:avLst/>
          </a:prstGeom>
        </p:spPr>
        <p:txBody>
          <a:bodyPr wrap="square">
            <a:spAutoFit/>
          </a:bodyPr>
          <a:lstStyle/>
          <a:p>
            <a:pPr marL="446088" marR="0" lvl="0" indent="-446088" algn="l" defTabSz="914400" rtl="0" eaLnBrk="1" fontAlgn="auto" latinLnBrk="0" hangingPunct="1">
              <a:lnSpc>
                <a:spcPct val="100000"/>
              </a:lnSpc>
              <a:spcBef>
                <a:spcPts val="0"/>
              </a:spcBef>
              <a:spcAft>
                <a:spcPts val="0"/>
              </a:spcAft>
              <a:buClrTx/>
              <a:buSzTx/>
              <a:buFontTx/>
              <a:buNone/>
              <a:tabLst/>
              <a:defRPr/>
            </a:pPr>
            <a:r>
              <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ตัวชี้วัด</a:t>
            </a:r>
            <a:r>
              <a:rPr kumimoji="0" lang="en-US"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สัดส่วนของหน่วยงานที่มีเกณฑ์การประเมินสถานะของ</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b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หน่วยงานภาครัฐในการเป็นระบบราชการ </a:t>
            </a: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4.0</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ที่อยู่ในระดับ</a:t>
            </a:r>
            <a:b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en-US"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ก้าวหน้าขึ้นไปต่อหน่วยงานภาครัฐทั้งหมด</a:t>
            </a:r>
          </a:p>
        </p:txBody>
      </p:sp>
      <p:graphicFrame>
        <p:nvGraphicFramePr>
          <p:cNvPr id="47" name="Table 31">
            <a:extLst>
              <a:ext uri="{FF2B5EF4-FFF2-40B4-BE49-F238E27FC236}">
                <a16:creationId xmlns:a16="http://schemas.microsoft.com/office/drawing/2014/main" id="{46BFD8A7-E7BF-32C3-C535-78E2A41DE1D8}"/>
              </a:ext>
            </a:extLst>
          </p:cNvPr>
          <p:cNvGraphicFramePr>
            <a:graphicFrameLocks noGrp="1"/>
          </p:cNvGraphicFramePr>
          <p:nvPr/>
        </p:nvGraphicFramePr>
        <p:xfrm>
          <a:off x="145869" y="5515021"/>
          <a:ext cx="7927339" cy="693112"/>
        </p:xfrm>
        <a:graphic>
          <a:graphicData uri="http://schemas.openxmlformats.org/drawingml/2006/table">
            <a:tbl>
              <a:tblPr firstRow="1" bandRow="1"/>
              <a:tblGrid>
                <a:gridCol w="2568249">
                  <a:extLst>
                    <a:ext uri="{9D8B030D-6E8A-4147-A177-3AD203B41FA5}">
                      <a16:colId xmlns:a16="http://schemas.microsoft.com/office/drawing/2014/main" val="20000"/>
                    </a:ext>
                  </a:extLst>
                </a:gridCol>
                <a:gridCol w="2661284">
                  <a:extLst>
                    <a:ext uri="{9D8B030D-6E8A-4147-A177-3AD203B41FA5}">
                      <a16:colId xmlns:a16="http://schemas.microsoft.com/office/drawing/2014/main" val="20001"/>
                    </a:ext>
                  </a:extLst>
                </a:gridCol>
                <a:gridCol w="2697806">
                  <a:extLst>
                    <a:ext uri="{9D8B030D-6E8A-4147-A177-3AD203B41FA5}">
                      <a16:colId xmlns:a16="http://schemas.microsoft.com/office/drawing/2014/main" val="20002"/>
                    </a:ext>
                  </a:extLst>
                </a:gridCol>
              </a:tblGrid>
              <a:tr h="25296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nchor="b">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3175" cap="flat" cmpd="sng" algn="ctr">
                      <a:solidFill>
                        <a:sysClr val="windowText" lastClr="000000"/>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nchor="b">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3175" cap="flat" cmpd="sng" algn="ctr">
                      <a:solidFill>
                        <a:sysClr val="windowText" lastClr="000000"/>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70AD47">
                        <a:lumMod val="40000"/>
                        <a:lumOff val="6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nchor="b">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85000"/>
                        </a:sysClr>
                      </a:solidFill>
                      <a:prstDash val="solid"/>
                      <a:round/>
                      <a:headEnd type="none" w="med" len="med"/>
                      <a:tailEnd type="none" w="med" len="med"/>
                    </a:lnR>
                    <a:lnT w="3175" cap="flat" cmpd="sng" algn="ctr">
                      <a:solidFill>
                        <a:sysClr val="windowText" lastClr="000000"/>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rgbClr val="70AD47">
                        <a:lumMod val="60000"/>
                        <a:lumOff val="40000"/>
                      </a:srgbClr>
                    </a:solidFill>
                  </a:tcPr>
                </a:tc>
                <a:extLst>
                  <a:ext uri="{0D108BD9-81ED-4DB2-BD59-A6C34878D82A}">
                    <a16:rowId xmlns:a16="http://schemas.microsoft.com/office/drawing/2014/main" val="10001"/>
                  </a:ext>
                </a:extLst>
              </a:tr>
              <a:tr h="3090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65113" algn="l"/>
                        </a:tabLst>
                        <a:defRPr/>
                      </a:pPr>
                      <a:r>
                        <a:rPr kumimoji="0" lang="en-US" sz="1800" b="0" i="0" u="none" strike="noStrike" kern="0" cap="none" spc="0" normalizeH="0" baseline="0">
                          <a:ln>
                            <a:noFill/>
                          </a:ln>
                          <a:solidFill>
                            <a:schemeClr val="tx1"/>
                          </a:solidFill>
                          <a:effectLst/>
                          <a:uLnTx/>
                          <a:uFillTx/>
                          <a:latin typeface="TH SarabunPSK" panose="020B0500040200020003" pitchFamily="34" charset="-34"/>
                          <a:ea typeface="+mn-ea"/>
                          <a:cs typeface="TH SarabunPSK" panose="020B0500040200020003" pitchFamily="34" charset="-34"/>
                        </a:rPr>
                        <a:t>300 </a:t>
                      </a:r>
                      <a:r>
                        <a:rPr kumimoji="0" lang="th-TH" sz="1800" b="0" i="0" u="none" strike="noStrike" kern="0" cap="none" spc="0" normalizeH="0" baseline="0">
                          <a:ln>
                            <a:noFill/>
                          </a:ln>
                          <a:solidFill>
                            <a:schemeClr val="tx1"/>
                          </a:solidFill>
                          <a:effectLst/>
                          <a:uLnTx/>
                          <a:uFillTx/>
                          <a:latin typeface="TH SarabunPSK" panose="020B0500040200020003" pitchFamily="34" charset="-34"/>
                          <a:ea typeface="+mn-ea"/>
                          <a:cs typeface="TH SarabunPSK" panose="020B0500040200020003" pitchFamily="34" charset="-34"/>
                        </a:rPr>
                        <a:t>คะแนน</a:t>
                      </a:r>
                      <a:endParaRPr kumimoji="0" lang="en-US" sz="1800" b="0" i="0" u="none" strike="noStrike" kern="0" cap="none" spc="0" normalizeH="0" baseline="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121936" marR="121936" marT="43738" marB="43738">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65113" algn="l"/>
                        </a:tabLst>
                        <a:defRPr/>
                      </a:pPr>
                      <a:r>
                        <a:rPr kumimoji="0" lang="en-US" sz="1800" b="0" i="0" u="none" strike="noStrike" kern="0" cap="none" spc="0" normalizeH="0" baseline="0">
                          <a:ln>
                            <a:noFill/>
                          </a:ln>
                          <a:solidFill>
                            <a:schemeClr val="tx1"/>
                          </a:solidFill>
                          <a:effectLst/>
                          <a:uLnTx/>
                          <a:uFillTx/>
                          <a:latin typeface="TH SarabunPSK" panose="020B0500040200020003" pitchFamily="34" charset="-34"/>
                          <a:ea typeface="+mn-ea"/>
                          <a:cs typeface="TH SarabunPSK" panose="020B0500040200020003" pitchFamily="34" charset="-34"/>
                        </a:rPr>
                        <a:t>400 </a:t>
                      </a:r>
                      <a:r>
                        <a:rPr kumimoji="0" lang="th-TH" sz="1800" b="0" i="0" u="none" strike="noStrike" kern="0" cap="none" spc="0" normalizeH="0" baseline="0">
                          <a:ln>
                            <a:noFill/>
                          </a:ln>
                          <a:solidFill>
                            <a:schemeClr val="tx1"/>
                          </a:solidFill>
                          <a:effectLst/>
                          <a:uLnTx/>
                          <a:uFillTx/>
                          <a:latin typeface="TH SarabunPSK" panose="020B0500040200020003" pitchFamily="34" charset="-34"/>
                          <a:ea typeface="+mn-ea"/>
                          <a:cs typeface="TH SarabunPSK" panose="020B0500040200020003" pitchFamily="34" charset="-34"/>
                        </a:rPr>
                        <a:t>คะแนน</a:t>
                      </a:r>
                    </a:p>
                  </a:txBody>
                  <a:tcPr marL="121936" marR="121936" marT="43738" marB="43738">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6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tab pos="265113" algn="l"/>
                        </a:tabLst>
                        <a:defRPr/>
                      </a:pPr>
                      <a:r>
                        <a:rPr kumimoji="0" lang="en-US" sz="18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 470 </a:t>
                      </a:r>
                      <a:r>
                        <a:rPr kumimoji="0" lang="th-TH" sz="18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คะแนน</a:t>
                      </a:r>
                      <a:endParaRPr kumimoji="0" lang="en-US" sz="1800" b="0" i="0" u="none" strike="noStrike" kern="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marL="121936" marR="121936" marT="43738" marB="43738">
                    <a:lnL w="12700" cap="flat" cmpd="sng" algn="ctr">
                      <a:solidFill>
                        <a:sysClr val="window" lastClr="FFFFFF">
                          <a:lumMod val="65000"/>
                        </a:sysClr>
                      </a:solidFill>
                      <a:prstDash val="solid"/>
                      <a:round/>
                      <a:headEnd type="none" w="med" len="med"/>
                      <a:tailEnd type="none" w="med" len="med"/>
                    </a:lnL>
                    <a:lnR w="12700" cap="flat" cmpd="sng" algn="ctr">
                      <a:solidFill>
                        <a:sysClr val="window" lastClr="FFFFFF">
                          <a:lumMod val="85000"/>
                        </a:sysClr>
                      </a:solidFill>
                      <a:prstDash val="solid"/>
                      <a:round/>
                      <a:headEnd type="none" w="med" len="med"/>
                      <a:tailEnd type="none" w="med" len="med"/>
                    </a:lnR>
                    <a:lnT w="12700" cap="flat" cmpd="sng" algn="ctr">
                      <a:solidFill>
                        <a:sysClr val="window" lastClr="FFFFFF">
                          <a:lumMod val="65000"/>
                        </a:sysClr>
                      </a:solidFill>
                      <a:prstDash val="solid"/>
                      <a:round/>
                      <a:headEnd type="none" w="med" len="med"/>
                      <a:tailEnd type="none" w="med" len="med"/>
                    </a:lnT>
                    <a:lnB w="12700" cap="flat" cmpd="sng" algn="ctr">
                      <a:solidFill>
                        <a:sysClr val="window" lastClr="FFFFFF">
                          <a:lumMod val="65000"/>
                        </a:sys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bl>
          </a:graphicData>
        </a:graphic>
      </p:graphicFrame>
      <p:sp>
        <p:nvSpPr>
          <p:cNvPr id="48" name="TextBox 47">
            <a:extLst>
              <a:ext uri="{FF2B5EF4-FFF2-40B4-BE49-F238E27FC236}">
                <a16:creationId xmlns:a16="http://schemas.microsoft.com/office/drawing/2014/main" id="{BD8D6721-42AC-957B-CC58-607E1A91C868}"/>
              </a:ext>
            </a:extLst>
          </p:cNvPr>
          <p:cNvSpPr txBox="1"/>
          <p:nvPr/>
        </p:nvSpPr>
        <p:spPr>
          <a:xfrm>
            <a:off x="123081" y="5235935"/>
            <a:ext cx="6391656" cy="310854"/>
          </a:xfrm>
          <a:prstGeom prst="rect">
            <a:avLst/>
          </a:prstGeom>
          <a:noFill/>
        </p:spPr>
        <p:txBody>
          <a:bodyPr wrap="square">
            <a:spAutoFit/>
          </a:bodyPr>
          <a:lstStyle/>
          <a:p>
            <a:pPr marL="0" marR="0" lvl="0" indent="0" algn="l" defTabSz="914400" rtl="0" eaLnBrk="1" fontAlgn="t" latinLnBrk="0" hangingPunct="1">
              <a:lnSpc>
                <a:spcPct val="85000"/>
              </a:lnSpc>
              <a:spcBef>
                <a:spcPts val="0"/>
              </a:spcBef>
              <a:spcAft>
                <a:spcPts val="0"/>
              </a:spcAft>
              <a:buClrTx/>
              <a:buSzTx/>
              <a:buFontTx/>
              <a:buNone/>
              <a:tabLst/>
              <a:defRPr/>
            </a:pPr>
            <a:r>
              <a:rPr kumimoji="0" lang="th-TH" sz="16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เกณฑ์การประเมิน </a:t>
            </a:r>
            <a:endParaRPr kumimoji="0" lang="th-TH" sz="16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pic>
        <p:nvPicPr>
          <p:cNvPr id="7" name="Picture 6">
            <a:extLst>
              <a:ext uri="{FF2B5EF4-FFF2-40B4-BE49-F238E27FC236}">
                <a16:creationId xmlns:a16="http://schemas.microsoft.com/office/drawing/2014/main" id="{A84EF5CF-B1BA-B22A-5DB2-1A5428967A8F}"/>
              </a:ext>
            </a:extLst>
          </p:cNvPr>
          <p:cNvPicPr>
            <a:picLocks noChangeAspect="1"/>
          </p:cNvPicPr>
          <p:nvPr/>
        </p:nvPicPr>
        <p:blipFill>
          <a:blip r:embed="rId5"/>
          <a:stretch>
            <a:fillRect/>
          </a:stretch>
        </p:blipFill>
        <p:spPr>
          <a:xfrm>
            <a:off x="8180793" y="1571957"/>
            <a:ext cx="622800" cy="622800"/>
          </a:xfrm>
          <a:prstGeom prst="rect">
            <a:avLst/>
          </a:prstGeom>
        </p:spPr>
      </p:pic>
      <p:sp>
        <p:nvSpPr>
          <p:cNvPr id="2" name="Google Shape;478;p10">
            <a:extLst>
              <a:ext uri="{FF2B5EF4-FFF2-40B4-BE49-F238E27FC236}">
                <a16:creationId xmlns:a16="http://schemas.microsoft.com/office/drawing/2014/main" id="{99AC955F-F850-E290-67D7-B9E22F432FA3}"/>
              </a:ext>
            </a:extLst>
          </p:cNvPr>
          <p:cNvSpPr txBox="1"/>
          <p:nvPr/>
        </p:nvSpPr>
        <p:spPr>
          <a:xfrm>
            <a:off x="8970575" y="-9112"/>
            <a:ext cx="1809845" cy="417600"/>
          </a:xfrm>
          <a:prstGeom prst="rect">
            <a:avLst/>
          </a:prstGeom>
          <a:solidFill>
            <a:srgbClr val="FFFF00"/>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2060"/>
              </a:buClr>
              <a:buSzPts val="2000"/>
              <a:buFont typeface="Sarabun"/>
              <a:buNone/>
              <a:tabLst/>
              <a:defRPr/>
            </a:pPr>
            <a:r>
              <a:rPr kumimoji="0" lang="th-TH" sz="2000" b="1" i="0" u="none" strike="noStrike" kern="1200" cap="none" spc="0" normalizeH="0" baseline="0" noProof="0">
                <a:ln>
                  <a:noFill/>
                </a:ln>
                <a:solidFill>
                  <a:srgbClr val="002060"/>
                </a:solidFill>
                <a:effectLst/>
                <a:uLnTx/>
                <a:uFillTx/>
                <a:latin typeface="TH SarabunPSK" panose="020B0500040200020003" pitchFamily="34" charset="-34"/>
                <a:ea typeface="Sarabun"/>
                <a:cs typeface="TH SarabunPSK" panose="020B0500040200020003" pitchFamily="34" charset="-34"/>
                <a:sym typeface="Sarabun"/>
              </a:rPr>
              <a:t>KPI </a:t>
            </a:r>
            <a:r>
              <a:rPr kumimoji="0" lang="th-TH" sz="2000" b="1" i="0" u="none" strike="noStrike" kern="1200" cap="none" spc="0" normalizeH="0" baseline="0" noProof="0" err="1">
                <a:ln>
                  <a:noFill/>
                </a:ln>
                <a:solidFill>
                  <a:srgbClr val="002060"/>
                </a:solidFill>
                <a:effectLst/>
                <a:uLnTx/>
                <a:uFillTx/>
                <a:latin typeface="TH SarabunPSK" panose="020B0500040200020003" pitchFamily="34" charset="-34"/>
                <a:ea typeface="Sarabun"/>
                <a:cs typeface="TH SarabunPSK" panose="020B0500040200020003" pitchFamily="34" charset="-34"/>
                <a:sym typeface="Sarabun"/>
              </a:rPr>
              <a:t>Template</a:t>
            </a:r>
            <a:r>
              <a:rPr kumimoji="0" lang="th-TH" sz="2000" b="1" i="0" u="none" strike="noStrike" kern="1200" cap="none" spc="0" normalizeH="0" baseline="0" noProof="0">
                <a:ln>
                  <a:noFill/>
                </a:ln>
                <a:solidFill>
                  <a:srgbClr val="002060"/>
                </a:solidFill>
                <a:effectLst/>
                <a:uLnTx/>
                <a:uFillTx/>
                <a:latin typeface="TH SarabunPSK" panose="020B0500040200020003" pitchFamily="34" charset="-34"/>
                <a:ea typeface="Sarabun"/>
                <a:cs typeface="TH SarabunPSK" panose="020B0500040200020003" pitchFamily="34" charset="-34"/>
                <a:sym typeface="Sarabun"/>
              </a:rPr>
              <a:t> </a:t>
            </a:r>
            <a:endParaRPr kumimoji="0" sz="18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9" name="Rectangle 8">
            <a:extLst>
              <a:ext uri="{FF2B5EF4-FFF2-40B4-BE49-F238E27FC236}">
                <a16:creationId xmlns:a16="http://schemas.microsoft.com/office/drawing/2014/main" id="{939DDDAA-D90D-F2A1-A57D-27CE526D40E0}"/>
              </a:ext>
            </a:extLst>
          </p:cNvPr>
          <p:cNvSpPr/>
          <p:nvPr/>
        </p:nvSpPr>
        <p:spPr>
          <a:xfrm>
            <a:off x="92600" y="3819970"/>
            <a:ext cx="4865480" cy="279948"/>
          </a:xfrm>
          <a:prstGeom prst="rect">
            <a:avLst/>
          </a:prstGeom>
        </p:spPr>
        <p:txBody>
          <a:bodyPr wrap="square">
            <a:spAutoFit/>
          </a:bodyPr>
          <a:lstStyle/>
          <a:p>
            <a:pPr marL="0" marR="0" lvl="0" indent="0" algn="l" defTabSz="914400" rtl="0" eaLnBrk="1" fontAlgn="auto" latinLnBrk="0" hangingPunct="1">
              <a:lnSpc>
                <a:spcPct val="60000"/>
              </a:lnSpc>
              <a:spcBef>
                <a:spcPts val="0"/>
              </a:spcBef>
              <a:spcAft>
                <a:spcPts val="0"/>
              </a:spcAft>
              <a:buClr>
                <a:srgbClr val="000000"/>
              </a:buClr>
              <a:buSzPts val="1800"/>
              <a:buFontTx/>
              <a:buNone/>
              <a:tabLst/>
              <a:defRPr/>
            </a:pPr>
            <a:r>
              <a:rPr kumimoji="0" lang="th-TH" sz="18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 ปี 256</a:t>
            </a:r>
            <a:r>
              <a:rPr kumimoji="0" lang="en-US" sz="18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9</a:t>
            </a:r>
            <a:r>
              <a:rPr kumimoji="0" lang="th-TH" sz="18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8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1800" b="0" i="0" u="none" strike="noStrike" kern="0" cap="none" spc="0" normalizeH="0" baseline="0" noProof="0">
                <a:ln>
                  <a:noFill/>
                </a:ln>
                <a:solidFill>
                  <a:srgbClr val="0000CC"/>
                </a:solidFill>
                <a:effectLst/>
                <a:uLnTx/>
                <a:uFillTx/>
                <a:latin typeface="TH SarabunPSK" panose="020B0500040200020003" pitchFamily="34" charset="-34"/>
                <a:ea typeface="+mn-ea"/>
                <a:cs typeface="TH SarabunPSK" panose="020B0500040200020003" pitchFamily="34" charset="-34"/>
              </a:rPr>
              <a:t>400 </a:t>
            </a:r>
            <a:r>
              <a:rPr kumimoji="0" lang="th-TH" sz="1800" b="0" i="0" u="none" strike="noStrike" kern="0" cap="none" spc="0" normalizeH="0" baseline="0" noProof="0">
                <a:ln>
                  <a:noFill/>
                </a:ln>
                <a:solidFill>
                  <a:srgbClr val="0000CC"/>
                </a:solidFill>
                <a:effectLst/>
                <a:uLnTx/>
                <a:uFillTx/>
                <a:latin typeface="TH SarabunPSK" panose="020B0500040200020003" pitchFamily="34" charset="-34"/>
                <a:ea typeface="+mn-ea"/>
                <a:cs typeface="TH SarabunPSK" panose="020B0500040200020003" pitchFamily="34" charset="-34"/>
              </a:rPr>
              <a:t>คะแนน</a:t>
            </a:r>
            <a:r>
              <a:rPr kumimoji="0" lang="th-TH" sz="1800" b="0" i="0" u="none" strike="noStrike" kern="0" cap="none" spc="0" normalizeH="0" baseline="0" noProof="0">
                <a:ln>
                  <a:noFill/>
                </a:ln>
                <a:solidFill>
                  <a:srgbClr val="0000CC"/>
                </a:solidFill>
                <a:effectLst/>
                <a:uLnTx/>
                <a:uFillTx/>
                <a:latin typeface="TH SarabunPSK" panose="020B0500040200020003" pitchFamily="34" charset="-34"/>
                <a:ea typeface="Sarabun"/>
                <a:cs typeface="TH SarabunPSK" panose="020B0500040200020003" pitchFamily="34" charset="-34"/>
                <a:sym typeface="Sarabun"/>
              </a:rPr>
              <a:t> </a:t>
            </a:r>
            <a:endParaRPr kumimoji="0" lang="th-TH" sz="1800" b="0" i="0" u="none" strike="noStrike" kern="1200" cap="none" spc="0" normalizeH="0" baseline="0" noProof="0">
              <a:ln>
                <a:noFill/>
              </a:ln>
              <a:solidFill>
                <a:srgbClr val="0000CC"/>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pic>
        <p:nvPicPr>
          <p:cNvPr id="10" name="Picture 9">
            <a:extLst>
              <a:ext uri="{FF2B5EF4-FFF2-40B4-BE49-F238E27FC236}">
                <a16:creationId xmlns:a16="http://schemas.microsoft.com/office/drawing/2014/main" id="{E89BF3EA-7BD9-2FD8-E8C3-17E3F6AD5A3B}"/>
              </a:ext>
            </a:extLst>
          </p:cNvPr>
          <p:cNvPicPr>
            <a:picLocks noChangeAspect="1"/>
          </p:cNvPicPr>
          <p:nvPr/>
        </p:nvPicPr>
        <p:blipFill>
          <a:blip r:embed="rId6"/>
          <a:stretch>
            <a:fillRect/>
          </a:stretch>
        </p:blipFill>
        <p:spPr>
          <a:xfrm>
            <a:off x="8749491" y="4826887"/>
            <a:ext cx="2935915" cy="1999686"/>
          </a:xfrm>
          <a:prstGeom prst="rect">
            <a:avLst/>
          </a:prstGeom>
        </p:spPr>
      </p:pic>
      <p:sp>
        <p:nvSpPr>
          <p:cNvPr id="11" name="Slide Number Placeholder 1">
            <a:extLst>
              <a:ext uri="{FF2B5EF4-FFF2-40B4-BE49-F238E27FC236}">
                <a16:creationId xmlns:a16="http://schemas.microsoft.com/office/drawing/2014/main" id="{A8B487BE-C528-D307-5834-07343BF45F7C}"/>
              </a:ext>
            </a:extLst>
          </p:cNvPr>
          <p:cNvSpPr txBox="1">
            <a:spLocks/>
          </p:cNvSpPr>
          <p:nvPr/>
        </p:nvSpPr>
        <p:spPr>
          <a:xfrm>
            <a:off x="9347529" y="6492438"/>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1A61DF1-3BB6-403F-9CC9-71F63F6F4AF1}" type="slidenum">
              <a:rPr kumimoji="0" lang="th-TH" sz="1600" b="0" i="0" u="none" strike="noStrike" kern="1200" cap="none" spc="0" normalizeH="0" baseline="0" noProof="0" smtClean="0">
                <a:ln>
                  <a:noFill/>
                </a:ln>
                <a:solidFill>
                  <a:prstClr val="black"/>
                </a:solidFill>
                <a:effectLst/>
                <a:uLnTx/>
                <a:uFillTx/>
                <a:latin typeface="Calibri" panose="020F0502020204030204"/>
                <a:ea typeface="+mn-ea"/>
                <a:cs typeface="Cordia New" panose="020B0304020202020204"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th-TH" sz="16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endParaRPr>
          </a:p>
        </p:txBody>
      </p:sp>
      <p:grpSp>
        <p:nvGrpSpPr>
          <p:cNvPr id="23" name="Group 22">
            <a:extLst>
              <a:ext uri="{FF2B5EF4-FFF2-40B4-BE49-F238E27FC236}">
                <a16:creationId xmlns:a16="http://schemas.microsoft.com/office/drawing/2014/main" id="{09C4F857-E00E-E23B-FB5E-1FA65293C482}"/>
              </a:ext>
            </a:extLst>
          </p:cNvPr>
          <p:cNvGrpSpPr/>
          <p:nvPr/>
        </p:nvGrpSpPr>
        <p:grpSpPr>
          <a:xfrm>
            <a:off x="7304497" y="468417"/>
            <a:ext cx="1107285" cy="676140"/>
            <a:chOff x="12240606" y="1307654"/>
            <a:chExt cx="1107285" cy="615553"/>
          </a:xfrm>
        </p:grpSpPr>
        <p:pic>
          <p:nvPicPr>
            <p:cNvPr id="24" name="Picture 1" descr="C:\Users\dathpan\Downloads\056aac9a306aef891367aae43a86394b.jpg">
              <a:extLst>
                <a:ext uri="{FF2B5EF4-FFF2-40B4-BE49-F238E27FC236}">
                  <a16:creationId xmlns:a16="http://schemas.microsoft.com/office/drawing/2014/main" id="{73B33D2E-6D22-1A3A-F41E-67290CA1F6C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l="16319" t="8192" r="17099" b="14839"/>
            <a:stretch>
              <a:fillRect/>
            </a:stretch>
          </p:blipFill>
          <p:spPr bwMode="auto">
            <a:xfrm>
              <a:off x="12441110" y="1307654"/>
              <a:ext cx="70627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
              <a:extLst>
                <a:ext uri="{FF2B5EF4-FFF2-40B4-BE49-F238E27FC236}">
                  <a16:creationId xmlns:a16="http://schemas.microsoft.com/office/drawing/2014/main" id="{2ECC2593-CE7E-FDE4-6EC5-CC20C0C9864D}"/>
                </a:ext>
              </a:extLst>
            </p:cNvPr>
            <p:cNvSpPr txBox="1">
              <a:spLocks noChangeArrowheads="1"/>
            </p:cNvSpPr>
            <p:nvPr/>
          </p:nvSpPr>
          <p:spPr bwMode="auto">
            <a:xfrm>
              <a:off x="12240606" y="1411557"/>
              <a:ext cx="1107285" cy="448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น้ำหนัก</a:t>
              </a:r>
              <a:b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p>
          </p:txBody>
        </p:sp>
      </p:grpSp>
      <p:grpSp>
        <p:nvGrpSpPr>
          <p:cNvPr id="12" name="Group 8">
            <a:extLst>
              <a:ext uri="{FF2B5EF4-FFF2-40B4-BE49-F238E27FC236}">
                <a16:creationId xmlns:a16="http://schemas.microsoft.com/office/drawing/2014/main" id="{0316D522-8086-9F41-610D-76FD8AE9C521}"/>
              </a:ext>
            </a:extLst>
          </p:cNvPr>
          <p:cNvGrpSpPr/>
          <p:nvPr/>
        </p:nvGrpSpPr>
        <p:grpSpPr>
          <a:xfrm>
            <a:off x="-27730" y="-16490"/>
            <a:ext cx="12223440" cy="582274"/>
            <a:chOff x="-46041" y="573594"/>
            <a:chExt cx="12199677" cy="557396"/>
          </a:xfrm>
        </p:grpSpPr>
        <p:sp>
          <p:nvSpPr>
            <p:cNvPr id="13" name="Rectangle 17">
              <a:extLst>
                <a:ext uri="{FF2B5EF4-FFF2-40B4-BE49-F238E27FC236}">
                  <a16:creationId xmlns:a16="http://schemas.microsoft.com/office/drawing/2014/main" id="{53999B86-776E-15C8-B2CD-1EB956B7890A}"/>
                </a:ext>
              </a:extLst>
            </p:cNvPr>
            <p:cNvSpPr/>
            <p:nvPr/>
          </p:nvSpPr>
          <p:spPr>
            <a:xfrm>
              <a:off x="-38364" y="573594"/>
              <a:ext cx="12192000" cy="557396"/>
            </a:xfrm>
            <a:prstGeom prst="rect">
              <a:avLst/>
            </a:prstGeom>
            <a:solidFill>
              <a:srgbClr val="0020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4CDAB6BF-C545-A90A-D720-A15292772989}"/>
                </a:ext>
              </a:extLst>
            </p:cNvPr>
            <p:cNvSpPr txBox="1"/>
            <p:nvPr/>
          </p:nvSpPr>
          <p:spPr>
            <a:xfrm>
              <a:off x="-46041" y="607566"/>
              <a:ext cx="7209762" cy="523085"/>
            </a:xfrm>
            <a:prstGeom prst="rect">
              <a:avLst/>
            </a:prstGeom>
            <a:noFill/>
          </p:spPr>
          <p:txBody>
            <a:bodyPr wrap="square" rtlCol="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th-TH" sz="20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defTabSz="914400" eaLnBrk="1" fontAlgn="auto" latinLnBrk="0" hangingPunct="1">
                <a:lnSpc>
                  <a:spcPts val="1800"/>
                </a:lnSpc>
                <a:spcBef>
                  <a:spcPts val="0"/>
                </a:spcBef>
                <a:spcAft>
                  <a:spcPts val="0"/>
                </a:spcAft>
                <a:buClrTx/>
                <a:buSzTx/>
                <a:buFontTx/>
                <a:buNone/>
                <a:tabLst/>
                <a:defRPr/>
              </a:pPr>
              <a:r>
                <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kumimoji="0" lang="en-US"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4205796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481D5-1892-A017-4BD8-AD577AAE63D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2980019-0927-85CF-C602-7C95301D5821}"/>
              </a:ext>
            </a:extLst>
          </p:cNvPr>
          <p:cNvSpPr txBox="1"/>
          <p:nvPr/>
        </p:nvSpPr>
        <p:spPr bwMode="white">
          <a:xfrm>
            <a:off x="123081" y="-15861"/>
            <a:ext cx="104743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การประเมินระดับความพร้อมรัฐบาลดิจิทัลของหน่วยงานภาครัฐ (</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DG Readiness Survey)</a:t>
            </a:r>
            <a:endParaRPr kumimoji="0" lang="th-TH" sz="20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26" name="Rectangle 25">
            <a:extLst>
              <a:ext uri="{FF2B5EF4-FFF2-40B4-BE49-F238E27FC236}">
                <a16:creationId xmlns:a16="http://schemas.microsoft.com/office/drawing/2014/main" id="{9BBD2EF6-5574-7A85-3624-9DE874E9E8F3}"/>
              </a:ext>
            </a:extLst>
          </p:cNvPr>
          <p:cNvSpPr/>
          <p:nvPr/>
        </p:nvSpPr>
        <p:spPr>
          <a:xfrm>
            <a:off x="4186807" y="6618002"/>
            <a:ext cx="3918206" cy="275460"/>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เดือน ต.ค. ของทุกปี</a:t>
            </a:r>
            <a:endPar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44" name="Rectangle 43">
            <a:extLst>
              <a:ext uri="{FF2B5EF4-FFF2-40B4-BE49-F238E27FC236}">
                <a16:creationId xmlns:a16="http://schemas.microsoft.com/office/drawing/2014/main" id="{B9F21E06-8D4E-07DB-1464-98C3D4DE9148}"/>
              </a:ext>
            </a:extLst>
          </p:cNvPr>
          <p:cNvSpPr/>
          <p:nvPr/>
        </p:nvSpPr>
        <p:spPr>
          <a:xfrm>
            <a:off x="159401" y="6618002"/>
            <a:ext cx="6734673" cy="275460"/>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สำนักงานพัฒนารัฐบาลดิจิทัล (องค์การมหาชน) (สพร.)</a:t>
            </a:r>
          </a:p>
        </p:txBody>
      </p:sp>
      <p:pic>
        <p:nvPicPr>
          <p:cNvPr id="1026" name="Picture 2" descr="สำนักงานพัฒนารัฐบาลดิจิทัล (องค์การมหาชน) สพร. หรือ DGA">
            <a:extLst>
              <a:ext uri="{FF2B5EF4-FFF2-40B4-BE49-F238E27FC236}">
                <a16:creationId xmlns:a16="http://schemas.microsoft.com/office/drawing/2014/main" id="{2986D866-B039-AD5D-B8F8-03F44AD984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96072" y="65168"/>
            <a:ext cx="524737" cy="30029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CDB412-83DE-7598-AB46-5043024B1E76}"/>
              </a:ext>
            </a:extLst>
          </p:cNvPr>
          <p:cNvSpPr/>
          <p:nvPr/>
        </p:nvSpPr>
        <p:spPr>
          <a:xfrm>
            <a:off x="250419" y="880529"/>
            <a:ext cx="11841694" cy="1451616"/>
          </a:xfrm>
          <a:prstGeom prst="rect">
            <a:avLst/>
          </a:prstGeom>
        </p:spPr>
        <p:txBody>
          <a:bodyPr wrap="square">
            <a:spAutoFit/>
          </a:bodyPr>
          <a:lstStyle/>
          <a:p>
            <a:pPr marL="0" marR="0" lvl="0" indent="0" algn="thaiDist" defTabSz="914400" rtl="0" eaLnBrk="1" fontAlgn="auto" latinLnBrk="0" hangingPunct="1">
              <a:lnSpc>
                <a:spcPct val="80000"/>
              </a:lnSpc>
              <a:spcBef>
                <a:spcPts val="0"/>
              </a:spcBef>
              <a:spcAft>
                <a:spcPts val="0"/>
              </a:spcAft>
              <a:buClrTx/>
              <a:buSzTx/>
              <a:buFontTx/>
              <a:buNone/>
              <a:tabLst>
                <a:tab pos="4394200" algn="l"/>
              </a:tabLst>
              <a:defRPr/>
            </a:pPr>
            <a:r>
              <a:rPr kumimoji="0" lang="th-TH" sz="14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สำนักงานพัฒนารัฐบาลดิจิทัล (องค์การมหาชน) หรือ สพร. สำรวจ เก็บรวบรวมข้อมูล วิเคราะห์ และวิจัย เพื่อจัดทำตัวชี้วัด ดัชนีสนับสนุนการพัฒนารัฐบาลดิจิทัลเสนอต่อคณะกรรมการพัฒนารัฐบาลดิจิทัล ซึ่งสอดคล้องกับโครงการสำรวจระดับความพร้อมการพัฒนารัฐบาลดิจิทัลหน่วยงานภาครัฐ ที่ทำการสำรวจมาอย่างต่อเนื่องตั้งแต่ปี พ.ศ. 2558 จนถึงปัจจุบัน โดยในปี พ.ศ. 256</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8</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สพร. ได้กำหนดกลุ่มเป้าหมายในการสำรวจ จำนวนรวมทั้งสิ้น 378 หน่วยงาน ประกอบด้วย หน่วยงานภาครัฐระดับกรมหรือเทียบเท่า จำนวน 302 หน่วยงาน (ส่วนราชการ รัฐวิสาหกิจ องค์การมหาชน และหน่วยงานรูปแบบอื่น) และคณะกรรมการผู้บริหารเทคโนโลยีสารสนเทศระดับสูงระดับจังหวัด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Provincial</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Chief Information Officer Committee: PCIO)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จำนวน 76 จังหวัด</a:t>
            </a: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ระดับความพร้อมรัฐบาลดิจิทัล แบ่งเป็น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5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ระดับ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Initial</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Developing</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Defined</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Managed</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Optimizing</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จากการสำรวจ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7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มิติ ได้แก่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1) Policies and Practices 2) Data-driven Practices 3)</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Digital Capability</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4)</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Public</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Service</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5)</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Smart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Back Office</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6)</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Secure and</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Efficient</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Infrastructure</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และ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7</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Digital Technology Practices</a:t>
            </a:r>
            <a:endParaRPr kumimoji="0" lang="th-TH" sz="1200" b="0" i="0" u="none" strike="sng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ผลการสำรวจดังกล่าวจะสามารถใช้เป็นข้อมูลประกอบการจัดทำนโยบายและแผนการขับเคลื่อนภาครัฐไปสู่การเป็นรัฐบาลดิจิทัล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Digital Government)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โดย สพร. เป็นผู้ประมวลผลจากการสำรวจจากหน่วยงานทั้งหมดที่ประเมินตนเองตามแบบสำรวจของ สพร. (</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DG Readiness Survey)</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แล้วประกาศผลระดับความพร้อมรัฐบาลดิจิทัลในทุกปี ผ่านเว็บไซต์ </a:t>
            </a:r>
            <a:r>
              <a:rPr kumimoji="0" lang="en-GB"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hlinkClick r:id="rId4"/>
              </a:rPr>
              <a:t>https://www.dga.or.th/policy-standard/policy-regulation/dg-readiness-survey/</a:t>
            </a:r>
            <a:endPar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กรณีใช้ประเมินส่วนราชการที่อยู่ในระบบการประเมินส่วนราชการตามมาตรการปรับปรุงประสิทธิภาพในการปฏิบัติราชการของส่วนราชการตามที่สำนักงาน </a:t>
            </a:r>
            <a:r>
              <a:rPr kumimoji="0" lang="th-TH" sz="1200" b="0" i="0" u="none" strike="noStrike" kern="1200" cap="none" spc="0" normalizeH="0" baseline="0" noProof="0" dirty="0" err="1">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ก.พ.ร</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กำหนดในปี 256</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9</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จะประกอบด้วย 163 หน่วยงาน</a:t>
            </a:r>
          </a:p>
        </p:txBody>
      </p:sp>
      <p:sp>
        <p:nvSpPr>
          <p:cNvPr id="2" name="TextBox 1">
            <a:extLst>
              <a:ext uri="{FF2B5EF4-FFF2-40B4-BE49-F238E27FC236}">
                <a16:creationId xmlns:a16="http://schemas.microsoft.com/office/drawing/2014/main" id="{4D002B58-A464-9571-9B58-1CC0C78FC431}"/>
              </a:ext>
            </a:extLst>
          </p:cNvPr>
          <p:cNvSpPr txBox="1"/>
          <p:nvPr/>
        </p:nvSpPr>
        <p:spPr>
          <a:xfrm>
            <a:off x="9423133" y="-20267"/>
            <a:ext cx="1455129" cy="417600"/>
          </a:xfrm>
          <a:prstGeom prst="rect">
            <a:avLst/>
          </a:prstGeom>
          <a:solidFill>
            <a:srgbClr val="FFFF00"/>
          </a:solidFill>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TH SarabunPSK" panose="020B0500040200020003" pitchFamily="34" charset="-34"/>
                <a:ea typeface="+mn-ea"/>
                <a:cs typeface="TH SarabunPSK" panose="020B0500040200020003" pitchFamily="34" charset="-34"/>
              </a:rPr>
              <a:t>KPI Template</a:t>
            </a:r>
          </a:p>
        </p:txBody>
      </p:sp>
      <p:graphicFrame>
        <p:nvGraphicFramePr>
          <p:cNvPr id="4" name="Table 3">
            <a:extLst>
              <a:ext uri="{FF2B5EF4-FFF2-40B4-BE49-F238E27FC236}">
                <a16:creationId xmlns:a16="http://schemas.microsoft.com/office/drawing/2014/main" id="{86415E62-6582-1250-33C0-4782518683BB}"/>
              </a:ext>
            </a:extLst>
          </p:cNvPr>
          <p:cNvGraphicFramePr>
            <a:graphicFrameLocks noGrp="1"/>
          </p:cNvGraphicFramePr>
          <p:nvPr>
            <p:extLst>
              <p:ext uri="{D42A27DB-BD31-4B8C-83A1-F6EECF244321}">
                <p14:modId xmlns:p14="http://schemas.microsoft.com/office/powerpoint/2010/main" val="733235615"/>
              </p:ext>
            </p:extLst>
          </p:nvPr>
        </p:nvGraphicFramePr>
        <p:xfrm>
          <a:off x="180931" y="2501569"/>
          <a:ext cx="8050911" cy="1261238"/>
        </p:xfrm>
        <a:graphic>
          <a:graphicData uri="http://schemas.openxmlformats.org/drawingml/2006/table">
            <a:tbl>
              <a:tblPr firstRow="1" bandRow="1">
                <a:tableStyleId>{5C22544A-7EE6-4342-B048-85BDC9FD1C3A}</a:tableStyleId>
              </a:tblPr>
              <a:tblGrid>
                <a:gridCol w="513033">
                  <a:extLst>
                    <a:ext uri="{9D8B030D-6E8A-4147-A177-3AD203B41FA5}">
                      <a16:colId xmlns:a16="http://schemas.microsoft.com/office/drawing/2014/main" val="51523606"/>
                    </a:ext>
                  </a:extLst>
                </a:gridCol>
                <a:gridCol w="473529">
                  <a:extLst>
                    <a:ext uri="{9D8B030D-6E8A-4147-A177-3AD203B41FA5}">
                      <a16:colId xmlns:a16="http://schemas.microsoft.com/office/drawing/2014/main" val="2644754066"/>
                    </a:ext>
                  </a:extLst>
                </a:gridCol>
                <a:gridCol w="853661">
                  <a:extLst>
                    <a:ext uri="{9D8B030D-6E8A-4147-A177-3AD203B41FA5}">
                      <a16:colId xmlns:a16="http://schemas.microsoft.com/office/drawing/2014/main" val="1595627643"/>
                    </a:ext>
                  </a:extLst>
                </a:gridCol>
                <a:gridCol w="705009">
                  <a:extLst>
                    <a:ext uri="{9D8B030D-6E8A-4147-A177-3AD203B41FA5}">
                      <a16:colId xmlns:a16="http://schemas.microsoft.com/office/drawing/2014/main" val="2659447798"/>
                    </a:ext>
                  </a:extLst>
                </a:gridCol>
                <a:gridCol w="713020">
                  <a:extLst>
                    <a:ext uri="{9D8B030D-6E8A-4147-A177-3AD203B41FA5}">
                      <a16:colId xmlns:a16="http://schemas.microsoft.com/office/drawing/2014/main" val="3079781069"/>
                    </a:ext>
                  </a:extLst>
                </a:gridCol>
                <a:gridCol w="865238">
                  <a:extLst>
                    <a:ext uri="{9D8B030D-6E8A-4147-A177-3AD203B41FA5}">
                      <a16:colId xmlns:a16="http://schemas.microsoft.com/office/drawing/2014/main" val="3602311173"/>
                    </a:ext>
                  </a:extLst>
                </a:gridCol>
                <a:gridCol w="897284">
                  <a:extLst>
                    <a:ext uri="{9D8B030D-6E8A-4147-A177-3AD203B41FA5}">
                      <a16:colId xmlns:a16="http://schemas.microsoft.com/office/drawing/2014/main" val="3714185839"/>
                    </a:ext>
                  </a:extLst>
                </a:gridCol>
                <a:gridCol w="921318">
                  <a:extLst>
                    <a:ext uri="{9D8B030D-6E8A-4147-A177-3AD203B41FA5}">
                      <a16:colId xmlns:a16="http://schemas.microsoft.com/office/drawing/2014/main" val="1510311638"/>
                    </a:ext>
                  </a:extLst>
                </a:gridCol>
                <a:gridCol w="913306">
                  <a:extLst>
                    <a:ext uri="{9D8B030D-6E8A-4147-A177-3AD203B41FA5}">
                      <a16:colId xmlns:a16="http://schemas.microsoft.com/office/drawing/2014/main" val="3878331073"/>
                    </a:ext>
                  </a:extLst>
                </a:gridCol>
                <a:gridCol w="1195513">
                  <a:extLst>
                    <a:ext uri="{9D8B030D-6E8A-4147-A177-3AD203B41FA5}">
                      <a16:colId xmlns:a16="http://schemas.microsoft.com/office/drawing/2014/main" val="2065998880"/>
                    </a:ext>
                  </a:extLst>
                </a:gridCol>
              </a:tblGrid>
              <a:tr h="0">
                <a:tc gridSpan="5">
                  <a:txBody>
                    <a:bodyPr/>
                    <a:lstStyle/>
                    <a:p>
                      <a:pPr algn="ctr">
                        <a:lnSpc>
                          <a:spcPct val="85000"/>
                        </a:lnSpc>
                      </a:pPr>
                      <a:r>
                        <a:rPr lang="th-TH" sz="1200">
                          <a:solidFill>
                            <a:schemeClr val="tx1"/>
                          </a:solidFill>
                          <a:latin typeface="TH SarabunPSK" panose="020B0500040200020003" pitchFamily="34" charset="-34"/>
                          <a:cs typeface="TH SarabunPSK" panose="020B0500040200020003" pitchFamily="34" charset="-34"/>
                        </a:rPr>
                        <a:t>ข้อมูลพื้นฐาน</a:t>
                      </a:r>
                      <a:r>
                        <a:rPr lang="th-TH" sz="1200" baseline="0">
                          <a:solidFill>
                            <a:schemeClr val="tx1"/>
                          </a:solidFill>
                          <a:latin typeface="TH SarabunPSK" panose="020B0500040200020003" pitchFamily="34" charset="-34"/>
                          <a:cs typeface="TH SarabunPSK" panose="020B0500040200020003" pitchFamily="34" charset="-34"/>
                        </a:rPr>
                        <a:t> (</a:t>
                      </a:r>
                      <a:r>
                        <a:rPr lang="en-US" sz="1200" baseline="0">
                          <a:solidFill>
                            <a:schemeClr val="tx1"/>
                          </a:solidFill>
                          <a:latin typeface="TH SarabunPSK" panose="020B0500040200020003" pitchFamily="34" charset="-34"/>
                          <a:cs typeface="TH SarabunPSK" panose="020B0500040200020003" pitchFamily="34" charset="-34"/>
                        </a:rPr>
                        <a:t>Baseline)</a:t>
                      </a:r>
                      <a:endParaRPr lang="en-US" sz="12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gridSpan="5">
                  <a:txBody>
                    <a:bodyPr/>
                    <a:lstStyle/>
                    <a:p>
                      <a:pPr algn="ctr">
                        <a:lnSpc>
                          <a:spcPct val="85000"/>
                        </a:lnSpc>
                      </a:pPr>
                      <a:r>
                        <a:rPr lang="th-TH" sz="1200">
                          <a:solidFill>
                            <a:schemeClr val="tx1"/>
                          </a:solidFill>
                          <a:latin typeface="TH SarabunPSK" panose="020B0500040200020003" pitchFamily="34" charset="-34"/>
                          <a:cs typeface="TH SarabunPSK" panose="020B0500040200020003" pitchFamily="34" charset="-34"/>
                        </a:rPr>
                        <a:t>ค่าเป้าหมาย</a:t>
                      </a:r>
                      <a:r>
                        <a:rPr lang="th-TH" sz="1200" baseline="0">
                          <a:solidFill>
                            <a:schemeClr val="tx1"/>
                          </a:solidFill>
                          <a:latin typeface="TH SarabunPSK" panose="020B0500040200020003" pitchFamily="34" charset="-34"/>
                          <a:cs typeface="TH SarabunPSK" panose="020B0500040200020003" pitchFamily="34" charset="-34"/>
                        </a:rPr>
                        <a:t> </a:t>
                      </a:r>
                      <a:r>
                        <a:rPr lang="en-US" sz="1200" baseline="0">
                          <a:solidFill>
                            <a:schemeClr val="tx1"/>
                          </a:solidFill>
                          <a:latin typeface="TH SarabunPSK" panose="020B0500040200020003" pitchFamily="34" charset="-34"/>
                          <a:cs typeface="TH SarabunPSK" panose="020B0500040200020003" pitchFamily="34" charset="-34"/>
                        </a:rPr>
                        <a:t>2566 – 2570 (</a:t>
                      </a:r>
                      <a:r>
                        <a:rPr lang="th-TH" sz="1200" baseline="0">
                          <a:solidFill>
                            <a:schemeClr val="tx1"/>
                          </a:solidFill>
                          <a:latin typeface="TH SarabunPSK" panose="020B0500040200020003" pitchFamily="34" charset="-34"/>
                          <a:cs typeface="TH SarabunPSK" panose="020B0500040200020003" pitchFamily="34" charset="-34"/>
                        </a:rPr>
                        <a:t>ถ้ามี)</a:t>
                      </a:r>
                      <a:endParaRPr lang="en-US" sz="1200"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321399034"/>
                  </a:ext>
                </a:extLst>
              </a:tr>
              <a:tr h="0">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b="0">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b="1">
                          <a:solidFill>
                            <a:srgbClr val="0000FF"/>
                          </a:solidFill>
                          <a:latin typeface="TH SarabunPSK" panose="020B0500040200020003" pitchFamily="34" charset="-34"/>
                          <a:cs typeface="TH SarabunPSK" panose="020B0500040200020003" pitchFamily="34" charset="-34"/>
                        </a:rPr>
                        <a:t>2569</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2570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08994238"/>
                  </a:ext>
                </a:extLst>
              </a:tr>
              <a:tr h="379067">
                <a:tc>
                  <a:txBody>
                    <a:bodyPr/>
                    <a:lstStyle/>
                    <a:p>
                      <a:pPr algn="ctr" fontAlgn="b">
                        <a:lnSpc>
                          <a:spcPct val="85000"/>
                        </a:lnSpc>
                      </a:pPr>
                      <a:endParaRPr lang="en-US" sz="1200" b="0" i="0" u="none" strike="noStrike">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fontAlgn="b">
                        <a:lnSpc>
                          <a:spcPct val="85000"/>
                        </a:lnSpc>
                      </a:pPr>
                      <a:endParaRPr lang="en-US" sz="1200" b="0" i="0" u="none" strike="noStrike">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85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ระดับ 3 ขึ้นไป เท่ากับ 4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จาก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6</a:t>
                      </a: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85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ระดับ 3 ขึ้นไป เท่ากับ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5</a:t>
                      </a: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a:t>
                      </a:r>
                      <a:endPar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 </a:t>
                      </a:r>
                      <a:r>
                        <a:rPr kumimoji="0" lang="th-TH"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a:t>
                      </a: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85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3</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ขึ้นไป เท่ากับ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4</a:t>
                      </a: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en-US" sz="1100" b="0" i="0" u="none" strike="noStrike" spc="-30" baseline="0" dirty="0">
                          <a:solidFill>
                            <a:schemeClr val="tx1"/>
                          </a:solidFill>
                          <a:effectLst/>
                          <a:latin typeface="TH SarabunPSK" panose="020B0500040200020003" pitchFamily="34" charset="-34"/>
                          <a:cs typeface="TH SarabunPSK" panose="020B0500040200020003" pitchFamily="34" charset="-34"/>
                        </a:rPr>
                        <a:t>Pillar </a:t>
                      </a:r>
                      <a:endParaRPr lang="th-TH" sz="1100" b="0" i="0" u="none" strike="noStrike" spc="-30" baseline="0" dirty="0">
                        <a:solidFill>
                          <a:schemeClr val="tx1"/>
                        </a:solidFill>
                        <a:effectLst/>
                        <a:latin typeface="TH SarabunPSK" panose="020B0500040200020003" pitchFamily="34" charset="-34"/>
                        <a:cs typeface="TH SarabunPSK" panose="020B0500040200020003" pitchFamily="34" charset="-34"/>
                      </a:endParaRPr>
                    </a:p>
                    <a:p>
                      <a:pPr algn="ctr" fontAlgn="b"/>
                      <a:r>
                        <a:rPr lang="th-TH" sz="1100" b="0" i="0" u="none" strike="noStrike" spc="-30" baseline="0" dirty="0">
                          <a:solidFill>
                            <a:schemeClr val="tx1"/>
                          </a:solidFill>
                          <a:effectLst/>
                          <a:latin typeface="TH SarabunPSK" panose="020B0500040200020003" pitchFamily="34" charset="-34"/>
                          <a:cs typeface="TH SarabunPSK" panose="020B0500040200020003" pitchFamily="34" charset="-34"/>
                        </a:rPr>
                        <a:t>ระดับ 3 ขึ้นไป </a:t>
                      </a:r>
                      <a:endParaRPr lang="en-US" sz="1100" b="0" i="0" u="none" strike="noStrike" spc="-30" baseline="0" dirty="0">
                        <a:solidFill>
                          <a:schemeClr val="tx1"/>
                        </a:solidFill>
                        <a:effectLst/>
                        <a:latin typeface="TH SarabunPSK" panose="020B0500040200020003" pitchFamily="34" charset="-34"/>
                        <a:cs typeface="TH SarabunPSK" panose="020B0500040200020003" pitchFamily="34" charset="-34"/>
                      </a:endParaRPr>
                    </a:p>
                    <a:p>
                      <a:pPr algn="ctr" fontAlgn="b"/>
                      <a:r>
                        <a:rPr lang="th-TH" sz="1100" b="0" i="0" u="none" strike="noStrike" dirty="0">
                          <a:solidFill>
                            <a:schemeClr val="tx1"/>
                          </a:solidFill>
                          <a:effectLst/>
                          <a:latin typeface="TH SarabunPSK" panose="020B0500040200020003" pitchFamily="34" charset="-34"/>
                          <a:cs typeface="TH SarabunPSK" panose="020B0500040200020003" pitchFamily="34" charset="-34"/>
                        </a:rPr>
                        <a:t>เท่ากับ 5 </a:t>
                      </a:r>
                      <a:r>
                        <a:rPr lang="en-US" sz="1100" b="0" i="0" u="none" strike="noStrike" dirty="0">
                          <a:solidFill>
                            <a:schemeClr val="tx1"/>
                          </a:solidFill>
                          <a:effectLst/>
                          <a:latin typeface="TH SarabunPSK" panose="020B0500040200020003" pitchFamily="34" charset="-34"/>
                          <a:cs typeface="TH SarabunPSK" panose="020B0500040200020003" pitchFamily="34" charset="-34"/>
                        </a:rPr>
                        <a:t>Pillar </a:t>
                      </a:r>
                    </a:p>
                    <a:p>
                      <a:pPr algn="ctr" fontAlgn="b"/>
                      <a:r>
                        <a:rPr lang="th-TH" sz="1100" b="0" i="0" u="none" strike="noStrike" dirty="0">
                          <a:solidFill>
                            <a:schemeClr val="tx1"/>
                          </a:solidFill>
                          <a:effectLst/>
                          <a:latin typeface="TH SarabunPSK" panose="020B0500040200020003" pitchFamily="34" charset="-34"/>
                          <a:cs typeface="TH SarabunPSK" panose="020B0500040200020003" pitchFamily="34" charset="-34"/>
                        </a:rPr>
                        <a:t>จาก 7 </a:t>
                      </a:r>
                      <a:r>
                        <a:rPr lang="en-US" sz="1100" b="0" i="0" u="none" strike="noStrike" dirty="0">
                          <a:solidFill>
                            <a:schemeClr val="tx1"/>
                          </a:solidFill>
                          <a:effectLst/>
                          <a:latin typeface="TH SarabunPSK" panose="020B0500040200020003" pitchFamily="34" charset="-34"/>
                          <a:cs typeface="TH SarabunPSK" panose="020B0500040200020003" pitchFamily="34" charset="-34"/>
                        </a:rPr>
                        <a:t>Pillar</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3 ขึ้นไป </a:t>
                      </a:r>
                      <a:endPar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a:t>
                      </a:r>
                      <a:r>
                        <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lang="en-US" sz="1100" b="0" i="0" u="none" strike="noStrike" dirty="0">
                        <a:solidFill>
                          <a:srgbClr val="FF0000"/>
                        </a:solidFill>
                        <a:effectLst/>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3 ขึ้นไป </a:t>
                      </a:r>
                      <a:endPar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a:t>
                      </a:r>
                      <a:r>
                        <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169680560"/>
                  </a:ext>
                </a:extLst>
              </a:tr>
            </a:tbl>
          </a:graphicData>
        </a:graphic>
      </p:graphicFrame>
      <p:sp>
        <p:nvSpPr>
          <p:cNvPr id="8" name="TextBox 7">
            <a:extLst>
              <a:ext uri="{FF2B5EF4-FFF2-40B4-BE49-F238E27FC236}">
                <a16:creationId xmlns:a16="http://schemas.microsoft.com/office/drawing/2014/main" id="{8E057375-4624-2F9E-136A-94283AC5E030}"/>
              </a:ext>
            </a:extLst>
          </p:cNvPr>
          <p:cNvSpPr txBox="1"/>
          <p:nvPr/>
        </p:nvSpPr>
        <p:spPr>
          <a:xfrm>
            <a:off x="8231842" y="2538691"/>
            <a:ext cx="3773168" cy="824841"/>
          </a:xfrm>
          <a:prstGeom prst="rect">
            <a:avLst/>
          </a:prstGeom>
          <a:noFill/>
        </p:spPr>
        <p:txBody>
          <a:bodyPr wrap="square">
            <a:spAutoFit/>
          </a:bodyPr>
          <a:lstStyle/>
          <a:p>
            <a:pPr marL="0" marR="0" lvl="0" indent="0" algn="l" defTabSz="914400" rtl="0" eaLnBrk="1" fontAlgn="b" latinLnBrk="0" hangingPunct="1">
              <a:lnSpc>
                <a:spcPct val="85000"/>
              </a:lnSpc>
              <a:spcBef>
                <a:spcPts val="0"/>
              </a:spcBef>
              <a:spcAft>
                <a:spcPts val="0"/>
              </a:spcAft>
              <a:buClrTx/>
              <a:buSzTx/>
              <a:buFontTx/>
              <a:buNone/>
              <a:tabLst/>
              <a:defRPr/>
            </a:pPr>
            <a:r>
              <a:rPr kumimoji="0" lang="th-TH" sz="1400" b="1" i="0" u="none" strike="noStrike" kern="1200" cap="none" spc="-4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เป้าหมายแผนแม่บทภายใต้ยุทธศาสตร์ พ.ศ. </a:t>
            </a:r>
            <a:r>
              <a:rPr kumimoji="0" lang="en-US" sz="1400" b="1" i="0" u="none" strike="noStrike" kern="1200" cap="none" spc="-4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2566 – 2580 </a:t>
            </a:r>
            <a:r>
              <a:rPr kumimoji="0" lang="th-TH" sz="1400" b="1" i="0" u="none" strike="noStrike" kern="1200" cap="none" spc="-4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(ฉบับแก้ไขเพิ่มเติม)</a:t>
            </a:r>
            <a:r>
              <a:rPr kumimoji="0" lang="en-US" sz="1400" b="1" i="0" u="none" strike="noStrike" kern="1200" cap="none" spc="-4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endParaRPr kumimoji="0" lang="th-TH" sz="1400" b="1" i="0" u="none" strike="noStrike" kern="1200" cap="none" spc="-4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b" latinLnBrk="0" hangingPunct="1">
              <a:lnSpc>
                <a:spcPct val="85000"/>
              </a:lnSpc>
              <a:spcBef>
                <a:spcPts val="0"/>
              </a:spcBef>
              <a:spcAft>
                <a:spcPts val="0"/>
              </a:spcAft>
              <a:buClrTx/>
              <a:buSzTx/>
              <a:buFontTx/>
              <a:buNone/>
              <a:tabLst/>
              <a:defRPr/>
            </a:pP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สัดส่วนหน่วยงานระดับกรมที่มีระดับความพร้อมรัฐบาล ดิจิทัลหน่วยงานภาครัฐที่อยู่ในระดับ 4 ขึ้นไป ต่อ หน่วยงานภาครัฐระดับกรมทั้งหมด </a:t>
            </a:r>
            <a:b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(ไม่น้อยกว่าร้อยละ 20 ภายในปี 2570) </a:t>
            </a:r>
            <a:endParaRPr kumimoji="0" lang="en-US"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
        <p:nvSpPr>
          <p:cNvPr id="10" name="Rectangle 9">
            <a:extLst>
              <a:ext uri="{FF2B5EF4-FFF2-40B4-BE49-F238E27FC236}">
                <a16:creationId xmlns:a16="http://schemas.microsoft.com/office/drawing/2014/main" id="{ADCB0BBC-FBB3-C9AD-4F3E-477D7EEF8A38}"/>
              </a:ext>
            </a:extLst>
          </p:cNvPr>
          <p:cNvSpPr/>
          <p:nvPr/>
        </p:nvSpPr>
        <p:spPr>
          <a:xfrm>
            <a:off x="123081" y="2268969"/>
            <a:ext cx="3433048" cy="243143"/>
          </a:xfrm>
          <a:prstGeom prst="rect">
            <a:avLst/>
          </a:prstGeom>
          <a:noFill/>
        </p:spPr>
        <p:txBody>
          <a:bodyPr wrap="squar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9</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endParaRPr kumimoji="0" lang="en-US"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
        <p:nvSpPr>
          <p:cNvPr id="9" name="Slide Number Placeholder 1">
            <a:extLst>
              <a:ext uri="{FF2B5EF4-FFF2-40B4-BE49-F238E27FC236}">
                <a16:creationId xmlns:a16="http://schemas.microsoft.com/office/drawing/2014/main" id="{CB115D62-593C-0475-838A-37F7299F7A51}"/>
              </a:ext>
            </a:extLst>
          </p:cNvPr>
          <p:cNvSpPr txBox="1">
            <a:spLocks/>
          </p:cNvSpPr>
          <p:nvPr/>
        </p:nvSpPr>
        <p:spPr>
          <a:xfrm>
            <a:off x="9347529" y="6492438"/>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1A61DF1-3BB6-403F-9CC9-71F63F6F4AF1}" type="slidenum">
              <a:rPr kumimoji="0" lang="th-TH" sz="1600" b="0" i="0" u="none" strike="noStrike" kern="1200" cap="none" spc="0" normalizeH="0" baseline="0" noProof="0" smtClean="0">
                <a:ln>
                  <a:noFill/>
                </a:ln>
                <a:solidFill>
                  <a:prstClr val="black"/>
                </a:solidFill>
                <a:effectLst/>
                <a:uLnTx/>
                <a:uFillTx/>
                <a:latin typeface="Calibri" panose="020F0502020204030204"/>
                <a:ea typeface="+mn-ea"/>
                <a:cs typeface="Cordia New" panose="020B0304020202020204"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th-TH" sz="16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endParaRPr>
          </a:p>
        </p:txBody>
      </p:sp>
      <p:grpSp>
        <p:nvGrpSpPr>
          <p:cNvPr id="11" name="Group 10">
            <a:extLst>
              <a:ext uri="{FF2B5EF4-FFF2-40B4-BE49-F238E27FC236}">
                <a16:creationId xmlns:a16="http://schemas.microsoft.com/office/drawing/2014/main" id="{75FE28B5-4ABA-1EDC-A12B-46B94EB7EEE0}"/>
              </a:ext>
            </a:extLst>
          </p:cNvPr>
          <p:cNvGrpSpPr/>
          <p:nvPr/>
        </p:nvGrpSpPr>
        <p:grpSpPr>
          <a:xfrm>
            <a:off x="9213768" y="496155"/>
            <a:ext cx="936929" cy="621560"/>
            <a:chOff x="12240606" y="1307654"/>
            <a:chExt cx="1107285" cy="615553"/>
          </a:xfrm>
        </p:grpSpPr>
        <p:pic>
          <p:nvPicPr>
            <p:cNvPr id="13" name="Picture 12" descr="C:\Users\dathpan\Downloads\056aac9a306aef891367aae43a86394b.jpg">
              <a:extLst>
                <a:ext uri="{FF2B5EF4-FFF2-40B4-BE49-F238E27FC236}">
                  <a16:creationId xmlns:a16="http://schemas.microsoft.com/office/drawing/2014/main" id="{315511E9-455E-F4AB-1C99-49CCDF63385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16319" t="8192" r="17099" b="14839"/>
            <a:stretch>
              <a:fillRect/>
            </a:stretch>
          </p:blipFill>
          <p:spPr bwMode="auto">
            <a:xfrm>
              <a:off x="12441110" y="1307654"/>
              <a:ext cx="70627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2">
              <a:extLst>
                <a:ext uri="{FF2B5EF4-FFF2-40B4-BE49-F238E27FC236}">
                  <a16:creationId xmlns:a16="http://schemas.microsoft.com/office/drawing/2014/main" id="{1E69FE54-8AB0-C8EA-CCE3-348BC12EC908}"/>
                </a:ext>
              </a:extLst>
            </p:cNvPr>
            <p:cNvSpPr txBox="1">
              <a:spLocks noChangeArrowheads="1"/>
            </p:cNvSpPr>
            <p:nvPr/>
          </p:nvSpPr>
          <p:spPr bwMode="auto">
            <a:xfrm>
              <a:off x="12240606" y="1411557"/>
              <a:ext cx="1107285" cy="488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น้ำหนัก</a:t>
              </a:r>
              <a:b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5</a:t>
              </a:r>
            </a:p>
          </p:txBody>
        </p:sp>
      </p:grpSp>
      <p:sp>
        <p:nvSpPr>
          <p:cNvPr id="15" name="Google Shape;259;p8">
            <a:extLst>
              <a:ext uri="{FF2B5EF4-FFF2-40B4-BE49-F238E27FC236}">
                <a16:creationId xmlns:a16="http://schemas.microsoft.com/office/drawing/2014/main" id="{74E7E0A8-17DA-C5A6-519C-18281B379B8A}"/>
              </a:ext>
            </a:extLst>
          </p:cNvPr>
          <p:cNvSpPr/>
          <p:nvPr/>
        </p:nvSpPr>
        <p:spPr>
          <a:xfrm>
            <a:off x="81762" y="597415"/>
            <a:ext cx="8563720" cy="363136"/>
          </a:xfrm>
          <a:prstGeom prst="rect">
            <a:avLst/>
          </a:prstGeom>
          <a:noFill/>
          <a:ln>
            <a:noFill/>
          </a:ln>
        </p:spPr>
        <p:txBody>
          <a:bodyPr spcFirstLastPara="1" wrap="square" lIns="91425" tIns="45700" rIns="91425" bIns="45700" anchor="t" anchorCtr="0">
            <a:spAutoFit/>
          </a:bodyPr>
          <a:lstStyle/>
          <a:p>
            <a:pPr marL="989013" marR="0" lvl="0" indent="-989013" algn="l" defTabSz="914400" rtl="0" eaLnBrk="1" fontAlgn="auto" latinLnBrk="0" hangingPunct="1">
              <a:lnSpc>
                <a:spcPct val="80000"/>
              </a:lnSpc>
              <a:spcBef>
                <a:spcPts val="0"/>
              </a:spcBef>
              <a:spcAft>
                <a:spcPts val="0"/>
              </a:spcAft>
              <a:buClr>
                <a:srgbClr val="000000"/>
              </a:buClr>
              <a:buSzPts val="2400"/>
              <a:buFont typeface="Sarabun"/>
              <a:buNone/>
              <a:tabLst/>
              <a:defRPr/>
            </a:pP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ตัวชี้วัดที่ 12 : ระดับความพร้อมรัฐบาลดิจิทัลหน่วยงานภาครัฐของประเทศไทย</a:t>
            </a:r>
            <a:endParaRPr kumimoji="0" lang="en-US"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graphicFrame>
        <p:nvGraphicFramePr>
          <p:cNvPr id="3" name="Table 2">
            <a:extLst>
              <a:ext uri="{FF2B5EF4-FFF2-40B4-BE49-F238E27FC236}">
                <a16:creationId xmlns:a16="http://schemas.microsoft.com/office/drawing/2014/main" id="{2BF23733-287D-33D6-ECA0-C4F22080519A}"/>
              </a:ext>
            </a:extLst>
          </p:cNvPr>
          <p:cNvGraphicFramePr>
            <a:graphicFrameLocks noGrp="1"/>
          </p:cNvGraphicFramePr>
          <p:nvPr>
            <p:extLst>
              <p:ext uri="{D42A27DB-BD31-4B8C-83A1-F6EECF244321}">
                <p14:modId xmlns:p14="http://schemas.microsoft.com/office/powerpoint/2010/main" val="2196025948"/>
              </p:ext>
            </p:extLst>
          </p:nvPr>
        </p:nvGraphicFramePr>
        <p:xfrm>
          <a:off x="159401" y="4312882"/>
          <a:ext cx="10283341" cy="1316137"/>
        </p:xfrm>
        <a:graphic>
          <a:graphicData uri="http://schemas.openxmlformats.org/drawingml/2006/table">
            <a:tbl>
              <a:tblPr/>
              <a:tblGrid>
                <a:gridCol w="2390626">
                  <a:extLst>
                    <a:ext uri="{9D8B030D-6E8A-4147-A177-3AD203B41FA5}">
                      <a16:colId xmlns:a16="http://schemas.microsoft.com/office/drawing/2014/main" val="4116421523"/>
                    </a:ext>
                  </a:extLst>
                </a:gridCol>
                <a:gridCol w="2656573">
                  <a:extLst>
                    <a:ext uri="{9D8B030D-6E8A-4147-A177-3AD203B41FA5}">
                      <a16:colId xmlns:a16="http://schemas.microsoft.com/office/drawing/2014/main" val="2395031024"/>
                    </a:ext>
                  </a:extLst>
                </a:gridCol>
                <a:gridCol w="2492943">
                  <a:extLst>
                    <a:ext uri="{9D8B030D-6E8A-4147-A177-3AD203B41FA5}">
                      <a16:colId xmlns:a16="http://schemas.microsoft.com/office/drawing/2014/main" val="1583591442"/>
                    </a:ext>
                  </a:extLst>
                </a:gridCol>
                <a:gridCol w="2743199">
                  <a:extLst>
                    <a:ext uri="{9D8B030D-6E8A-4147-A177-3AD203B41FA5}">
                      <a16:colId xmlns:a16="http://schemas.microsoft.com/office/drawing/2014/main" val="67155911"/>
                    </a:ext>
                  </a:extLst>
                </a:gridCol>
              </a:tblGrid>
              <a:tr h="158084">
                <a:tc gridSpan="4">
                  <a:txBody>
                    <a:bodyPr/>
                    <a:lstStyle/>
                    <a:p>
                      <a:pPr rtl="0" fontAlgn="t">
                        <a:spcBef>
                          <a:spcPts val="0"/>
                        </a:spcBef>
                        <a:spcAft>
                          <a:spcPts val="0"/>
                        </a:spcAft>
                      </a:pPr>
                      <a:r>
                        <a:rPr lang="th-TH" sz="1400" b="1" i="0" u="none" strike="noStrike" dirty="0">
                          <a:solidFill>
                            <a:srgbClr val="000000"/>
                          </a:solidFill>
                          <a:effectLst/>
                          <a:latin typeface="TH SarabunPSK" panose="020B0500040200020003" pitchFamily="34" charset="-34"/>
                          <a:cs typeface="TH SarabunPSK" panose="020B0500040200020003" pitchFamily="34" charset="-34"/>
                        </a:rPr>
                        <a:t>เกณฑ์การประเมิน </a:t>
                      </a:r>
                      <a:endParaRPr lang="th-TH" sz="1400" b="1" dirty="0">
                        <a:effectLst/>
                        <a:latin typeface="TH SarabunPSK" panose="020B0500040200020003" pitchFamily="34" charset="-34"/>
                        <a:cs typeface="TH SarabunPSK" panose="020B0500040200020003" pitchFamily="34" charset="-34"/>
                      </a:endParaRPr>
                    </a:p>
                  </a:txBody>
                  <a:tcPr marL="61913" marR="61913" marT="23813" marB="23813">
                    <a:lnL w="4763" cap="flat" cmpd="sng" algn="ctr">
                      <a:noFill/>
                      <a:prstDash val="solid"/>
                      <a:round/>
                      <a:headEnd type="none" w="med" len="med"/>
                      <a:tailEnd type="none" w="med" len="med"/>
                    </a:lnL>
                    <a:lnR w="12700" cmpd="sng">
                      <a:noFill/>
                      <a:prstDash val="solid"/>
                    </a:lnR>
                    <a:lnT w="4763"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pPr rtl="0" fontAlgn="t">
                        <a:spcBef>
                          <a:spcPts val="0"/>
                        </a:spcBef>
                        <a:spcAft>
                          <a:spcPts val="0"/>
                        </a:spcAft>
                      </a:pPr>
                      <a:r>
                        <a:rPr lang="th-TH" sz="1800" b="1" i="0" u="none" strike="noStrike">
                          <a:solidFill>
                            <a:srgbClr val="000000"/>
                          </a:solidFill>
                          <a:effectLst/>
                          <a:latin typeface="TH SarabunPSK" panose="020B0500040200020003" pitchFamily="34" charset="-34"/>
                          <a:cs typeface="TH SarabunPSK" panose="020B0500040200020003" pitchFamily="34" charset="-34"/>
                        </a:rPr>
                        <a:t>เกณฑ์การประเมิน</a:t>
                      </a:r>
                      <a:endParaRPr lang="th-TH" sz="1800" b="1">
                        <a:effectLst/>
                        <a:latin typeface="TH SarabunPSK" panose="020B0500040200020003" pitchFamily="34" charset="-34"/>
                        <a:cs typeface="TH SarabunPSK" panose="020B0500040200020003" pitchFamily="34" charset="-34"/>
                      </a:endParaRPr>
                    </a:p>
                  </a:txBody>
                  <a:tcPr marL="61913" marR="61913" marT="23813" marB="23813">
                    <a:lnL w="4763" cap="flat" cmpd="sng" algn="ctr">
                      <a:noFill/>
                      <a:prstDash val="solid"/>
                      <a:round/>
                      <a:headEnd type="none" w="med" len="med"/>
                      <a:tailEnd type="none" w="med" len="med"/>
                    </a:lnL>
                    <a:lnR w="4763" cap="flat" cmpd="sng" algn="ctr">
                      <a:solidFill>
                        <a:srgbClr val="000000"/>
                      </a:solidFill>
                      <a:prstDash val="solid"/>
                      <a:round/>
                      <a:headEnd type="none" w="med" len="med"/>
                      <a:tailEnd type="none" w="med" len="med"/>
                    </a:lnR>
                    <a:lnT w="4763" cap="flat" cmpd="sng" algn="ctr">
                      <a:solidFill>
                        <a:srgbClr val="000000"/>
                      </a:solidFill>
                      <a:prstDash val="solid"/>
                      <a:round/>
                      <a:headEnd type="none" w="med" len="med"/>
                      <a:tailEnd type="none" w="med" len="med"/>
                    </a:lnT>
                    <a:lnB w="6348" cap="flat" cmpd="sng" algn="ctr">
                      <a:solidFill>
                        <a:srgbClr val="BFBFBF"/>
                      </a:solidFill>
                      <a:prstDash val="solid"/>
                      <a:round/>
                      <a:headEnd type="none" w="med" len="med"/>
                      <a:tailEnd type="none" w="med" len="med"/>
                    </a:lnB>
                    <a:solidFill>
                      <a:srgbClr val="FFFFFF"/>
                    </a:solidFill>
                  </a:tcPr>
                </a:tc>
                <a:tc hMerge="1">
                  <a:txBody>
                    <a:bodyPr/>
                    <a:lstStyle/>
                    <a:p>
                      <a:endParaRPr lang="en-GB"/>
                    </a:p>
                  </a:txBody>
                  <a:tcPr>
                    <a:lnL w="12700" cmpd="sng">
                      <a:noFill/>
                      <a:prstDash val="solid"/>
                    </a:lnL>
                  </a:tcPr>
                </a:tc>
                <a:tc hMerge="1">
                  <a:txBody>
                    <a:bodyPr/>
                    <a:lstStyle/>
                    <a:p>
                      <a:endParaRPr lang="en-GB"/>
                    </a:p>
                  </a:txBody>
                  <a:tcPr/>
                </a:tc>
                <a:extLst>
                  <a:ext uri="{0D108BD9-81ED-4DB2-BD59-A6C34878D82A}">
                    <a16:rowId xmlns:a16="http://schemas.microsoft.com/office/drawing/2014/main" val="4069275333"/>
                  </a:ext>
                </a:extLst>
              </a:tr>
              <a:tr h="73169">
                <a:tc>
                  <a:txBody>
                    <a:bodyPr/>
                    <a:lstStyle/>
                    <a:p>
                      <a:pPr algn="ctr" rtl="0" fontAlgn="t">
                        <a:spcBef>
                          <a:spcPts val="0"/>
                        </a:spcBef>
                        <a:spcAft>
                          <a:spcPts val="0"/>
                        </a:spcAft>
                      </a:pPr>
                      <a:r>
                        <a:rPr lang="th-TH" sz="1400" b="1" dirty="0">
                          <a:effectLst/>
                          <a:latin typeface="TH SarabunPSK" panose="020B0500040200020003" pitchFamily="34" charset="-34"/>
                          <a:cs typeface="TH SarabunPSK" panose="020B0500040200020003" pitchFamily="34" charset="-34"/>
                        </a:rPr>
                        <a:t>กลุ่ม</a:t>
                      </a: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2">
                        <a:lumMod val="90000"/>
                      </a:schemeClr>
                    </a:solidFill>
                  </a:tcPr>
                </a:tc>
                <a:tc>
                  <a:txBody>
                    <a:bodyPr/>
                    <a:lstStyle/>
                    <a:p>
                      <a:pPr algn="ctr" rtl="0" fontAlgn="t">
                        <a:spcBef>
                          <a:spcPts val="0"/>
                        </a:spcBef>
                        <a:spcAft>
                          <a:spcPts val="0"/>
                        </a:spcAft>
                      </a:pPr>
                      <a:r>
                        <a:rPr lang="th-TH" sz="1400" b="1" i="0" u="none" strike="noStrike" dirty="0">
                          <a:solidFill>
                            <a:srgbClr val="000000"/>
                          </a:solidFill>
                          <a:effectLst/>
                          <a:latin typeface="TH SarabunPSK" panose="020B0500040200020003" pitchFamily="34" charset="-34"/>
                          <a:cs typeface="TH SarabunPSK" panose="020B0500040200020003" pitchFamily="34" charset="-34"/>
                        </a:rPr>
                        <a:t>เป้าหมายขั้นต้น (50)</a:t>
                      </a:r>
                      <a:endParaRPr lang="th-TH" sz="1400" dirty="0">
                        <a:effectLst/>
                        <a:latin typeface="TH SarabunPSK" panose="020B0500040200020003" pitchFamily="34" charset="-34"/>
                        <a:cs typeface="TH SarabunPSK" panose="020B0500040200020003" pitchFamily="34" charset="-34"/>
                      </a:endParaRP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E1EFD8"/>
                    </a:solidFill>
                  </a:tcPr>
                </a:tc>
                <a:tc>
                  <a:txBody>
                    <a:bodyPr/>
                    <a:lstStyle/>
                    <a:p>
                      <a:pPr algn="ctr" rtl="0" fontAlgn="t">
                        <a:spcBef>
                          <a:spcPts val="0"/>
                        </a:spcBef>
                        <a:spcAft>
                          <a:spcPts val="0"/>
                        </a:spcAft>
                      </a:pPr>
                      <a:r>
                        <a:rPr lang="th-TH" sz="1400" b="1" i="0" u="none" strike="noStrike" dirty="0">
                          <a:solidFill>
                            <a:srgbClr val="000000"/>
                          </a:solidFill>
                          <a:effectLst/>
                          <a:latin typeface="TH SarabunPSK" panose="020B0500040200020003" pitchFamily="34" charset="-34"/>
                          <a:cs typeface="TH SarabunPSK" panose="020B0500040200020003" pitchFamily="34" charset="-34"/>
                        </a:rPr>
                        <a:t>เป้าหมายมาตรฐาน (75)</a:t>
                      </a:r>
                      <a:endParaRPr lang="th-TH" sz="1400" dirty="0">
                        <a:effectLst/>
                        <a:latin typeface="TH SarabunPSK" panose="020B0500040200020003" pitchFamily="34" charset="-34"/>
                        <a:cs typeface="TH SarabunPSK" panose="020B0500040200020003" pitchFamily="34" charset="-34"/>
                      </a:endParaRP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C4E0B2"/>
                    </a:solidFill>
                  </a:tcPr>
                </a:tc>
                <a:tc>
                  <a:txBody>
                    <a:bodyPr/>
                    <a:lstStyle/>
                    <a:p>
                      <a:pPr algn="ctr" rtl="0" fontAlgn="t">
                        <a:spcBef>
                          <a:spcPts val="0"/>
                        </a:spcBef>
                        <a:spcAft>
                          <a:spcPts val="0"/>
                        </a:spcAft>
                      </a:pPr>
                      <a:r>
                        <a:rPr lang="th-TH" sz="1400" b="1" i="0" u="none" strike="noStrike" dirty="0">
                          <a:solidFill>
                            <a:srgbClr val="000000"/>
                          </a:solidFill>
                          <a:effectLst/>
                          <a:latin typeface="TH SarabunPSK" panose="020B0500040200020003" pitchFamily="34" charset="-34"/>
                          <a:cs typeface="TH SarabunPSK" panose="020B0500040200020003" pitchFamily="34" charset="-34"/>
                        </a:rPr>
                        <a:t>เป้าหมายขั้นสูง (100)</a:t>
                      </a:r>
                      <a:endParaRPr lang="th-TH" sz="1400" dirty="0">
                        <a:effectLst/>
                        <a:latin typeface="TH SarabunPSK" panose="020B0500040200020003" pitchFamily="34" charset="-34"/>
                        <a:cs typeface="TH SarabunPSK" panose="020B0500040200020003" pitchFamily="34" charset="-34"/>
                      </a:endParaRP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A8D08C"/>
                    </a:solidFill>
                  </a:tcPr>
                </a:tc>
                <a:extLst>
                  <a:ext uri="{0D108BD9-81ED-4DB2-BD59-A6C34878D82A}">
                    <a16:rowId xmlns:a16="http://schemas.microsoft.com/office/drawing/2014/main" val="35677869"/>
                  </a:ext>
                </a:extLst>
              </a:tr>
              <a:tr h="794165">
                <a:tc>
                  <a:txBody>
                    <a:bodyPr/>
                    <a:lstStyle/>
                    <a:p>
                      <a:pPr marL="0" marR="0" lvl="0" indent="0" algn="ctr" defTabSz="914400" rtl="0" eaLnBrk="1" fontAlgn="t" latinLnBrk="0" hangingPunct="1">
                        <a:lnSpc>
                          <a:spcPct val="95000"/>
                        </a:lnSpc>
                        <a:spcBef>
                          <a:spcPts val="0"/>
                        </a:spcBef>
                        <a:spcAft>
                          <a:spcPts val="0"/>
                        </a:spcAft>
                        <a:buClrTx/>
                        <a:buSzTx/>
                        <a:buFontTx/>
                        <a:buNone/>
                        <a:tabLst/>
                        <a:defRPr/>
                      </a:pPr>
                      <a:r>
                        <a:rPr lang="th-TH" sz="1400" b="0">
                          <a:solidFill>
                            <a:schemeClr val="tx1"/>
                          </a:solidFill>
                          <a:effectLst/>
                          <a:latin typeface="TH SarabunPSK" panose="020B0500040200020003" pitchFamily="34" charset="-34"/>
                          <a:cs typeface="TH SarabunPSK" panose="020B0500040200020003" pitchFamily="34" charset="-34"/>
                        </a:rPr>
                        <a:t>กลุ่มที่ 2 </a:t>
                      </a:r>
                      <a:endParaRPr lang="en-US" sz="1400" b="0" i="0" u="none" strike="noStrike" kern="1200" baseline="0">
                        <a:solidFill>
                          <a:schemeClr val="tx1"/>
                        </a:solidFill>
                        <a:latin typeface="TH SarabunPSK" panose="020B0500040200020003" pitchFamily="34" charset="-34"/>
                        <a:ea typeface="+mn-ea"/>
                        <a:cs typeface="TH SarabunPSK" panose="020B0500040200020003" pitchFamily="34" charset="-34"/>
                      </a:endParaRPr>
                    </a:p>
                    <a:p>
                      <a:pPr algn="ctr">
                        <a:lnSpc>
                          <a:spcPct val="95000"/>
                        </a:lnSpc>
                        <a:spcBef>
                          <a:spcPts val="0"/>
                        </a:spcBef>
                        <a:spcAft>
                          <a:spcPts val="0"/>
                        </a:spcAft>
                      </a:pPr>
                      <a:r>
                        <a:rPr lang="th-TH" sz="1400" b="0" i="0" u="none" strike="noStrike" kern="1200" baseline="0">
                          <a:solidFill>
                            <a:schemeClr val="tx1"/>
                          </a:solidFill>
                          <a:latin typeface="TH SarabunPSK" panose="020B0500040200020003" pitchFamily="34" charset="-34"/>
                          <a:ea typeface="+mn-ea"/>
                          <a:cs typeface="TH SarabunPSK" panose="020B0500040200020003" pitchFamily="34" charset="-34"/>
                        </a:rPr>
                        <a:t> (หน่วยงานที่ได้ </a:t>
                      </a:r>
                      <a:r>
                        <a:rPr lang="en-US" sz="1400" b="0" i="0" u="none" strike="noStrike" kern="1200" baseline="0">
                          <a:solidFill>
                            <a:schemeClr val="tx1"/>
                          </a:solidFill>
                          <a:latin typeface="TH SarabunPSK" panose="020B0500040200020003" pitchFamily="34" charset="-34"/>
                          <a:ea typeface="+mn-ea"/>
                          <a:cs typeface="TH SarabunPSK" panose="020B0500040200020003" pitchFamily="34" charset="-34"/>
                        </a:rPr>
                        <a:t>Pillar </a:t>
                      </a:r>
                      <a:r>
                        <a:rPr lang="th-TH" sz="1400" b="0" i="0" u="none" strike="noStrike" kern="1200" baseline="0">
                          <a:solidFill>
                            <a:schemeClr val="tx1"/>
                          </a:solidFill>
                          <a:latin typeface="TH SarabunPSK" panose="020B0500040200020003" pitchFamily="34" charset="-34"/>
                          <a:ea typeface="+mn-ea"/>
                          <a:cs typeface="TH SarabunPSK" panose="020B0500040200020003" pitchFamily="34" charset="-34"/>
                        </a:rPr>
                        <a:t>ระดับ 4 ขึ้นไป </a:t>
                      </a:r>
                      <a:br>
                        <a:rPr lang="th-TH" sz="1400" b="0" i="0" u="none" strike="noStrike" kern="1200" baseline="0">
                          <a:solidFill>
                            <a:schemeClr val="tx1"/>
                          </a:solidFill>
                          <a:latin typeface="TH SarabunPSK" panose="020B0500040200020003" pitchFamily="34" charset="-34"/>
                          <a:ea typeface="+mn-ea"/>
                          <a:cs typeface="TH SarabunPSK" panose="020B0500040200020003" pitchFamily="34" charset="-34"/>
                        </a:rPr>
                      </a:br>
                      <a:r>
                        <a:rPr lang="th-TH" sz="1400" b="0" i="0" u="none" strike="noStrike" kern="1200" baseline="0">
                          <a:solidFill>
                            <a:schemeClr val="tx1"/>
                          </a:solidFill>
                          <a:latin typeface="TH SarabunPSK" panose="020B0500040200020003" pitchFamily="34" charset="-34"/>
                          <a:ea typeface="+mn-ea"/>
                          <a:cs typeface="TH SarabunPSK" panose="020B0500040200020003" pitchFamily="34" charset="-34"/>
                        </a:rPr>
                        <a:t>เป็นจำนวน 1-5 </a:t>
                      </a:r>
                      <a:r>
                        <a:rPr lang="en-US" sz="1400" b="0" i="0" u="none" strike="noStrike" kern="1200" baseline="0">
                          <a:solidFill>
                            <a:schemeClr val="tx1"/>
                          </a:solidFill>
                          <a:latin typeface="TH SarabunPSK" panose="020B0500040200020003" pitchFamily="34" charset="-34"/>
                          <a:ea typeface="+mn-ea"/>
                          <a:cs typeface="TH SarabunPSK" panose="020B0500040200020003" pitchFamily="34" charset="-34"/>
                        </a:rPr>
                        <a:t>Pillars)</a:t>
                      </a: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FFFFF"/>
                    </a:solidFill>
                  </a:tcPr>
                </a:tc>
                <a:tc>
                  <a:txBody>
                    <a:bodyPr/>
                    <a:lstStyle/>
                    <a:p>
                      <a:pPr marL="0" marR="0" lvl="0" indent="0" algn="ctr" defTabSz="914400" rtl="0" eaLnBrk="1" fontAlgn="t" latinLnBrk="0" hangingPunct="1">
                        <a:lnSpc>
                          <a:spcPct val="95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มีจำนวน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t" latinLnBrk="0" hangingPunct="1">
                        <a:lnSpc>
                          <a:spcPct val="95000"/>
                        </a:lnSpc>
                        <a:spcBef>
                          <a:spcPts val="0"/>
                        </a:spcBef>
                        <a:spcAft>
                          <a:spcPts val="0"/>
                        </a:spcAft>
                        <a:buClrTx/>
                        <a:buSzTx/>
                        <a:buFontTx/>
                        <a:buNone/>
                        <a:tabLst/>
                        <a:defRPr/>
                      </a:pPr>
                      <a:r>
                        <a:rPr lang="th-TH" sz="1400" dirty="0">
                          <a:solidFill>
                            <a:schemeClr val="tx1"/>
                          </a:solidFill>
                          <a:effectLst/>
                          <a:latin typeface="TH SarabunPSK" panose="020B0500040200020003" pitchFamily="34" charset="-34"/>
                          <a:cs typeface="TH SarabunPSK" panose="020B0500040200020003" pitchFamily="34" charset="-34"/>
                        </a:rPr>
                        <a:t>เท่ากับ 3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lang="th-TH" sz="1400" strike="sngStrike" dirty="0">
                        <a:solidFill>
                          <a:schemeClr val="tx1"/>
                        </a:solidFill>
                        <a:effectLst/>
                        <a:latin typeface="TH SarabunPSK" panose="020B0500040200020003" pitchFamily="34" charset="-34"/>
                        <a:cs typeface="TH SarabunPSK" panose="020B0500040200020003" pitchFamily="34" charset="-34"/>
                      </a:endParaRP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FFFFF"/>
                    </a:solidFill>
                  </a:tcPr>
                </a:tc>
                <a:tc>
                  <a:txBody>
                    <a:bodyPr/>
                    <a:lstStyle/>
                    <a:p>
                      <a:pPr marL="0" marR="0" lvl="0" indent="0" algn="ctr" defTabSz="914400" rtl="0" eaLnBrk="1" fontAlgn="t" latinLnBrk="0" hangingPunct="1">
                        <a:lnSpc>
                          <a:spcPct val="95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มีจำนวน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t" latinLnBrk="0" hangingPunct="1">
                        <a:lnSpc>
                          <a:spcPct val="95000"/>
                        </a:lnSpc>
                        <a:spcBef>
                          <a:spcPts val="0"/>
                        </a:spcBef>
                        <a:spcAft>
                          <a:spcPts val="0"/>
                        </a:spcAft>
                        <a:buClrTx/>
                        <a:buSzTx/>
                        <a:buFontTx/>
                        <a:buNone/>
                        <a:tabLst/>
                        <a:defRPr/>
                      </a:pP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4 </a:t>
                      </a:r>
                      <a:r>
                        <a:rPr kumimoji="0" lang="en-US"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th-TH" sz="1400" b="0" i="0" u="none" strike="sng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FFFFF"/>
                    </a:solidFill>
                  </a:tcPr>
                </a:tc>
                <a:tc>
                  <a:txBody>
                    <a:bodyPr/>
                    <a:lstStyle/>
                    <a:p>
                      <a:pPr marL="0" marR="0" lvl="0" indent="0" algn="ctr" defTabSz="914400" rtl="0" eaLnBrk="1" fontAlgn="t" latinLnBrk="0" hangingPunct="1">
                        <a:lnSpc>
                          <a:spcPct val="95000"/>
                        </a:lnSpc>
                        <a:spcBef>
                          <a:spcPts val="0"/>
                        </a:spcBef>
                        <a:spcAft>
                          <a:spcPts val="0"/>
                        </a:spcAft>
                        <a:buClrTx/>
                        <a:buSzTx/>
                        <a:buFontTx/>
                        <a:buNone/>
                        <a:tabLst/>
                        <a:defRPr/>
                      </a:pP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มีจำนวน </a:t>
                      </a:r>
                      <a:r>
                        <a:rPr kumimoji="0" lang="en-US"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Pillar </a:t>
                      </a:r>
                      <a:r>
                        <a:rPr kumimoji="0" lang="th-TH" sz="14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t" latinLnBrk="0" hangingPunct="1">
                        <a:lnSpc>
                          <a:spcPct val="95000"/>
                        </a:lnSpc>
                        <a:spcBef>
                          <a:spcPts val="0"/>
                        </a:spcBef>
                        <a:spcAft>
                          <a:spcPts val="0"/>
                        </a:spcAft>
                        <a:buClrTx/>
                        <a:buSzTx/>
                        <a:buFontTx/>
                        <a:buNone/>
                        <a:tabLst/>
                        <a:defRPr/>
                      </a:pPr>
                      <a:r>
                        <a:rPr lang="th-TH" sz="1400" dirty="0">
                          <a:solidFill>
                            <a:schemeClr val="tx1"/>
                          </a:solidFill>
                          <a:effectLst/>
                          <a:latin typeface="TH SarabunPSK" panose="020B0500040200020003" pitchFamily="34" charset="-34"/>
                          <a:cs typeface="TH SarabunPSK" panose="020B0500040200020003" pitchFamily="34" charset="-34"/>
                        </a:rPr>
                        <a:t>เท่ากับ 5 </a:t>
                      </a:r>
                      <a:r>
                        <a:rPr lang="en-US" sz="1400" dirty="0">
                          <a:solidFill>
                            <a:schemeClr val="tx1"/>
                          </a:solidFill>
                          <a:effectLst/>
                          <a:latin typeface="TH SarabunPSK" panose="020B0500040200020003" pitchFamily="34" charset="-34"/>
                          <a:cs typeface="TH SarabunPSK" panose="020B0500040200020003" pitchFamily="34" charset="-34"/>
                        </a:rPr>
                        <a:t>Pillar</a:t>
                      </a:r>
                    </a:p>
                  </a:txBody>
                  <a:tcPr marL="61913" marR="61913" marT="23813" marB="23813">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FFFFF"/>
                    </a:solidFill>
                  </a:tcPr>
                </a:tc>
                <a:extLst>
                  <a:ext uri="{0D108BD9-81ED-4DB2-BD59-A6C34878D82A}">
                    <a16:rowId xmlns:a16="http://schemas.microsoft.com/office/drawing/2014/main" val="1550102105"/>
                  </a:ext>
                </a:extLst>
              </a:tr>
            </a:tbl>
          </a:graphicData>
        </a:graphic>
      </p:graphicFrame>
      <p:grpSp>
        <p:nvGrpSpPr>
          <p:cNvPr id="5" name="Group 8">
            <a:extLst>
              <a:ext uri="{FF2B5EF4-FFF2-40B4-BE49-F238E27FC236}">
                <a16:creationId xmlns:a16="http://schemas.microsoft.com/office/drawing/2014/main" id="{0E7A42B7-58D3-1CE7-4FA1-8E0612BA4CBE}"/>
              </a:ext>
            </a:extLst>
          </p:cNvPr>
          <p:cNvGrpSpPr/>
          <p:nvPr/>
        </p:nvGrpSpPr>
        <p:grpSpPr>
          <a:xfrm>
            <a:off x="-19566" y="-8326"/>
            <a:ext cx="12223440" cy="582274"/>
            <a:chOff x="-46041" y="573594"/>
            <a:chExt cx="12199677" cy="557396"/>
          </a:xfrm>
        </p:grpSpPr>
        <p:sp>
          <p:nvSpPr>
            <p:cNvPr id="12" name="Rectangle 17">
              <a:extLst>
                <a:ext uri="{FF2B5EF4-FFF2-40B4-BE49-F238E27FC236}">
                  <a16:creationId xmlns:a16="http://schemas.microsoft.com/office/drawing/2014/main" id="{173B17F8-8E52-0CD3-9E46-D1C8931242FB}"/>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8C475929-EEAE-3A14-6CBB-B91956609E16}"/>
                </a:ext>
              </a:extLst>
            </p:cNvPr>
            <p:cNvSpPr txBox="1"/>
            <p:nvPr/>
          </p:nvSpPr>
          <p:spPr>
            <a:xfrm>
              <a:off x="-46041" y="607566"/>
              <a:ext cx="7209762" cy="523085"/>
            </a:xfrm>
            <a:prstGeom prst="rect">
              <a:avLst/>
            </a:prstGeom>
            <a:noFill/>
          </p:spPr>
          <p:txBody>
            <a:bodyPr wrap="square" rtlCol="0">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lvl="0">
                <a:lnSpc>
                  <a:spcPts val="1800"/>
                </a:lnSpc>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lang="en-US"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9053718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8877D5-926A-F18A-9520-D4232C27233B}"/>
            </a:ext>
          </a:extLst>
        </p:cNvPr>
        <p:cNvGrpSpPr/>
        <p:nvPr/>
      </p:nvGrpSpPr>
      <p:grpSpPr>
        <a:xfrm>
          <a:off x="0" y="0"/>
          <a:ext cx="0" cy="0"/>
          <a:chOff x="0" y="0"/>
          <a:chExt cx="0" cy="0"/>
        </a:xfrm>
      </p:grpSpPr>
      <p:pic>
        <p:nvPicPr>
          <p:cNvPr id="1026" name="Picture 2" descr="สำนักงานพัฒนารัฐบาลดิจิทัล (องค์การมหาชน) สพร. หรือ DGA">
            <a:extLst>
              <a:ext uri="{FF2B5EF4-FFF2-40B4-BE49-F238E27FC236}">
                <a16:creationId xmlns:a16="http://schemas.microsoft.com/office/drawing/2014/main" id="{8F87CAEC-4117-60AF-8A32-736BC81015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96072" y="65168"/>
            <a:ext cx="524737" cy="30029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9867FC70-460D-33EE-ADC2-06ACD7BAAC96}"/>
              </a:ext>
            </a:extLst>
          </p:cNvPr>
          <p:cNvSpPr/>
          <p:nvPr/>
        </p:nvSpPr>
        <p:spPr>
          <a:xfrm>
            <a:off x="220029" y="869962"/>
            <a:ext cx="11841694" cy="1451616"/>
          </a:xfrm>
          <a:prstGeom prst="rect">
            <a:avLst/>
          </a:prstGeom>
        </p:spPr>
        <p:txBody>
          <a:bodyPr wrap="square">
            <a:spAutoFit/>
          </a:bodyPr>
          <a:lstStyle/>
          <a:p>
            <a:pPr marL="0" marR="0" lvl="0" indent="0" algn="thaiDist" defTabSz="914400" rtl="0" eaLnBrk="1" fontAlgn="auto" latinLnBrk="0" hangingPunct="1">
              <a:lnSpc>
                <a:spcPct val="80000"/>
              </a:lnSpc>
              <a:spcBef>
                <a:spcPts val="0"/>
              </a:spcBef>
              <a:spcAft>
                <a:spcPts val="0"/>
              </a:spcAft>
              <a:buClrTx/>
              <a:buSzTx/>
              <a:buFontTx/>
              <a:buNone/>
              <a:tabLst>
                <a:tab pos="43942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endPar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สำนักงานพัฒนารัฐบาลดิจิทัล (องค์การมหาชน) หรือ สพร. สำรวจ เก็บรวบรวมข้อมูล วิเคราะห์ และวิจัย เพื่อจัดทำตัวชี้วัด ดัชนีสนับสนุนการพัฒนารัฐบาลดิจิทัลเสนอต่อคณะกรรมการพัฒนารัฐบาลดิจิทัล ซึ่งสอดคล้องกับโครงการสำรวจระดับความพร้อมการพัฒนารัฐบาลดิจิทัลหน่วยงานภาครัฐ ที่ทำการสำรวจมาอย่างต่อเนื่องตั้งแต่ปี พ.ศ. 2558 จนถึงปัจจุบัน โดยในปี พ.ศ. 256</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8</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สพร. ได้กำหนดกลุ่มเป้าหมายในการสำรวจ จำนวนรวมทั้งสิ้น 378 หน่วยงาน ประกอบด้วย หน่วยงานภาครัฐระดับกรมหรือเทียบเท่า จำนวน 302 หน่วยงาน (ส่วนราชการ รัฐวิสาหกิจ องค์การมหาชน และหน่วยงานรูปแบบอื่น) และคณะกรรมการผู้บริหารเทคโนโลยีสารสนเทศระดับสูงระดับจังหวัด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Provincial</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Chief Information Officer Committee: PCIO)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จำนวน 76 จังหวัด</a:t>
            </a: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ระดับความพร้อมรัฐบาลดิจิทัล แบ่งเป็น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5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ระดับ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Initial</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Developing</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Defined</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Managed</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Optimizing</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จากการสำรวจ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7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มิติ ได้แก่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1) Policies and Practices 2) Data-driven Practices 3)</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Digital Capability</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4)</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Public</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Service</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5)</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Smart</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Back Office</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6)</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Secure and</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Efficient</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Infrastructure</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และ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7</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Digital Technology Practices</a:t>
            </a:r>
            <a:endParaRPr kumimoji="0" lang="th-TH" sz="1200" b="0" i="0" u="none" strike="sng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ผลการสำรวจดังกล่าวจะสามารถใช้เป็นข้อมูลประกอบการจัดทำนโยบายและแผนการขับเคลื่อนภาครัฐไปสู่การเป็นรัฐบาลดิจิทัล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Digital Government) </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โดย สพร. เป็นผู้ประมวลผลจากการสำรวจจากหน่วยงานทั้งหมดที่ประเมินตนเองตามแบบสำรวจของ สพร. (</a:t>
            </a:r>
            <a:r>
              <a:rPr kumimoji="0" lang="en-US"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DG Readiness Survey)</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แล้วประกาศผลระดับความพร้อมรัฐบาลดิจิทัลในทุกปี ผ่านเว็บไซต์ </a:t>
            </a:r>
            <a:r>
              <a:rPr kumimoji="0" lang="en-GB"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hlinkClick r:id="rId4"/>
              </a:rPr>
              <a:t>https://www.dga.or.th/policy-standard/policy-regulation/dg-readiness-survey/</a:t>
            </a:r>
            <a:endPar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endParaRPr>
          </a:p>
          <a:p>
            <a:pPr marL="177800" marR="0" lvl="0" indent="-177800" algn="thaiDist" defTabSz="914400" rtl="0" eaLnBrk="1" fontAlgn="auto" latinLnBrk="0" hangingPunct="1">
              <a:lnSpc>
                <a:spcPct val="80000"/>
              </a:lnSpc>
              <a:spcBef>
                <a:spcPts val="0"/>
              </a:spcBef>
              <a:spcAft>
                <a:spcPts val="0"/>
              </a:spcAft>
              <a:buClrTx/>
              <a:buSzTx/>
              <a:buFont typeface="Arial" panose="020B0604020202020204" pitchFamily="34" charset="0"/>
              <a:buChar char="•"/>
              <a:tabLst>
                <a:tab pos="4394200" algn="l"/>
              </a:tabLst>
              <a:defRPr/>
            </a:pP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กรณีใช้ประเมินส่วนราชการที่อยู่ในระบบการประเมินส่วนราชการตามมาตรการปรับปรุงประสิทธิภาพในการปฏิบัติราชการของส่วนราชการตามที่สำนักงาน </a:t>
            </a:r>
            <a:r>
              <a:rPr kumimoji="0" lang="th-TH" sz="1200" b="0" i="0" u="none" strike="noStrike" kern="1200" cap="none" spc="0" normalizeH="0" baseline="0" noProof="0" err="1">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ก.พ.ร</a:t>
            </a:r>
            <a:r>
              <a:rPr kumimoji="0" lang="th-TH" sz="1200" b="0" i="0" u="none" strike="noStrike" kern="1200" cap="none" spc="0" normalizeH="0" baseline="0" noProof="0">
                <a:ln>
                  <a:noFill/>
                </a:ln>
                <a:solidFill>
                  <a:prstClr val="black"/>
                </a:solidFill>
                <a:effectLst/>
                <a:uLnTx/>
                <a:uFillTx/>
                <a:latin typeface="TH SarabunPSK" panose="020B0500040200020003" pitchFamily="34" charset="-34"/>
                <a:ea typeface="Tahoma" pitchFamily="34" charset="0"/>
                <a:cs typeface="TH SarabunPSK" panose="020B0500040200020003" pitchFamily="34" charset="-34"/>
              </a:rPr>
              <a:t>. กำหนดในปี 2568 จะประกอบด้วย 163 หน่วยงาน</a:t>
            </a:r>
          </a:p>
        </p:txBody>
      </p:sp>
      <p:sp>
        <p:nvSpPr>
          <p:cNvPr id="14" name="Rectangle 13">
            <a:extLst>
              <a:ext uri="{FF2B5EF4-FFF2-40B4-BE49-F238E27FC236}">
                <a16:creationId xmlns:a16="http://schemas.microsoft.com/office/drawing/2014/main" id="{6184A91F-095C-1B2B-5A79-9C8594BCEEAD}"/>
              </a:ext>
            </a:extLst>
          </p:cNvPr>
          <p:cNvSpPr/>
          <p:nvPr/>
        </p:nvSpPr>
        <p:spPr>
          <a:xfrm>
            <a:off x="220029" y="2374089"/>
            <a:ext cx="3433048" cy="243143"/>
          </a:xfrm>
          <a:prstGeom prst="rect">
            <a:avLst/>
          </a:prstGeom>
          <a:noFill/>
        </p:spPr>
        <p:txBody>
          <a:bodyPr wrap="square">
            <a:spAutoFit/>
          </a:bodyPr>
          <a:lstStyle/>
          <a:p>
            <a:pPr marL="0" marR="0" lvl="0" indent="0" algn="l" defTabSz="914400" rtl="0" eaLnBrk="1" fontAlgn="auto" latinLnBrk="0" hangingPunct="1">
              <a:lnSpc>
                <a:spcPct val="6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 ปี </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256</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9</a:t>
            </a:r>
            <a:r>
              <a:rPr kumimoji="0" lang="en-US"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endParaRPr kumimoji="0" lang="en-US" sz="1400" b="0" i="0" u="none" strike="noStrike" kern="1200" cap="none" spc="0" normalizeH="0" baseline="0" noProof="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
        <p:nvSpPr>
          <p:cNvPr id="15" name="TextBox 14">
            <a:extLst>
              <a:ext uri="{FF2B5EF4-FFF2-40B4-BE49-F238E27FC236}">
                <a16:creationId xmlns:a16="http://schemas.microsoft.com/office/drawing/2014/main" id="{08574BF2-1161-2A55-FD1F-B6FE52CC5938}"/>
              </a:ext>
            </a:extLst>
          </p:cNvPr>
          <p:cNvSpPr txBox="1"/>
          <p:nvPr/>
        </p:nvSpPr>
        <p:spPr>
          <a:xfrm>
            <a:off x="8317561" y="2569053"/>
            <a:ext cx="3773168" cy="824841"/>
          </a:xfrm>
          <a:prstGeom prst="rect">
            <a:avLst/>
          </a:prstGeom>
          <a:noFill/>
        </p:spPr>
        <p:txBody>
          <a:bodyPr wrap="square">
            <a:spAutoFit/>
          </a:bodyPr>
          <a:lstStyle/>
          <a:p>
            <a:pPr marL="0" marR="0" lvl="0" indent="0" algn="l" defTabSz="914400" rtl="0" eaLnBrk="1" fontAlgn="b" latinLnBrk="0" hangingPunct="1">
              <a:lnSpc>
                <a:spcPct val="85000"/>
              </a:lnSpc>
              <a:spcBef>
                <a:spcPts val="0"/>
              </a:spcBef>
              <a:spcAft>
                <a:spcPts val="0"/>
              </a:spcAft>
              <a:buClrTx/>
              <a:buSzTx/>
              <a:buFontTx/>
              <a:buNone/>
              <a:tabLst/>
              <a:defRPr/>
            </a:pPr>
            <a:r>
              <a:rPr kumimoji="0" lang="th-TH" sz="1400" b="1" i="0" u="none" strike="noStrike" kern="1200" cap="none" spc="-4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เป้าหมายแผนแม่บทภายใต้ยุทธศาสตร์ พ.ศ. </a:t>
            </a:r>
            <a:r>
              <a:rPr kumimoji="0" lang="en-US" sz="1400" b="1" i="0" u="none" strike="noStrike" kern="1200" cap="none" spc="-4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2566 – 2580 </a:t>
            </a:r>
            <a:r>
              <a:rPr kumimoji="0" lang="th-TH" sz="1400" b="1" i="0" u="none" strike="noStrike" kern="1200" cap="none" spc="-4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(ฉบับแก้ไขเพิ่มเติม)</a:t>
            </a:r>
            <a:r>
              <a:rPr kumimoji="0" lang="en-US" sz="1400" b="1" i="0" u="none" strike="noStrike" kern="1200" cap="none" spc="-4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endParaRPr kumimoji="0" lang="th-TH" sz="1400" b="1" i="0" u="none" strike="noStrike" kern="1200" cap="none" spc="-4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l" defTabSz="914400" rtl="0" eaLnBrk="1" fontAlgn="b" latinLnBrk="0" hangingPunct="1">
              <a:lnSpc>
                <a:spcPct val="85000"/>
              </a:lnSpc>
              <a:spcBef>
                <a:spcPts val="0"/>
              </a:spcBef>
              <a:spcAft>
                <a:spcPts val="0"/>
              </a:spcAft>
              <a:buClrTx/>
              <a:buSzTx/>
              <a:buFontTx/>
              <a:buNone/>
              <a:tabLst/>
              <a:defRPr/>
            </a:pP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สัดส่วนหน่วยงานระดับกรมที่มีระดับความพร้อมรัฐบาล ดิจิทัลหน่วยงานภาครัฐที่อยู่ในระดับ 4 ขึ้นไป ต่อ หน่วยงานภาครัฐระดับกรมทั้งหมด </a:t>
            </a:r>
            <a:b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br>
            <a:r>
              <a:rPr kumimoji="0" lang="th-TH" sz="14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(ไม่น้อยกว่าร้อยละ 20 ภายในปี 2570) </a:t>
            </a:r>
            <a:endParaRPr kumimoji="0" lang="en-US" sz="1400" b="0" i="0" u="none" strike="noStrike" kern="1200" cap="none" spc="0" normalizeH="0" baseline="0" noProof="0" dirty="0">
              <a:ln>
                <a:noFill/>
              </a:ln>
              <a:solidFill>
                <a:srgbClr val="0000FF"/>
              </a:solidFill>
              <a:effectLst/>
              <a:uLnTx/>
              <a:uFillTx/>
              <a:latin typeface="TH SarabunPSK" panose="020B0500040200020003" pitchFamily="34" charset="-34"/>
              <a:ea typeface="+mn-ea"/>
              <a:cs typeface="TH SarabunPSK" panose="020B0500040200020003" pitchFamily="34" charset="-34"/>
            </a:endParaRPr>
          </a:p>
        </p:txBody>
      </p:sp>
      <p:sp>
        <p:nvSpPr>
          <p:cNvPr id="16" name="Rectangle 15">
            <a:extLst>
              <a:ext uri="{FF2B5EF4-FFF2-40B4-BE49-F238E27FC236}">
                <a16:creationId xmlns:a16="http://schemas.microsoft.com/office/drawing/2014/main" id="{76215A50-6846-EF47-EBD0-92886F6738A0}"/>
              </a:ext>
            </a:extLst>
          </p:cNvPr>
          <p:cNvSpPr/>
          <p:nvPr/>
        </p:nvSpPr>
        <p:spPr>
          <a:xfrm>
            <a:off x="4199108" y="6492875"/>
            <a:ext cx="3918206" cy="275460"/>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เดือน ต.ค. ของทุกปี</a:t>
            </a:r>
            <a:endPar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7" name="Rectangle 16">
            <a:extLst>
              <a:ext uri="{FF2B5EF4-FFF2-40B4-BE49-F238E27FC236}">
                <a16:creationId xmlns:a16="http://schemas.microsoft.com/office/drawing/2014/main" id="{A7B70420-02FD-4E96-E7A3-39E4B66CAF56}"/>
              </a:ext>
            </a:extLst>
          </p:cNvPr>
          <p:cNvSpPr/>
          <p:nvPr/>
        </p:nvSpPr>
        <p:spPr>
          <a:xfrm>
            <a:off x="159401" y="6492875"/>
            <a:ext cx="6734673" cy="275460"/>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ผู้รับผิดชอบการรายงานผล</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สำนักงานพัฒนารัฐบาลดิจิทัล (องค์การมหาชน) (สพร.)</a:t>
            </a:r>
          </a:p>
        </p:txBody>
      </p:sp>
      <p:sp>
        <p:nvSpPr>
          <p:cNvPr id="3" name="TextBox 2">
            <a:extLst>
              <a:ext uri="{FF2B5EF4-FFF2-40B4-BE49-F238E27FC236}">
                <a16:creationId xmlns:a16="http://schemas.microsoft.com/office/drawing/2014/main" id="{070F5709-083A-E5AB-F0B0-E204D00F4C40}"/>
              </a:ext>
            </a:extLst>
          </p:cNvPr>
          <p:cNvSpPr txBox="1"/>
          <p:nvPr/>
        </p:nvSpPr>
        <p:spPr>
          <a:xfrm>
            <a:off x="9423133" y="-20267"/>
            <a:ext cx="1455129" cy="417600"/>
          </a:xfrm>
          <a:prstGeom prst="rect">
            <a:avLst/>
          </a:prstGeom>
          <a:solidFill>
            <a:srgbClr val="FFFF00"/>
          </a:solidFill>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TH SarabunPSK" panose="020B0500040200020003" pitchFamily="34" charset="-34"/>
                <a:ea typeface="+mn-ea"/>
                <a:cs typeface="TH SarabunPSK" panose="020B0500040200020003" pitchFamily="34" charset="-34"/>
              </a:rPr>
              <a:t>KPI Template</a:t>
            </a:r>
          </a:p>
        </p:txBody>
      </p:sp>
      <p:graphicFrame>
        <p:nvGraphicFramePr>
          <p:cNvPr id="2" name="Table 1">
            <a:extLst>
              <a:ext uri="{FF2B5EF4-FFF2-40B4-BE49-F238E27FC236}">
                <a16:creationId xmlns:a16="http://schemas.microsoft.com/office/drawing/2014/main" id="{28BC23F8-DB49-1ABD-E7D3-102B00C828D4}"/>
              </a:ext>
            </a:extLst>
          </p:cNvPr>
          <p:cNvGraphicFramePr>
            <a:graphicFrameLocks noGrp="1"/>
          </p:cNvGraphicFramePr>
          <p:nvPr>
            <p:extLst>
              <p:ext uri="{D42A27DB-BD31-4B8C-83A1-F6EECF244321}">
                <p14:modId xmlns:p14="http://schemas.microsoft.com/office/powerpoint/2010/main" val="985594178"/>
              </p:ext>
            </p:extLst>
          </p:nvPr>
        </p:nvGraphicFramePr>
        <p:xfrm>
          <a:off x="150541" y="2641983"/>
          <a:ext cx="8050911" cy="1261238"/>
        </p:xfrm>
        <a:graphic>
          <a:graphicData uri="http://schemas.openxmlformats.org/drawingml/2006/table">
            <a:tbl>
              <a:tblPr firstRow="1" bandRow="1">
                <a:tableStyleId>{5C22544A-7EE6-4342-B048-85BDC9FD1C3A}</a:tableStyleId>
              </a:tblPr>
              <a:tblGrid>
                <a:gridCol w="550378">
                  <a:extLst>
                    <a:ext uri="{9D8B030D-6E8A-4147-A177-3AD203B41FA5}">
                      <a16:colId xmlns:a16="http://schemas.microsoft.com/office/drawing/2014/main" val="51523606"/>
                    </a:ext>
                  </a:extLst>
                </a:gridCol>
                <a:gridCol w="664951">
                  <a:extLst>
                    <a:ext uri="{9D8B030D-6E8A-4147-A177-3AD203B41FA5}">
                      <a16:colId xmlns:a16="http://schemas.microsoft.com/office/drawing/2014/main" val="2644754066"/>
                    </a:ext>
                  </a:extLst>
                </a:gridCol>
                <a:gridCol w="624894">
                  <a:extLst>
                    <a:ext uri="{9D8B030D-6E8A-4147-A177-3AD203B41FA5}">
                      <a16:colId xmlns:a16="http://schemas.microsoft.com/office/drawing/2014/main" val="1595627643"/>
                    </a:ext>
                  </a:extLst>
                </a:gridCol>
                <a:gridCol w="705009">
                  <a:extLst>
                    <a:ext uri="{9D8B030D-6E8A-4147-A177-3AD203B41FA5}">
                      <a16:colId xmlns:a16="http://schemas.microsoft.com/office/drawing/2014/main" val="2659447798"/>
                    </a:ext>
                  </a:extLst>
                </a:gridCol>
                <a:gridCol w="713020">
                  <a:extLst>
                    <a:ext uri="{9D8B030D-6E8A-4147-A177-3AD203B41FA5}">
                      <a16:colId xmlns:a16="http://schemas.microsoft.com/office/drawing/2014/main" val="3079781069"/>
                    </a:ext>
                  </a:extLst>
                </a:gridCol>
                <a:gridCol w="865238">
                  <a:extLst>
                    <a:ext uri="{9D8B030D-6E8A-4147-A177-3AD203B41FA5}">
                      <a16:colId xmlns:a16="http://schemas.microsoft.com/office/drawing/2014/main" val="3602311173"/>
                    </a:ext>
                  </a:extLst>
                </a:gridCol>
                <a:gridCol w="897284">
                  <a:extLst>
                    <a:ext uri="{9D8B030D-6E8A-4147-A177-3AD203B41FA5}">
                      <a16:colId xmlns:a16="http://schemas.microsoft.com/office/drawing/2014/main" val="3714185839"/>
                    </a:ext>
                  </a:extLst>
                </a:gridCol>
                <a:gridCol w="921318">
                  <a:extLst>
                    <a:ext uri="{9D8B030D-6E8A-4147-A177-3AD203B41FA5}">
                      <a16:colId xmlns:a16="http://schemas.microsoft.com/office/drawing/2014/main" val="1510311638"/>
                    </a:ext>
                  </a:extLst>
                </a:gridCol>
                <a:gridCol w="913306">
                  <a:extLst>
                    <a:ext uri="{9D8B030D-6E8A-4147-A177-3AD203B41FA5}">
                      <a16:colId xmlns:a16="http://schemas.microsoft.com/office/drawing/2014/main" val="3878331073"/>
                    </a:ext>
                  </a:extLst>
                </a:gridCol>
                <a:gridCol w="1195513">
                  <a:extLst>
                    <a:ext uri="{9D8B030D-6E8A-4147-A177-3AD203B41FA5}">
                      <a16:colId xmlns:a16="http://schemas.microsoft.com/office/drawing/2014/main" val="2065998880"/>
                    </a:ext>
                  </a:extLst>
                </a:gridCol>
              </a:tblGrid>
              <a:tr h="0">
                <a:tc gridSpan="5">
                  <a:txBody>
                    <a:bodyPr/>
                    <a:lstStyle/>
                    <a:p>
                      <a:pPr algn="ctr">
                        <a:lnSpc>
                          <a:spcPct val="85000"/>
                        </a:lnSpc>
                      </a:pPr>
                      <a:r>
                        <a:rPr lang="th-TH" sz="1200" dirty="0">
                          <a:solidFill>
                            <a:schemeClr val="tx1"/>
                          </a:solidFill>
                          <a:latin typeface="TH SarabunPSK" panose="020B0500040200020003" pitchFamily="34" charset="-34"/>
                          <a:cs typeface="TH SarabunPSK" panose="020B0500040200020003" pitchFamily="34" charset="-34"/>
                        </a:rPr>
                        <a:t>ข้อมูลพื้นฐาน</a:t>
                      </a:r>
                      <a:r>
                        <a:rPr lang="th-TH" sz="1200" baseline="0" dirty="0">
                          <a:solidFill>
                            <a:schemeClr val="tx1"/>
                          </a:solidFill>
                          <a:latin typeface="TH SarabunPSK" panose="020B0500040200020003" pitchFamily="34" charset="-34"/>
                          <a:cs typeface="TH SarabunPSK" panose="020B0500040200020003" pitchFamily="34" charset="-34"/>
                        </a:rPr>
                        <a:t> (</a:t>
                      </a:r>
                      <a:r>
                        <a:rPr lang="en-US" sz="1200" baseline="0" dirty="0">
                          <a:solidFill>
                            <a:schemeClr val="tx1"/>
                          </a:solidFill>
                          <a:latin typeface="TH SarabunPSK" panose="020B0500040200020003" pitchFamily="34" charset="-34"/>
                          <a:cs typeface="TH SarabunPSK" panose="020B0500040200020003" pitchFamily="34" charset="-34"/>
                        </a:rPr>
                        <a:t>Baseline)</a:t>
                      </a:r>
                      <a:endParaRPr lang="en-US" sz="1200" dirty="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pPr algn="ctr"/>
                      <a:endParaRPr lang="en-US" sz="160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gridSpan="5">
                  <a:txBody>
                    <a:bodyPr/>
                    <a:lstStyle/>
                    <a:p>
                      <a:pPr algn="ctr">
                        <a:lnSpc>
                          <a:spcPct val="85000"/>
                        </a:lnSpc>
                      </a:pPr>
                      <a:r>
                        <a:rPr lang="th-TH" sz="1200">
                          <a:solidFill>
                            <a:schemeClr val="tx1"/>
                          </a:solidFill>
                          <a:latin typeface="TH SarabunPSK" panose="020B0500040200020003" pitchFamily="34" charset="-34"/>
                          <a:cs typeface="TH SarabunPSK" panose="020B0500040200020003" pitchFamily="34" charset="-34"/>
                        </a:rPr>
                        <a:t>ค่าเป้าหมาย</a:t>
                      </a:r>
                      <a:r>
                        <a:rPr lang="th-TH" sz="1200" baseline="0">
                          <a:solidFill>
                            <a:schemeClr val="tx1"/>
                          </a:solidFill>
                          <a:latin typeface="TH SarabunPSK" panose="020B0500040200020003" pitchFamily="34" charset="-34"/>
                          <a:cs typeface="TH SarabunPSK" panose="020B0500040200020003" pitchFamily="34" charset="-34"/>
                        </a:rPr>
                        <a:t> </a:t>
                      </a:r>
                      <a:r>
                        <a:rPr lang="en-US" sz="1200" baseline="0">
                          <a:solidFill>
                            <a:schemeClr val="tx1"/>
                          </a:solidFill>
                          <a:latin typeface="TH SarabunPSK" panose="020B0500040200020003" pitchFamily="34" charset="-34"/>
                          <a:cs typeface="TH SarabunPSK" panose="020B0500040200020003" pitchFamily="34" charset="-34"/>
                        </a:rPr>
                        <a:t>2566 – 2570 (</a:t>
                      </a:r>
                      <a:r>
                        <a:rPr lang="th-TH" sz="1200" baseline="0">
                          <a:solidFill>
                            <a:schemeClr val="tx1"/>
                          </a:solidFill>
                          <a:latin typeface="TH SarabunPSK" panose="020B0500040200020003" pitchFamily="34" charset="-34"/>
                          <a:cs typeface="TH SarabunPSK" panose="020B0500040200020003" pitchFamily="34" charset="-34"/>
                        </a:rPr>
                        <a:t>ถ้ามี)</a:t>
                      </a:r>
                      <a:endParaRPr lang="en-US" sz="1200" baseline="0">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lumMod val="95000"/>
                      </a:schemeClr>
                    </a:solid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hMerge="1">
                  <a:txBody>
                    <a:bodyPr/>
                    <a:lstStyle/>
                    <a:p>
                      <a:endParaRPr lang="en-US">
                        <a:solidFill>
                          <a:schemeClr val="tx1"/>
                        </a:solidFill>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321399034"/>
                  </a:ext>
                </a:extLst>
              </a:tr>
              <a:tr h="0">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2563</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2564</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2565</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2566</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2567</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b="0">
                          <a:solidFill>
                            <a:schemeClr val="tx1"/>
                          </a:solidFill>
                          <a:latin typeface="TH SarabunPSK" panose="020B0500040200020003" pitchFamily="34" charset="-34"/>
                          <a:cs typeface="TH SarabunPSK" panose="020B0500040200020003" pitchFamily="34" charset="-34"/>
                        </a:rPr>
                        <a:t>2568</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b="1">
                          <a:solidFill>
                            <a:srgbClr val="0000FF"/>
                          </a:solidFill>
                          <a:latin typeface="TH SarabunPSK" panose="020B0500040200020003" pitchFamily="34" charset="-34"/>
                          <a:cs typeface="TH SarabunPSK" panose="020B0500040200020003" pitchFamily="34" charset="-34"/>
                        </a:rPr>
                        <a:t>2569</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p>
                      <a:pPr algn="ctr">
                        <a:lnSpc>
                          <a:spcPct val="85000"/>
                        </a:lnSpc>
                      </a:pPr>
                      <a:r>
                        <a:rPr lang="en-US" sz="1200">
                          <a:solidFill>
                            <a:schemeClr val="tx1"/>
                          </a:solidFill>
                          <a:latin typeface="TH SarabunPSK" panose="020B0500040200020003" pitchFamily="34" charset="-34"/>
                          <a:cs typeface="TH SarabunPSK" panose="020B0500040200020003" pitchFamily="34" charset="-34"/>
                        </a:rPr>
                        <a:t>2570</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08994238"/>
                  </a:ext>
                </a:extLst>
              </a:tr>
              <a:tr h="379067">
                <a:tc>
                  <a:txBody>
                    <a:bodyPr/>
                    <a:lstStyle/>
                    <a:p>
                      <a:pPr algn="ctr" fontAlgn="b">
                        <a:lnSpc>
                          <a:spcPct val="85000"/>
                        </a:lnSpc>
                      </a:pPr>
                      <a:endParaRPr lang="en-US" sz="1200" b="0" i="0" u="none" strike="noStrike">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fontAlgn="b">
                        <a:lnSpc>
                          <a:spcPct val="85000"/>
                        </a:lnSpc>
                      </a:pPr>
                      <a:endParaRPr lang="en-US" sz="1200" b="0" i="0" u="none" strike="noStrike">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th-TH" sz="12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68.72</a:t>
                      </a:r>
                      <a:r>
                        <a:rPr kumimoji="0" lang="en-US" sz="12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 </a:t>
                      </a:r>
                    </a:p>
                    <a:p>
                      <a:pPr marL="0" marR="0" lvl="0" indent="0" algn="ctr" defTabSz="914400" rtl="0" eaLnBrk="1" fontAlgn="auto" latinLnBrk="0" hangingPunct="1">
                        <a:lnSpc>
                          <a:spcPct val="85000"/>
                        </a:lnSpc>
                        <a:spcBef>
                          <a:spcPts val="0"/>
                        </a:spcBef>
                        <a:spcAft>
                          <a:spcPts val="0"/>
                        </a:spcAft>
                        <a:buClrTx/>
                        <a:buSzTx/>
                        <a:buFontTx/>
                        <a:buNone/>
                        <a:tabLst/>
                        <a:defRPr/>
                      </a:pPr>
                      <a:r>
                        <a:rPr kumimoji="0" lang="th-TH" sz="12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คะแนน</a:t>
                      </a:r>
                    </a:p>
                    <a:p>
                      <a:pPr marL="0" marR="0" lvl="0" indent="0" algn="ctr" defTabSz="914400" rtl="0" eaLnBrk="1" fontAlgn="auto" latinLnBrk="0" hangingPunct="1">
                        <a:lnSpc>
                          <a:spcPct val="85000"/>
                        </a:lnSpc>
                        <a:spcBef>
                          <a:spcPts val="0"/>
                        </a:spcBef>
                        <a:spcAft>
                          <a:spcPts val="0"/>
                        </a:spcAft>
                        <a:buClrTx/>
                        <a:buSzTx/>
                        <a:buFontTx/>
                        <a:buNone/>
                        <a:tabLst/>
                        <a:defRPr/>
                      </a:pPr>
                      <a:endParaRPr kumimoji="0" lang="th-TH" sz="12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endParaRPr>
                    </a:p>
                  </a:txBody>
                  <a:tcPr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kumimoji="0" lang="th-TH" sz="12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57.22</a:t>
                      </a:r>
                    </a:p>
                    <a:p>
                      <a:pPr algn="ctr" fontAlgn="b">
                        <a:lnSpc>
                          <a:spcPct val="85000"/>
                        </a:lnSpc>
                      </a:pPr>
                      <a:r>
                        <a:rPr lang="en-US" sz="1200" b="0" i="0" u="none" strike="noStrike" dirty="0">
                          <a:solidFill>
                            <a:schemeClr val="tx1"/>
                          </a:solidFill>
                          <a:effectLst/>
                          <a:latin typeface="TH SarabunPSK" panose="020B0500040200020003" pitchFamily="34" charset="-34"/>
                          <a:cs typeface="TH SarabunPSK" panose="020B0500040200020003" pitchFamily="34" charset="-34"/>
                        </a:rPr>
                        <a:t> </a:t>
                      </a:r>
                      <a:r>
                        <a:rPr lang="th-TH" sz="1200" b="0" i="0" u="none" strike="noStrike" dirty="0">
                          <a:solidFill>
                            <a:schemeClr val="tx1"/>
                          </a:solidFill>
                          <a:effectLst/>
                          <a:latin typeface="TH SarabunPSK" panose="020B0500040200020003" pitchFamily="34" charset="-34"/>
                          <a:cs typeface="TH SarabunPSK" panose="020B0500040200020003" pitchFamily="34" charset="-34"/>
                        </a:rPr>
                        <a:t>คะแนน</a:t>
                      </a:r>
                    </a:p>
                    <a:p>
                      <a:pPr algn="ctr" fontAlgn="b">
                        <a:lnSpc>
                          <a:spcPct val="85000"/>
                        </a:lnSpc>
                      </a:pPr>
                      <a:endParaRPr lang="en-US" sz="1200" b="0" i="0" u="none" strike="noStrike" dirty="0">
                        <a:solidFill>
                          <a:schemeClr val="tx1"/>
                        </a:solidFill>
                        <a:effectLst/>
                        <a:latin typeface="TH SarabunPSK" panose="020B0500040200020003" pitchFamily="34" charset="-34"/>
                        <a:cs typeface="TH SarabunPSK" panose="020B0500040200020003" pitchFamily="34" charset="-34"/>
                      </a:endParaRPr>
                    </a:p>
                  </a:txBody>
                  <a:tcPr marL="6350" marR="6350" marT="635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ctr"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57.</a:t>
                      </a: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38</a:t>
                      </a:r>
                      <a:endPar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85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คะแนน</a:t>
                      </a:r>
                      <a:endParaRPr kumimoji="0" lang="en-US" sz="12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txBody>
                  <a:tcPr marL="6350" marR="6350" marT="6350" marB="0">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r>
                        <a:rPr lang="en-US" sz="1100" b="0" i="0" u="none" strike="noStrike" spc="-30" baseline="0" dirty="0">
                          <a:solidFill>
                            <a:schemeClr val="tx1"/>
                          </a:solidFill>
                          <a:effectLst/>
                          <a:latin typeface="TH SarabunPSK" panose="020B0500040200020003" pitchFamily="34" charset="-34"/>
                          <a:cs typeface="TH SarabunPSK" panose="020B0500040200020003" pitchFamily="34" charset="-34"/>
                        </a:rPr>
                        <a:t>Pillar </a:t>
                      </a:r>
                      <a:endParaRPr lang="th-TH" sz="1100" b="0" i="0" u="none" strike="noStrike" spc="-30" baseline="0" dirty="0">
                        <a:solidFill>
                          <a:schemeClr val="tx1"/>
                        </a:solidFill>
                        <a:effectLst/>
                        <a:latin typeface="TH SarabunPSK" panose="020B0500040200020003" pitchFamily="34" charset="-34"/>
                        <a:cs typeface="TH SarabunPSK" panose="020B0500040200020003" pitchFamily="34" charset="-34"/>
                      </a:endParaRPr>
                    </a:p>
                    <a:p>
                      <a:pPr algn="ctr" fontAlgn="b"/>
                      <a:r>
                        <a:rPr lang="th-TH" sz="1100" b="0" i="0" u="none" strike="noStrike" spc="-30" baseline="0" dirty="0">
                          <a:solidFill>
                            <a:schemeClr val="tx1"/>
                          </a:solidFill>
                          <a:effectLst/>
                          <a:latin typeface="TH SarabunPSK" panose="020B0500040200020003" pitchFamily="34" charset="-34"/>
                          <a:cs typeface="TH SarabunPSK" panose="020B0500040200020003" pitchFamily="34" charset="-34"/>
                        </a:rPr>
                        <a:t>ระดับ 3 ขึ้นไป </a:t>
                      </a:r>
                      <a:endParaRPr lang="en-US" sz="1100" b="0" i="0" u="none" strike="noStrike" spc="-30" baseline="0" dirty="0">
                        <a:solidFill>
                          <a:schemeClr val="tx1"/>
                        </a:solidFill>
                        <a:effectLst/>
                        <a:latin typeface="TH SarabunPSK" panose="020B0500040200020003" pitchFamily="34" charset="-34"/>
                        <a:cs typeface="TH SarabunPSK" panose="020B0500040200020003" pitchFamily="34" charset="-34"/>
                      </a:endParaRPr>
                    </a:p>
                    <a:p>
                      <a:pPr algn="ctr" fontAlgn="b"/>
                      <a:r>
                        <a:rPr lang="th-TH" sz="1100" b="0" i="0" u="none" strike="noStrike" dirty="0">
                          <a:solidFill>
                            <a:schemeClr val="tx1"/>
                          </a:solidFill>
                          <a:effectLst/>
                          <a:latin typeface="TH SarabunPSK" panose="020B0500040200020003" pitchFamily="34" charset="-34"/>
                          <a:cs typeface="TH SarabunPSK" panose="020B0500040200020003" pitchFamily="34" charset="-34"/>
                        </a:rPr>
                        <a:t>เท่ากับ 5 </a:t>
                      </a:r>
                      <a:r>
                        <a:rPr lang="en-US" sz="1100" b="0" i="0" u="none" strike="noStrike" dirty="0">
                          <a:solidFill>
                            <a:schemeClr val="tx1"/>
                          </a:solidFill>
                          <a:effectLst/>
                          <a:latin typeface="TH SarabunPSK" panose="020B0500040200020003" pitchFamily="34" charset="-34"/>
                          <a:cs typeface="TH SarabunPSK" panose="020B0500040200020003" pitchFamily="34" charset="-34"/>
                        </a:rPr>
                        <a:t>Pillar </a:t>
                      </a:r>
                    </a:p>
                    <a:p>
                      <a:pPr algn="ctr" fontAlgn="b"/>
                      <a:r>
                        <a:rPr lang="th-TH" sz="1100" b="0" i="0" u="none" strike="noStrike" dirty="0">
                          <a:solidFill>
                            <a:schemeClr val="tx1"/>
                          </a:solidFill>
                          <a:effectLst/>
                          <a:latin typeface="TH SarabunPSK" panose="020B0500040200020003" pitchFamily="34" charset="-34"/>
                          <a:cs typeface="TH SarabunPSK" panose="020B0500040200020003" pitchFamily="34" charset="-34"/>
                        </a:rPr>
                        <a:t>จาก 7 </a:t>
                      </a:r>
                      <a:r>
                        <a:rPr lang="en-US" sz="1100" b="0" i="0" u="none" strike="noStrike" dirty="0">
                          <a:solidFill>
                            <a:schemeClr val="tx1"/>
                          </a:solidFill>
                          <a:effectLst/>
                          <a:latin typeface="TH SarabunPSK" panose="020B0500040200020003" pitchFamily="34" charset="-34"/>
                          <a:cs typeface="TH SarabunPSK" panose="020B0500040200020003" pitchFamily="34" charset="-34"/>
                        </a:rPr>
                        <a:t>Pillar</a:t>
                      </a: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3 ขึ้นไป </a:t>
                      </a:r>
                      <a:endPar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a:t>
                      </a:r>
                      <a:r>
                        <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lang="en-US" sz="1100" b="0" i="0" u="none" strike="noStrike" dirty="0">
                        <a:solidFill>
                          <a:srgbClr val="FF0000"/>
                        </a:solidFill>
                        <a:effectLst/>
                        <a:latin typeface="TH SarabunPSK" panose="020B0500040200020003" pitchFamily="34" charset="-34"/>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3 ขึ้นไป </a:t>
                      </a:r>
                      <a:endPar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a:t>
                      </a:r>
                      <a:r>
                        <a:rPr kumimoji="0" lang="th-TH"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rPr>
                        <a:t>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endPar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ระดับ 4 ขึ้นไป </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เท่ากับ 5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p>
                    <a:p>
                      <a:pPr marL="0" marR="0" lvl="0" indent="0" algn="ctr" defTabSz="914400" rtl="0" eaLnBrk="1" fontAlgn="b" latinLnBrk="0" hangingPunct="1">
                        <a:lnSpc>
                          <a:spcPct val="100000"/>
                        </a:lnSpc>
                        <a:spcBef>
                          <a:spcPts val="0"/>
                        </a:spcBef>
                        <a:spcAft>
                          <a:spcPts val="0"/>
                        </a:spcAft>
                        <a:buClrTx/>
                        <a:buSzTx/>
                        <a:buFontTx/>
                        <a:buNone/>
                        <a:tabLst/>
                        <a:defRPr/>
                      </a:pPr>
                      <a:r>
                        <a:rPr kumimoji="0" lang="th-TH"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จาก 7 </a:t>
                      </a:r>
                      <a:r>
                        <a:rPr kumimoji="0" lang="en-US" sz="11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Pillar</a:t>
                      </a:r>
                      <a:endParaRPr kumimoji="0" lang="en-US" sz="1100" b="0" i="0" u="none" strike="noStrike" kern="1200" cap="none" spc="0" normalizeH="0" baseline="0" noProof="0" dirty="0">
                        <a:ln>
                          <a:noFill/>
                        </a:ln>
                        <a:solidFill>
                          <a:srgbClr val="FF0000"/>
                        </a:solidFill>
                        <a:effectLst/>
                        <a:uLnTx/>
                        <a:uFillTx/>
                        <a:latin typeface="TH SarabunPSK" panose="020B0500040200020003" pitchFamily="34" charset="-34"/>
                        <a:ea typeface="+mn-ea"/>
                        <a:cs typeface="TH SarabunPSK" panose="020B0500040200020003" pitchFamily="34" charset="-34"/>
                      </a:endParaRPr>
                    </a:p>
                  </a:txBody>
                  <a:tcP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169680560"/>
                  </a:ext>
                </a:extLst>
              </a:tr>
            </a:tbl>
          </a:graphicData>
        </a:graphic>
      </p:graphicFrame>
      <p:sp>
        <p:nvSpPr>
          <p:cNvPr id="4" name="Slide Number Placeholder 1">
            <a:extLst>
              <a:ext uri="{FF2B5EF4-FFF2-40B4-BE49-F238E27FC236}">
                <a16:creationId xmlns:a16="http://schemas.microsoft.com/office/drawing/2014/main" id="{83604819-4797-8830-37AF-DEB9597AC1C0}"/>
              </a:ext>
            </a:extLst>
          </p:cNvPr>
          <p:cNvSpPr txBox="1">
            <a:spLocks/>
          </p:cNvSpPr>
          <p:nvPr/>
        </p:nvSpPr>
        <p:spPr>
          <a:xfrm>
            <a:off x="9347529" y="6492438"/>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1A61DF1-3BB6-403F-9CC9-71F63F6F4AF1}" type="slidenum">
              <a:rPr kumimoji="0" lang="th-TH" sz="1600" b="0" i="0" u="none" strike="noStrike" kern="1200" cap="none" spc="0" normalizeH="0" baseline="0" noProof="0" smtClean="0">
                <a:ln>
                  <a:noFill/>
                </a:ln>
                <a:solidFill>
                  <a:prstClr val="black"/>
                </a:solidFill>
                <a:effectLst/>
                <a:uLnTx/>
                <a:uFillTx/>
                <a:latin typeface="Calibri" panose="020F0502020204030204"/>
                <a:ea typeface="+mn-ea"/>
                <a:cs typeface="Cordia New" panose="020B0304020202020204"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th-TH" sz="16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endParaRPr>
          </a:p>
        </p:txBody>
      </p:sp>
      <p:grpSp>
        <p:nvGrpSpPr>
          <p:cNvPr id="5" name="Group 4">
            <a:extLst>
              <a:ext uri="{FF2B5EF4-FFF2-40B4-BE49-F238E27FC236}">
                <a16:creationId xmlns:a16="http://schemas.microsoft.com/office/drawing/2014/main" id="{7DB3BCF1-B5D1-DBC1-49E9-E10B428E6229}"/>
              </a:ext>
            </a:extLst>
          </p:cNvPr>
          <p:cNvGrpSpPr/>
          <p:nvPr/>
        </p:nvGrpSpPr>
        <p:grpSpPr>
          <a:xfrm>
            <a:off x="9213768" y="500178"/>
            <a:ext cx="936929" cy="621560"/>
            <a:chOff x="12240606" y="1307654"/>
            <a:chExt cx="1107285" cy="615553"/>
          </a:xfrm>
        </p:grpSpPr>
        <p:pic>
          <p:nvPicPr>
            <p:cNvPr id="10" name="Picture 9" descr="C:\Users\dathpan\Downloads\056aac9a306aef891367aae43a86394b.jpg">
              <a:extLst>
                <a:ext uri="{FF2B5EF4-FFF2-40B4-BE49-F238E27FC236}">
                  <a16:creationId xmlns:a16="http://schemas.microsoft.com/office/drawing/2014/main" id="{34AFE5CD-7487-5704-F396-B5EBFE724DF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16319" t="8192" r="17099" b="14839"/>
            <a:stretch>
              <a:fillRect/>
            </a:stretch>
          </p:blipFill>
          <p:spPr bwMode="auto">
            <a:xfrm>
              <a:off x="12441110" y="1307654"/>
              <a:ext cx="70627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2">
              <a:extLst>
                <a:ext uri="{FF2B5EF4-FFF2-40B4-BE49-F238E27FC236}">
                  <a16:creationId xmlns:a16="http://schemas.microsoft.com/office/drawing/2014/main" id="{894A2EE3-57E6-8378-6D71-F727DDCB97A9}"/>
                </a:ext>
              </a:extLst>
            </p:cNvPr>
            <p:cNvSpPr txBox="1">
              <a:spLocks noChangeArrowheads="1"/>
            </p:cNvSpPr>
            <p:nvPr/>
          </p:nvSpPr>
          <p:spPr bwMode="auto">
            <a:xfrm>
              <a:off x="12240606" y="1411557"/>
              <a:ext cx="1107285" cy="488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น้ำหนัก</a:t>
              </a:r>
              <a:b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en-US" altLang="th-TH" sz="1600" b="1" i="0" u="none" strike="noStrike" kern="1200" cap="none" spc="0" normalizeH="0" baseline="0" noProof="0" dirty="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5</a:t>
              </a:r>
            </a:p>
          </p:txBody>
        </p:sp>
      </p:grpSp>
      <p:sp>
        <p:nvSpPr>
          <p:cNvPr id="13" name="TextBox 12">
            <a:extLst>
              <a:ext uri="{FF2B5EF4-FFF2-40B4-BE49-F238E27FC236}">
                <a16:creationId xmlns:a16="http://schemas.microsoft.com/office/drawing/2014/main" id="{228E2B0A-0A7A-6E1B-7A25-EFBD0405C1B2}"/>
              </a:ext>
            </a:extLst>
          </p:cNvPr>
          <p:cNvSpPr txBox="1"/>
          <p:nvPr/>
        </p:nvSpPr>
        <p:spPr bwMode="white">
          <a:xfrm>
            <a:off x="123081" y="-15861"/>
            <a:ext cx="1047433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รายละเอียดตัวชี้วัด</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 </a:t>
            </a:r>
            <a:r>
              <a:rPr kumimoji="0" lang="th-TH"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การประเมินระดับความพร้อมรัฐบาลดิจิทัลของหน่วยงานภาครัฐ (</a:t>
            </a:r>
            <a:r>
              <a:rPr kumimoji="0" lang="en-US" sz="2400" b="1"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rPr>
              <a:t>DG Readiness Survey)</a:t>
            </a:r>
            <a:endParaRPr kumimoji="0" lang="th-TH" sz="2000" b="0" i="0" u="none" strike="noStrike" kern="1200" cap="none" spc="0" normalizeH="0" baseline="0" noProof="0">
              <a:ln>
                <a:noFill/>
              </a:ln>
              <a:solidFill>
                <a:prstClr val="white"/>
              </a:solidFill>
              <a:effectLst/>
              <a:uLnTx/>
              <a:uFillTx/>
              <a:latin typeface="TH SarabunPSK" panose="020B0500040200020003" pitchFamily="34" charset="-34"/>
              <a:ea typeface="+mn-ea"/>
              <a:cs typeface="TH SarabunPSK" panose="020B0500040200020003" pitchFamily="34" charset="-34"/>
            </a:endParaRPr>
          </a:p>
        </p:txBody>
      </p:sp>
      <p:sp>
        <p:nvSpPr>
          <p:cNvPr id="18" name="Google Shape;259;p8">
            <a:extLst>
              <a:ext uri="{FF2B5EF4-FFF2-40B4-BE49-F238E27FC236}">
                <a16:creationId xmlns:a16="http://schemas.microsoft.com/office/drawing/2014/main" id="{F540885E-CBFC-C8FD-F702-E3457767F8BE}"/>
              </a:ext>
            </a:extLst>
          </p:cNvPr>
          <p:cNvSpPr/>
          <p:nvPr/>
        </p:nvSpPr>
        <p:spPr>
          <a:xfrm>
            <a:off x="150541" y="579834"/>
            <a:ext cx="8563720" cy="363136"/>
          </a:xfrm>
          <a:prstGeom prst="rect">
            <a:avLst/>
          </a:prstGeom>
          <a:noFill/>
          <a:ln>
            <a:noFill/>
          </a:ln>
        </p:spPr>
        <p:txBody>
          <a:bodyPr spcFirstLastPara="1" wrap="square" lIns="91425" tIns="45700" rIns="91425" bIns="45700" anchor="t" anchorCtr="0">
            <a:spAutoFit/>
          </a:bodyPr>
          <a:lstStyle/>
          <a:p>
            <a:pPr marL="989013" marR="0" lvl="0" indent="-989013" algn="l" defTabSz="914400" rtl="0" eaLnBrk="1" fontAlgn="auto" latinLnBrk="0" hangingPunct="1">
              <a:lnSpc>
                <a:spcPct val="80000"/>
              </a:lnSpc>
              <a:spcBef>
                <a:spcPts val="0"/>
              </a:spcBef>
              <a:spcAft>
                <a:spcPts val="0"/>
              </a:spcAft>
              <a:buClr>
                <a:srgbClr val="000000"/>
              </a:buClr>
              <a:buSzPts val="2400"/>
              <a:buFontTx/>
              <a:buNone/>
              <a:tabLst/>
              <a:defRPr/>
            </a:pP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ตัวชี้วัดที่ </a:t>
            </a:r>
            <a:r>
              <a:rPr lang="th-TH" sz="2200" b="1" kern="0" dirty="0">
                <a:solidFill>
                  <a:srgbClr val="000000"/>
                </a:solidFill>
                <a:latin typeface="TH SarabunPSK" panose="020B0500040200020003" pitchFamily="34" charset="-34"/>
                <a:ea typeface="Sarabun"/>
                <a:cs typeface="TH SarabunPSK" panose="020B0500040200020003" pitchFamily="34" charset="-34"/>
                <a:sym typeface="Sarabun"/>
              </a:rPr>
              <a:t>13</a:t>
            </a: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en-US"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22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คะแนนความพร้อมรัฐบาลดิจิทัลหน่วยงานภาครัฐของประเทศไทย</a:t>
            </a:r>
            <a:endParaRPr kumimoji="0" lang="en-US"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endParaRPr>
          </a:p>
        </p:txBody>
      </p:sp>
      <p:graphicFrame>
        <p:nvGraphicFramePr>
          <p:cNvPr id="9" name="Table 8">
            <a:extLst>
              <a:ext uri="{FF2B5EF4-FFF2-40B4-BE49-F238E27FC236}">
                <a16:creationId xmlns:a16="http://schemas.microsoft.com/office/drawing/2014/main" id="{B65B72DE-F8D4-7737-5FAB-1F50ECDB27B7}"/>
              </a:ext>
            </a:extLst>
          </p:cNvPr>
          <p:cNvGraphicFramePr>
            <a:graphicFrameLocks noGrp="1"/>
          </p:cNvGraphicFramePr>
          <p:nvPr>
            <p:extLst>
              <p:ext uri="{D42A27DB-BD31-4B8C-83A1-F6EECF244321}">
                <p14:modId xmlns:p14="http://schemas.microsoft.com/office/powerpoint/2010/main" val="3900309808"/>
              </p:ext>
            </p:extLst>
          </p:nvPr>
        </p:nvGraphicFramePr>
        <p:xfrm>
          <a:off x="123081" y="4240741"/>
          <a:ext cx="10178564" cy="989684"/>
        </p:xfrm>
        <a:graphic>
          <a:graphicData uri="http://schemas.openxmlformats.org/drawingml/2006/table">
            <a:tbl>
              <a:tblPr firstRow="1" bandRow="1"/>
              <a:tblGrid>
                <a:gridCol w="793862">
                  <a:extLst>
                    <a:ext uri="{9D8B030D-6E8A-4147-A177-3AD203B41FA5}">
                      <a16:colId xmlns:a16="http://schemas.microsoft.com/office/drawing/2014/main" val="2821890577"/>
                    </a:ext>
                  </a:extLst>
                </a:gridCol>
                <a:gridCol w="2155806">
                  <a:extLst>
                    <a:ext uri="{9D8B030D-6E8A-4147-A177-3AD203B41FA5}">
                      <a16:colId xmlns:a16="http://schemas.microsoft.com/office/drawing/2014/main" val="2605340732"/>
                    </a:ext>
                  </a:extLst>
                </a:gridCol>
                <a:gridCol w="2409632">
                  <a:extLst>
                    <a:ext uri="{9D8B030D-6E8A-4147-A177-3AD203B41FA5}">
                      <a16:colId xmlns:a16="http://schemas.microsoft.com/office/drawing/2014/main" val="20000"/>
                    </a:ext>
                  </a:extLst>
                </a:gridCol>
                <a:gridCol w="2409632">
                  <a:extLst>
                    <a:ext uri="{9D8B030D-6E8A-4147-A177-3AD203B41FA5}">
                      <a16:colId xmlns:a16="http://schemas.microsoft.com/office/drawing/2014/main" val="20001"/>
                    </a:ext>
                  </a:extLst>
                </a:gridCol>
                <a:gridCol w="2409632">
                  <a:extLst>
                    <a:ext uri="{9D8B030D-6E8A-4147-A177-3AD203B41FA5}">
                      <a16:colId xmlns:a16="http://schemas.microsoft.com/office/drawing/2014/main" val="2157571252"/>
                    </a:ext>
                  </a:extLst>
                </a:gridCol>
              </a:tblGrid>
              <a:tr h="0">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600" b="1" kern="1200" spc="0" baseline="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เกณฑ์การประเมิน</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en-US" sz="1600" b="1">
                        <a:latin typeface="TH SarabunPSK" panose="020B0500040200020003" pitchFamily="34" charset="-34"/>
                        <a:cs typeface="TH SarabunPSK" panose="020B0500040200020003" pitchFamily="34" charset="-34"/>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h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EFD8"/>
                    </a:solidFill>
                  </a:tcPr>
                </a:tc>
                <a:tc h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5E0B4"/>
                    </a:solidFill>
                  </a:tcPr>
                </a:tc>
                <a:tc hMerge="1">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endPar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121936" marR="121936" marT="43738" marB="4373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280327241"/>
                  </a:ext>
                </a:extLst>
              </a:tr>
              <a:tr h="0">
                <a:tc>
                  <a:txBody>
                    <a:bodyPr/>
                    <a:lstStyle/>
                    <a:p>
                      <a:pPr algn="ctr"/>
                      <a:r>
                        <a:rPr lang="th-TH" sz="1600" b="1">
                          <a:solidFill>
                            <a:schemeClr val="tx1"/>
                          </a:solidFill>
                          <a:latin typeface="TH SarabunPSK" panose="020B0500040200020003" pitchFamily="34" charset="-34"/>
                          <a:cs typeface="TH SarabunPSK" panose="020B0500040200020003" pitchFamily="34" charset="-34"/>
                        </a:rPr>
                        <a:t>กลุ่ม</a:t>
                      </a:r>
                      <a:endParaRPr lang="en-US" sz="1600" b="1">
                        <a:solidFill>
                          <a:schemeClr val="tx1"/>
                        </a:solidFill>
                        <a:latin typeface="TH SarabunPSK" panose="020B0500040200020003" pitchFamily="34" charset="-34"/>
                        <a:cs typeface="TH SarabunPSK" panose="020B0500040200020003" pitchFamily="34" charset="-34"/>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algn="ctr"/>
                      <a:r>
                        <a:rPr lang="th-TH"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ผลการดำเนินงานปี </a:t>
                      </a:r>
                      <a:r>
                        <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2568 </a:t>
                      </a:r>
                      <a:endParaRPr lang="en-US" sz="1600" b="1">
                        <a:latin typeface="TH SarabunPSK" panose="020B0500040200020003" pitchFamily="34" charset="-34"/>
                        <a:cs typeface="TH SarabunPSK" panose="020B0500040200020003" pitchFamily="34" charset="-34"/>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C5E0B4"/>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6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971104358"/>
                  </a:ext>
                </a:extLst>
              </a:tr>
              <a:tr h="308696">
                <a:tc>
                  <a:txBody>
                    <a:bodyPr/>
                    <a:lstStyle/>
                    <a:p>
                      <a:pPr marL="0" marR="0" lvl="0" indent="0" algn="ctr" defTabSz="914400" rtl="0" eaLnBrk="1" fontAlgn="auto" latinLnBrk="0" hangingPunct="1">
                        <a:lnSpc>
                          <a:spcPct val="95000"/>
                        </a:lnSpc>
                        <a:spcBef>
                          <a:spcPts val="0"/>
                        </a:spcBef>
                        <a:spcAft>
                          <a:spcPts val="0"/>
                        </a:spcAft>
                        <a:buClr>
                          <a:srgbClr val="000000"/>
                        </a:buClr>
                        <a:buSzTx/>
                        <a:buFont typeface="Arial" panose="020B0604020202020204" pitchFamily="34" charset="0"/>
                        <a:buNone/>
                        <a:tabLst/>
                        <a:defRPr/>
                      </a:pPr>
                      <a:r>
                        <a:rPr lang="th-TH"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a:t>
                      </a:r>
                      <a:endPar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95000"/>
                        </a:lnSpc>
                        <a:spcBef>
                          <a:spcPts val="0"/>
                        </a:spcBef>
                        <a:spcAft>
                          <a:spcPts val="0"/>
                        </a:spcAft>
                        <a:buClr>
                          <a:srgbClr val="000000"/>
                        </a:buClr>
                        <a:buSzTx/>
                        <a:buFont typeface="Arial" panose="020B0604020202020204" pitchFamily="34" charset="0"/>
                        <a:buNone/>
                        <a:tabLst/>
                        <a:defRPr/>
                      </a:pPr>
                      <a:r>
                        <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65</a:t>
                      </a:r>
                      <a:r>
                        <a:rPr lang="th-TH"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.00 </a:t>
                      </a:r>
                      <a:r>
                        <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79.99 </a:t>
                      </a:r>
                      <a:r>
                        <a:rPr lang="th-TH"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คะแนน</a:t>
                      </a:r>
                      <a:endPar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th-TH"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65 คะแนน</a:t>
                      </a:r>
                      <a:endParaRPr lang="en-US"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th-TH" sz="1600" kern="1200" spc="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75 คะแนน</a:t>
                      </a:r>
                      <a:endParaRPr lang="en-US" sz="1600" kern="1200" spc="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th-TH"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85 คะแนน</a:t>
                      </a:r>
                      <a:endParaRPr lang="en-US"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02258905"/>
                  </a:ext>
                </a:extLst>
              </a:tr>
            </a:tbl>
          </a:graphicData>
        </a:graphic>
      </p:graphicFrame>
      <p:grpSp>
        <p:nvGrpSpPr>
          <p:cNvPr id="6" name="Group 8">
            <a:extLst>
              <a:ext uri="{FF2B5EF4-FFF2-40B4-BE49-F238E27FC236}">
                <a16:creationId xmlns:a16="http://schemas.microsoft.com/office/drawing/2014/main" id="{8E762ED7-CA64-C9BC-7EA7-C5615810606C}"/>
              </a:ext>
            </a:extLst>
          </p:cNvPr>
          <p:cNvGrpSpPr/>
          <p:nvPr/>
        </p:nvGrpSpPr>
        <p:grpSpPr>
          <a:xfrm>
            <a:off x="-19566" y="-16490"/>
            <a:ext cx="12223440" cy="582274"/>
            <a:chOff x="-46041" y="573594"/>
            <a:chExt cx="12199677" cy="557396"/>
          </a:xfrm>
        </p:grpSpPr>
        <p:sp>
          <p:nvSpPr>
            <p:cNvPr id="8" name="Rectangle 17">
              <a:extLst>
                <a:ext uri="{FF2B5EF4-FFF2-40B4-BE49-F238E27FC236}">
                  <a16:creationId xmlns:a16="http://schemas.microsoft.com/office/drawing/2014/main" id="{6A441651-355E-5C1A-1258-69E8A57EA107}"/>
                </a:ext>
              </a:extLst>
            </p:cNvPr>
            <p:cNvSpPr/>
            <p:nvPr/>
          </p:nvSpPr>
          <p:spPr>
            <a:xfrm>
              <a:off x="-38364" y="573594"/>
              <a:ext cx="12192000" cy="557396"/>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CEA60F58-0570-DEF6-3E3E-EAD0290D071B}"/>
                </a:ext>
              </a:extLst>
            </p:cNvPr>
            <p:cNvSpPr txBox="1"/>
            <p:nvPr/>
          </p:nvSpPr>
          <p:spPr>
            <a:xfrm>
              <a:off x="-46041" y="607566"/>
              <a:ext cx="7209762" cy="523085"/>
            </a:xfrm>
            <a:prstGeom prst="rect">
              <a:avLst/>
            </a:prstGeom>
            <a:noFill/>
          </p:spPr>
          <p:txBody>
            <a:bodyPr wrap="square" rtlCol="0">
              <a:spAutoFit/>
            </a:bodyPr>
            <a:lstStyle/>
            <a:p>
              <a:pPr marL="0" marR="0" lvl="0" indent="0" algn="l" defTabSz="914400" rtl="0" eaLnBrk="1" fontAlgn="auto" latinLnBrk="0" hangingPunct="1">
                <a:lnSpc>
                  <a:spcPts val="1600"/>
                </a:lnSpc>
                <a:spcBef>
                  <a:spcPts val="0"/>
                </a:spcBef>
                <a:spcAft>
                  <a:spcPts val="0"/>
                </a:spcAft>
                <a:buClrTx/>
                <a:buSzTx/>
                <a:buFontTx/>
                <a:buNone/>
                <a:tabLst/>
                <a:defRPr/>
              </a:pPr>
              <a:r>
                <a:rPr kumimoji="0" lang="th-TH" sz="20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lvl="0">
                <a:lnSpc>
                  <a:spcPts val="1800"/>
                </a:lnSpc>
                <a:defRPr/>
              </a:pPr>
              <a:r>
                <a:rPr lang="th-TH"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lang="en-US" b="1" dirty="0">
                  <a:solidFill>
                    <a:prstClr val="white"/>
                  </a:solidFill>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120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2673365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52">
          <a:extLst>
            <a:ext uri="{FF2B5EF4-FFF2-40B4-BE49-F238E27FC236}">
              <a16:creationId xmlns:a16="http://schemas.microsoft.com/office/drawing/2014/main" id="{B7A0B4FE-CB67-B509-DF7B-B60991B81D59}"/>
            </a:ext>
          </a:extLst>
        </p:cNvPr>
        <p:cNvGrpSpPr/>
        <p:nvPr/>
      </p:nvGrpSpPr>
      <p:grpSpPr>
        <a:xfrm>
          <a:off x="0" y="0"/>
          <a:ext cx="0" cy="0"/>
          <a:chOff x="0" y="0"/>
          <a:chExt cx="0" cy="0"/>
        </a:xfrm>
      </p:grpSpPr>
      <p:sp>
        <p:nvSpPr>
          <p:cNvPr id="257" name="Google Shape;257;p8">
            <a:extLst>
              <a:ext uri="{FF2B5EF4-FFF2-40B4-BE49-F238E27FC236}">
                <a16:creationId xmlns:a16="http://schemas.microsoft.com/office/drawing/2014/main" id="{6E6AC8F3-B74E-4BDC-0D09-2F72178DB3CA}"/>
              </a:ext>
            </a:extLst>
          </p:cNvPr>
          <p:cNvSpPr/>
          <p:nvPr/>
        </p:nvSpPr>
        <p:spPr>
          <a:xfrm>
            <a:off x="9976513" y="6400800"/>
            <a:ext cx="2229133" cy="470847"/>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800"/>
              <a:buFont typeface="Calibri"/>
              <a:buNone/>
              <a:tabLst/>
              <a:defRPr/>
            </a:pPr>
            <a:endParaRPr kumimoji="0" sz="1800" b="0" i="0" u="none" strike="noStrike" kern="0" cap="none" spc="0" normalizeH="0" baseline="0" noProof="0">
              <a:ln>
                <a:noFill/>
              </a:ln>
              <a:solidFill>
                <a:srgbClr val="000000"/>
              </a:solidFill>
              <a:effectLst/>
              <a:uLnTx/>
              <a:uFillTx/>
              <a:latin typeface="TH SarabunPSK" panose="020B0500040200020003" pitchFamily="34" charset="-34"/>
              <a:ea typeface="Calibri"/>
              <a:cs typeface="TH SarabunPSK" panose="020B0500040200020003" pitchFamily="34" charset="-34"/>
              <a:sym typeface="Calibri"/>
            </a:endParaRPr>
          </a:p>
        </p:txBody>
      </p:sp>
      <p:sp>
        <p:nvSpPr>
          <p:cNvPr id="261" name="Rectangle 260">
            <a:extLst>
              <a:ext uri="{FF2B5EF4-FFF2-40B4-BE49-F238E27FC236}">
                <a16:creationId xmlns:a16="http://schemas.microsoft.com/office/drawing/2014/main" id="{E15AC0D6-2C9F-ED3E-3209-C878161FB381}"/>
              </a:ext>
            </a:extLst>
          </p:cNvPr>
          <p:cNvSpPr/>
          <p:nvPr/>
        </p:nvSpPr>
        <p:spPr>
          <a:xfrm>
            <a:off x="109618" y="758994"/>
            <a:ext cx="12032687" cy="2111347"/>
          </a:xfrm>
          <a:prstGeom prst="rect">
            <a:avLst/>
          </a:prstGeom>
          <a:ln w="6350">
            <a:noFill/>
          </a:ln>
        </p:spPr>
        <p:txBody>
          <a:bodyPr wrap="square">
            <a:spAutoFit/>
          </a:bodyPr>
          <a:lstStyle/>
          <a:p>
            <a:pPr marL="804863" marR="0" lvl="0" indent="-804863" algn="l" defTabSz="914400" rtl="0" eaLnBrk="1" fontAlgn="auto" latinLnBrk="0" hangingPunct="1">
              <a:lnSpc>
                <a:spcPct val="80000"/>
              </a:lnSpc>
              <a:spcBef>
                <a:spcPts val="0"/>
              </a:spcBef>
              <a:spcAft>
                <a:spcPts val="0"/>
              </a:spcAft>
              <a:buClrTx/>
              <a:buSzTx/>
              <a:buFontTx/>
              <a:buNone/>
              <a:tabLst/>
              <a:defRPr/>
            </a:pPr>
            <a:r>
              <a:rPr kumimoji="0" lang="th-TH"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คำอธิบาย </a:t>
            </a:r>
            <a:r>
              <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US"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endParaRPr>
          </a:p>
          <a:p>
            <a:pPr marL="144000" marR="0" lvl="0" indent="-144000" algn="l" defTabSz="914400" rtl="0" eaLnBrk="1" fontAlgn="auto" latinLnBrk="0" hangingPunct="1">
              <a:lnSpc>
                <a:spcPct val="80000"/>
              </a:lnSpc>
              <a:spcBef>
                <a:spcPts val="0"/>
              </a:spcBef>
              <a:spcAft>
                <a:spcPts val="0"/>
              </a:spcAft>
              <a:buClr>
                <a:srgbClr val="000000"/>
              </a:buClr>
              <a:buSzPts val="1800"/>
              <a:buFont typeface="Arial"/>
              <a:buChar char="•"/>
              <a:tabLst/>
              <a:defRPr/>
            </a:pPr>
            <a:r>
              <a:rPr kumimoji="0" lang="th-TH" sz="1600" b="0" i="0" u="none" strike="noStrike" kern="1200" cap="none" spc="-1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ประเมินความพึงพอใจใช้ข้อมูลจากผลการประเมินคุณธรรมและความโปร่งใสในการดำเนินงานของหน่วยงานภาครัฐ (</a:t>
            </a:r>
            <a:r>
              <a:rPr kumimoji="0" lang="en-US" sz="1600" b="0" i="0" u="none" strike="noStrike" kern="1200" cap="none" spc="-1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Integrity and Transparency Assessment: ITA) </a:t>
            </a:r>
            <a:r>
              <a:rPr kumimoji="0" lang="th-TH" sz="1600" b="0" i="0" u="none" strike="noStrike" kern="1200" cap="none" spc="-1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ในแบบวัดการรับรู้ของผู้มีส่วนได้ส่วนเสียจากภายนอก </a:t>
            </a:r>
            <a:r>
              <a:rPr kumimoji="0" lang="th-TH"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en-US"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External Integrity and Transparency Assessment: EIT)</a:t>
            </a:r>
            <a:r>
              <a:rPr kumimoji="0" lang="th-TH"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โดย</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การเก็บรวบรวมข้อมูลผู้มีส่วนได้ส่วนเสียภายนอก จะมีการจำแนกออกเป็น 2 ส่วน คือ ส่วนที่ 1 ผู้รับบริการหรือติดต่อราชการเข้าตอบด้วยตนเอง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(EIT Public)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และ</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ส่วนที่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2</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สำนักงาน ป.ป.ช. จัดเก็บข้อมูล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(EIT Survey) </a:t>
            </a:r>
          </a:p>
          <a:p>
            <a:pPr marL="144000" marR="0" lvl="0" indent="-14400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วิธีการรวบรวมข้อมูลแบบวัด </a:t>
            </a:r>
            <a:r>
              <a:rPr kumimoji="0" lang="en-US"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EIT Survey</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เป็นการเก็บรวบรวมข้อมูล</a:t>
            </a:r>
            <a:r>
              <a:rPr kumimoji="0" lang="th-TH"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ส่วนที่ </a:t>
            </a:r>
            <a:r>
              <a:rPr kumimoji="0" lang="en-US"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2  </a:t>
            </a:r>
            <a:r>
              <a:rPr kumimoji="0" lang="th-TH" sz="1600" b="0" i="0" u="none" strike="noStrike" kern="1200" cap="none" spc="-2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โดย</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สำนักงาน 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จะเป็นผู้วิเคราะห์กลุ่มเป้าหมาย คัดเลือก และจัดเก็บข้อมูลจากผู้มีส่วนได้ส่วนเสียภายนอก โดยมีกลุ่มตัวอย่างที่ใช้</a:t>
            </a:r>
            <a:b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b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ในการจัดเก็บข้อมูลส่วนที่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2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จำนวนร้อยละ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20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ของจำนวนกลุ่มตัวอย่างของส่วนที่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1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แต่จะต้องมีจำนวนไม่น้อยกว่า </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20 </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คน หรือตามที่สำนักงาน 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กำหนด</a:t>
            </a:r>
          </a:p>
          <a:p>
            <a:pPr marL="144000" marR="0" lvl="0" indent="-14400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ผู้มีส่วนได้ส่วนเสียภายนอก หมายถึง บุคคล นิติบุคคล บริษัทเอกชน หรือหน่วยงานของรัฐอื่นที่เคยมารับบริการหรือมาติดต่อตามภารกิจของหน่วยงานภาครัฐ รวมไปถึงพนักงานจ้างเหมาบริการ ในรอบปีงบประมาณ </a:t>
            </a:r>
            <a:b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b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พ.ศ. 2569 นอกจากนี้ ยังหมายรวมถึงผู้มีส่วนได้ส่วนเสียสำคัญหรือผู้มีส่วนได้ส่วนเสียทางใดทางหนึ่งหรือได้รับผลกระทบจากการกำหนดนโยบาย การปฏิบัติหน้าที่หรือการดำเนินงานตามภารกิจของหน่วยงาน</a:t>
            </a:r>
          </a:p>
          <a:p>
            <a:pPr marL="144000" marR="0" lvl="0" indent="-14400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วิธีการวัด ใช้ผลคะแนน </a:t>
            </a:r>
            <a:r>
              <a:rPr kumimoji="0" lang="en-US"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EIT Survey </a:t>
            </a:r>
            <a:r>
              <a:rPr kumimoji="0" lang="th-TH" sz="1600" b="0"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ของ</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สำนักงาน 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ป</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ช</a:t>
            </a:r>
            <a:r>
              <a:rPr kumimoji="0" lang="en-US"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a:t>
            </a:r>
            <a:r>
              <a:rPr kumimoji="0" lang="th-TH" sz="1600" b="0" i="0" u="none" strike="noStrike" kern="120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 </a:t>
            </a:r>
          </a:p>
        </p:txBody>
      </p:sp>
      <p:graphicFrame>
        <p:nvGraphicFramePr>
          <p:cNvPr id="263" name="Google Shape;267;p8">
            <a:extLst>
              <a:ext uri="{FF2B5EF4-FFF2-40B4-BE49-F238E27FC236}">
                <a16:creationId xmlns:a16="http://schemas.microsoft.com/office/drawing/2014/main" id="{04FB2288-78DE-97D8-0632-B44DC106F66A}"/>
              </a:ext>
            </a:extLst>
          </p:cNvPr>
          <p:cNvGraphicFramePr/>
          <p:nvPr>
            <p:extLst>
              <p:ext uri="{D42A27DB-BD31-4B8C-83A1-F6EECF244321}">
                <p14:modId xmlns:p14="http://schemas.microsoft.com/office/powerpoint/2010/main" val="1346390375"/>
              </p:ext>
            </p:extLst>
          </p:nvPr>
        </p:nvGraphicFramePr>
        <p:xfrm>
          <a:off x="312818" y="3144982"/>
          <a:ext cx="7783350" cy="920488"/>
        </p:xfrm>
        <a:graphic>
          <a:graphicData uri="http://schemas.openxmlformats.org/drawingml/2006/table">
            <a:tbl>
              <a:tblPr firstRow="1" bandRow="1">
                <a:noFill/>
              </a:tblPr>
              <a:tblGrid>
                <a:gridCol w="860265">
                  <a:extLst>
                    <a:ext uri="{9D8B030D-6E8A-4147-A177-3AD203B41FA5}">
                      <a16:colId xmlns:a16="http://schemas.microsoft.com/office/drawing/2014/main" val="3139644857"/>
                    </a:ext>
                  </a:extLst>
                </a:gridCol>
                <a:gridCol w="860265">
                  <a:extLst>
                    <a:ext uri="{9D8B030D-6E8A-4147-A177-3AD203B41FA5}">
                      <a16:colId xmlns:a16="http://schemas.microsoft.com/office/drawing/2014/main" val="20001"/>
                    </a:ext>
                  </a:extLst>
                </a:gridCol>
                <a:gridCol w="860265">
                  <a:extLst>
                    <a:ext uri="{9D8B030D-6E8A-4147-A177-3AD203B41FA5}">
                      <a16:colId xmlns:a16="http://schemas.microsoft.com/office/drawing/2014/main" val="20002"/>
                    </a:ext>
                  </a:extLst>
                </a:gridCol>
                <a:gridCol w="860265">
                  <a:extLst>
                    <a:ext uri="{9D8B030D-6E8A-4147-A177-3AD203B41FA5}">
                      <a16:colId xmlns:a16="http://schemas.microsoft.com/office/drawing/2014/main" val="20003"/>
                    </a:ext>
                  </a:extLst>
                </a:gridCol>
                <a:gridCol w="860265">
                  <a:extLst>
                    <a:ext uri="{9D8B030D-6E8A-4147-A177-3AD203B41FA5}">
                      <a16:colId xmlns:a16="http://schemas.microsoft.com/office/drawing/2014/main" val="275476671"/>
                    </a:ext>
                  </a:extLst>
                </a:gridCol>
                <a:gridCol w="696405">
                  <a:extLst>
                    <a:ext uri="{9D8B030D-6E8A-4147-A177-3AD203B41FA5}">
                      <a16:colId xmlns:a16="http://schemas.microsoft.com/office/drawing/2014/main" val="20005"/>
                    </a:ext>
                  </a:extLst>
                </a:gridCol>
                <a:gridCol w="696405">
                  <a:extLst>
                    <a:ext uri="{9D8B030D-6E8A-4147-A177-3AD203B41FA5}">
                      <a16:colId xmlns:a16="http://schemas.microsoft.com/office/drawing/2014/main" val="20006"/>
                    </a:ext>
                  </a:extLst>
                </a:gridCol>
                <a:gridCol w="696405">
                  <a:extLst>
                    <a:ext uri="{9D8B030D-6E8A-4147-A177-3AD203B41FA5}">
                      <a16:colId xmlns:a16="http://schemas.microsoft.com/office/drawing/2014/main" val="20007"/>
                    </a:ext>
                  </a:extLst>
                </a:gridCol>
                <a:gridCol w="696405">
                  <a:extLst>
                    <a:ext uri="{9D8B030D-6E8A-4147-A177-3AD203B41FA5}">
                      <a16:colId xmlns:a16="http://schemas.microsoft.com/office/drawing/2014/main" val="20008"/>
                    </a:ext>
                  </a:extLst>
                </a:gridCol>
                <a:gridCol w="696405">
                  <a:extLst>
                    <a:ext uri="{9D8B030D-6E8A-4147-A177-3AD203B41FA5}">
                      <a16:colId xmlns:a16="http://schemas.microsoft.com/office/drawing/2014/main" val="20009"/>
                    </a:ext>
                  </a:extLst>
                </a:gridCol>
              </a:tblGrid>
              <a:tr h="0">
                <a:tc gridSpan="5">
                  <a:txBody>
                    <a:bodyPr/>
                    <a:lstStyle/>
                    <a:p>
                      <a:pPr algn="ctr"/>
                      <a:r>
                        <a:rPr lang="th-TH" sz="1600" b="1" spc="0">
                          <a:latin typeface="TH SarabunPSK" panose="020B0500040200020003" pitchFamily="34" charset="-34"/>
                          <a:cs typeface="TH SarabunPSK" panose="020B0500040200020003" pitchFamily="34" charset="-34"/>
                        </a:rPr>
                        <a:t>ข้อมูลพื้นฐาน (</a:t>
                      </a:r>
                      <a:r>
                        <a:rPr lang="en-US" sz="1600" b="1" spc="0">
                          <a:solidFill>
                            <a:srgbClr val="000000"/>
                          </a:solidFill>
                          <a:latin typeface="TH SarabunPSK" panose="020B0500040200020003" pitchFamily="34" charset="-34"/>
                          <a:cs typeface="TH SarabunPSK" panose="020B0500040200020003" pitchFamily="34" charset="-34"/>
                        </a:rPr>
                        <a:t>EIT</a:t>
                      </a:r>
                      <a:r>
                        <a:rPr lang="th-TH" sz="1600" b="1" spc="0">
                          <a:solidFill>
                            <a:srgbClr val="000000"/>
                          </a:solidFill>
                          <a:latin typeface="TH SarabunPSK" panose="020B0500040200020003" pitchFamily="34" charset="-34"/>
                          <a:cs typeface="TH SarabunPSK" panose="020B0500040200020003" pitchFamily="34" charset="-34"/>
                        </a:rPr>
                        <a:t> </a:t>
                      </a:r>
                      <a:r>
                        <a:rPr kumimoji="0" lang="en-US" sz="1600" b="1" i="0" u="none" strike="noStrike" kern="1200" cap="none" spc="0" normalizeH="0" baseline="0" noProof="0">
                          <a:ln>
                            <a:noFill/>
                          </a:ln>
                          <a:solidFill>
                            <a:srgbClr val="000000"/>
                          </a:solidFill>
                          <a:effectLst/>
                          <a:uLnTx/>
                          <a:uFillTx/>
                          <a:latin typeface="TH SarabunPSK" panose="020B0500040200020003" pitchFamily="34" charset="-34"/>
                          <a:ea typeface="+mn-ea"/>
                          <a:cs typeface="TH SarabunPSK" panose="020B0500040200020003" pitchFamily="34" charset="-34"/>
                        </a:rPr>
                        <a:t>Survey</a:t>
                      </a:r>
                      <a:r>
                        <a:rPr lang="en-US" sz="1600" b="1" spc="0">
                          <a:solidFill>
                            <a:srgbClr val="000000"/>
                          </a:solidFill>
                          <a:latin typeface="TH SarabunPSK" panose="020B0500040200020003" pitchFamily="34" charset="-34"/>
                          <a:cs typeface="TH SarabunPSK" panose="020B0500040200020003" pitchFamily="34" charset="-34"/>
                        </a:rPr>
                        <a:t>)</a:t>
                      </a:r>
                      <a:endParaRPr lang="en-US" sz="1600" b="1" spc="0">
                        <a:latin typeface="TH SarabunPSK" panose="020B0500040200020003" pitchFamily="34" charset="-34"/>
                        <a:cs typeface="TH SarabunPSK" panose="020B0500040200020003" pitchFamily="34" charset="-34"/>
                      </a:endParaRP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5">
                  <a:txBody>
                    <a:bodyPr/>
                    <a:lstStyle/>
                    <a:p>
                      <a:pPr marL="0" marR="0" lvl="0" indent="0" algn="ctr" rtl="0">
                        <a:lnSpc>
                          <a:spcPct val="90000"/>
                        </a:lnSpc>
                        <a:spcBef>
                          <a:spcPts val="0"/>
                        </a:spcBef>
                        <a:spcAft>
                          <a:spcPts val="0"/>
                        </a:spcAft>
                        <a:buNone/>
                      </a:pPr>
                      <a:r>
                        <a:rPr lang="th-TH" sz="1600" b="1" u="none" strike="noStrike" cap="none" baseline="0">
                          <a:solidFill>
                            <a:schemeClr val="tx1"/>
                          </a:solidFill>
                          <a:latin typeface="TH SarabunPSK" panose="020B0500040200020003" pitchFamily="34" charset="-34"/>
                          <a:ea typeface="Sarabun"/>
                          <a:cs typeface="TH SarabunPSK" panose="020B0500040200020003" pitchFamily="34" charset="-34"/>
                          <a:sym typeface="Sarabun"/>
                        </a:rPr>
                        <a:t>ค่าเป้าหมาย 2566 – 2570</a:t>
                      </a:r>
                      <a:endParaRPr lang="th-TH" sz="1600" b="1" baseline="0">
                        <a:solidFill>
                          <a:schemeClr val="tx1"/>
                        </a:solidFill>
                        <a:latin typeface="TH SarabunPSK" panose="020B0500040200020003" pitchFamily="34" charset="-34"/>
                        <a:cs typeface="TH SarabunPSK" panose="020B0500040200020003" pitchFamily="34" charset="-34"/>
                      </a:endParaRPr>
                    </a:p>
                  </a:txBody>
                  <a:tcPr marL="45720" marR="4572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0">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2564</a:t>
                      </a:r>
                      <a:endParaRPr lang="th-TH"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2565</a:t>
                      </a:r>
                      <a:endParaRPr lang="th-TH"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en-US" sz="1600">
                          <a:solidFill>
                            <a:schemeClr val="tx1"/>
                          </a:solidFill>
                          <a:latin typeface="TH SarabunPSK" panose="020B0500040200020003" pitchFamily="34" charset="-34"/>
                          <a:cs typeface="TH SarabunPSK" panose="020B0500040200020003" pitchFamily="34" charset="-34"/>
                        </a:rPr>
                        <a:t>2566</a:t>
                      </a: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2567</a:t>
                      </a:r>
                      <a:endParaRPr lang="th-TH"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a:t>
                      </a:r>
                      <a:r>
                        <a:rPr lang="en-US"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8</a:t>
                      </a:r>
                      <a:endParaRPr lang="th-TH"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2566</a:t>
                      </a:r>
                      <a:endParaRPr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2567</a:t>
                      </a:r>
                      <a:endParaRPr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2568</a:t>
                      </a:r>
                      <a:endParaRPr lang="th-TH"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rtl="0">
                        <a:lnSpc>
                          <a:spcPct val="85000"/>
                        </a:lnSpc>
                        <a:spcBef>
                          <a:spcPts val="0"/>
                        </a:spcBef>
                        <a:spcAft>
                          <a:spcPts val="0"/>
                        </a:spcAft>
                        <a:buNone/>
                      </a:pPr>
                      <a:r>
                        <a:rPr lang="th-TH" sz="1600" u="none" strike="noStrike" cap="none">
                          <a:solidFill>
                            <a:srgbClr val="0070C0"/>
                          </a:solidFill>
                          <a:latin typeface="TH SarabunPSK" panose="020B0500040200020003" pitchFamily="34" charset="-34"/>
                          <a:ea typeface="Sarabun"/>
                          <a:cs typeface="TH SarabunPSK" panose="020B0500040200020003" pitchFamily="34" charset="-34"/>
                          <a:sym typeface="Sarabun"/>
                        </a:rPr>
                        <a:t>2569</a:t>
                      </a:r>
                      <a:endParaRPr lang="th-TH" sz="1600">
                        <a:solidFill>
                          <a:srgbClr val="0070C0"/>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rtl="0">
                        <a:lnSpc>
                          <a:spcPct val="85000"/>
                        </a:lnSpc>
                        <a:spcBef>
                          <a:spcPts val="0"/>
                        </a:spcBef>
                        <a:spcAft>
                          <a:spcPts val="0"/>
                        </a:spcAft>
                        <a:buNone/>
                      </a:pPr>
                      <a:r>
                        <a:rPr lang="th-TH" sz="1600" u="none" strike="noStrike" cap="none">
                          <a:solidFill>
                            <a:schemeClr val="tx1"/>
                          </a:solidFill>
                          <a:latin typeface="TH SarabunPSK" panose="020B0500040200020003" pitchFamily="34" charset="-34"/>
                          <a:ea typeface="Sarabun"/>
                          <a:cs typeface="TH SarabunPSK" panose="020B0500040200020003" pitchFamily="34" charset="-34"/>
                          <a:sym typeface="Sarabun"/>
                        </a:rPr>
                        <a:t>2570</a:t>
                      </a:r>
                      <a:endParaRPr sz="1600">
                        <a:solidFill>
                          <a:schemeClr val="tx1"/>
                        </a:solidFill>
                        <a:latin typeface="TH SarabunPSK" panose="020B0500040200020003" pitchFamily="34" charset="-34"/>
                        <a:cs typeface="TH SarabunPSK" panose="020B0500040200020003" pitchFamily="34" charset="-34"/>
                      </a:endParaRPr>
                    </a:p>
                  </a:txBody>
                  <a:tcPr marL="36000" marR="36000" marT="36000" marB="3600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800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85000"/>
                        </a:lnSpc>
                      </a:pPr>
                      <a:r>
                        <a:rPr lang="th-TH" sz="1600" b="0" i="0" u="none" strike="noStrike" dirty="0">
                          <a:solidFill>
                            <a:schemeClr val="tx1"/>
                          </a:solidFill>
                          <a:effectLst/>
                          <a:latin typeface="TH SarabunPSK" panose="020B0500040200020003" pitchFamily="34" charset="-34"/>
                          <a:cs typeface="TH SarabunPSK" panose="020B0500040200020003" pitchFamily="34" charset="-34"/>
                        </a:rPr>
                        <a:t>-</a:t>
                      </a:r>
                      <a:endParaRPr lang="en-US" sz="1600" b="0" i="0" u="none" strike="noStrike" dirty="0">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b" latinLnBrk="0" hangingPunct="1">
                        <a:lnSpc>
                          <a:spcPct val="85000"/>
                        </a:lnSpc>
                        <a:spcBef>
                          <a:spcPts val="0"/>
                        </a:spcBef>
                        <a:spcAft>
                          <a:spcPts val="0"/>
                        </a:spcAft>
                        <a:buClrTx/>
                        <a:buSzTx/>
                        <a:buFontTx/>
                        <a:buNone/>
                        <a:tabLst/>
                        <a:defRPr/>
                      </a:pPr>
                      <a:r>
                        <a:rPr lang="th-TH" sz="1600" dirty="0">
                          <a:solidFill>
                            <a:schemeClr val="tx1"/>
                          </a:solidFill>
                          <a:effectLst/>
                          <a:latin typeface="TH SarabunPSK" panose="020B0500040200020003" pitchFamily="34" charset="-34"/>
                          <a:cs typeface="TH SarabunPSK" panose="020B0500040200020003" pitchFamily="34" charset="-34"/>
                        </a:rPr>
                        <a:t>-</a:t>
                      </a:r>
                      <a:endParaRPr lang="en-US" sz="1600" dirty="0">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th-TH" sz="1600" b="0"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rPr>
                        <a:t>89.17</a:t>
                      </a:r>
                    </a:p>
                  </a:txBody>
                  <a:tcP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ctr" fontAlgn="b">
                        <a:lnSpc>
                          <a:spcPct val="100000"/>
                        </a:lnSpc>
                      </a:pPr>
                      <a:r>
                        <a:rPr lang="th-TH" sz="1600" b="0" i="0" u="none" strike="noStrike" dirty="0">
                          <a:solidFill>
                            <a:schemeClr val="tx1"/>
                          </a:solidFill>
                          <a:effectLst/>
                          <a:latin typeface="TH SarabunPSK" panose="020B0500040200020003" pitchFamily="34" charset="-34"/>
                          <a:cs typeface="TH SarabunPSK" panose="020B0500040200020003" pitchFamily="34" charset="-34"/>
                        </a:rPr>
                        <a:t>87.00</a:t>
                      </a:r>
                      <a:endParaRPr lang="en-US" sz="1600" b="0" i="0" u="none" strike="noStrike" dirty="0">
                        <a:solidFill>
                          <a:schemeClr val="tx1"/>
                        </a:solidFill>
                        <a:effectLst/>
                        <a:latin typeface="TH SarabunPSK" panose="020B0500040200020003" pitchFamily="34" charset="-34"/>
                        <a:cs typeface="TH SarabunPSK" panose="020B0500040200020003" pitchFamily="34" charset="-34"/>
                      </a:endParaRPr>
                    </a:p>
                  </a:txBody>
                  <a:tcPr marL="6350" marR="6350" marT="635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algn="ctr" fontAlgn="b">
                        <a:buNone/>
                      </a:pPr>
                      <a:r>
                        <a:rPr lang="en-US" sz="1600" b="0" i="0" u="none" strike="noStrike" dirty="0">
                          <a:effectLst/>
                          <a:latin typeface="TH SarabunPSK" panose="020B0500040200020003" pitchFamily="34" charset="-34"/>
                          <a:cs typeface="TH SarabunPSK" panose="020B0500040200020003" pitchFamily="34" charset="-34"/>
                        </a:rPr>
                        <a:t>91.06 </a:t>
                      </a:r>
                    </a:p>
                  </a:txBody>
                  <a:tcPr marL="9525" marR="9525" marT="9525"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c>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marL="36000" marR="36000" marT="3600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marL="36000" marR="36000" marT="3600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marL="36000" marR="36000" marT="3600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a:ln>
                            <a:noFill/>
                          </a:ln>
                          <a:solidFill>
                            <a:srgbClr val="0070C0"/>
                          </a:solidFill>
                          <a:effectLst/>
                          <a:uLnTx/>
                          <a:uFillTx/>
                          <a:latin typeface="TH SarabunPSK" panose="020B0500040200020003" pitchFamily="34" charset="-34"/>
                          <a:ea typeface="+mn-ea"/>
                          <a:cs typeface="TH SarabunPSK" panose="020B0500040200020003" pitchFamily="34" charset="-34"/>
                        </a:rPr>
                        <a:t>-</a:t>
                      </a:r>
                    </a:p>
                  </a:txBody>
                  <a:tcPr marL="36000" marR="36000" marT="3600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sz="1600" b="0" i="0" u="none" strike="noStrike" kern="1200" cap="none" spc="0" normalizeH="0" baseline="0" noProof="0" dirty="0">
                          <a:ln>
                            <a:noFill/>
                          </a:ln>
                          <a:solidFill>
                            <a:schemeClr val="tx1"/>
                          </a:solidFill>
                          <a:effectLst/>
                          <a:uLnTx/>
                          <a:uFillTx/>
                          <a:latin typeface="TH SarabunPSK" panose="020B0500040200020003" pitchFamily="34" charset="-34"/>
                          <a:ea typeface="+mn-ea"/>
                          <a:cs typeface="TH SarabunPSK" panose="020B0500040200020003" pitchFamily="34" charset="-34"/>
                        </a:rPr>
                        <a:t>-</a:t>
                      </a:r>
                    </a:p>
                  </a:txBody>
                  <a:tcPr marL="36000" marR="36000" marT="36000" marB="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2"/>
                  </a:ext>
                </a:extLst>
              </a:tr>
            </a:tbl>
          </a:graphicData>
        </a:graphic>
      </p:graphicFrame>
      <p:sp>
        <p:nvSpPr>
          <p:cNvPr id="264" name="Google Shape;266;p8">
            <a:extLst>
              <a:ext uri="{FF2B5EF4-FFF2-40B4-BE49-F238E27FC236}">
                <a16:creationId xmlns:a16="http://schemas.microsoft.com/office/drawing/2014/main" id="{07ECC8CF-EB11-7EA0-7F34-81CF5ABF1FE7}"/>
              </a:ext>
            </a:extLst>
          </p:cNvPr>
          <p:cNvSpPr/>
          <p:nvPr/>
        </p:nvSpPr>
        <p:spPr>
          <a:xfrm>
            <a:off x="109618" y="2892404"/>
            <a:ext cx="4325033" cy="23079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60000"/>
              </a:lnSpc>
              <a:spcBef>
                <a:spcPts val="0"/>
              </a:spcBef>
              <a:spcAft>
                <a:spcPts val="0"/>
              </a:spcAft>
              <a:buClr>
                <a:srgbClr val="000000"/>
              </a:buClr>
              <a:buSzPts val="1800"/>
              <a:buFontTx/>
              <a:buNone/>
              <a:tabLst/>
              <a:defRPr/>
            </a:pPr>
            <a:r>
              <a:rPr kumimoji="0" lang="th-TH" sz="15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เป้าหมายประจำปีงบประมาณ พ.ศ. 256</a:t>
            </a:r>
            <a:r>
              <a:rPr kumimoji="0" lang="en-US" sz="15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9</a:t>
            </a:r>
            <a:r>
              <a:rPr kumimoji="0" lang="th-TH" sz="1500" b="1"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1500" b="0" i="0" u="none" strike="noStrike" kern="0" cap="none" spc="0" normalizeH="0" baseline="0" noProof="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endParaRPr kumimoji="0" lang="th-TH" sz="1500" b="0" i="0" u="none" strike="noStrike" kern="0" cap="none" spc="0" normalizeH="0" baseline="0" noProof="0">
              <a:ln>
                <a:noFill/>
              </a:ln>
              <a:solidFill>
                <a:srgbClr val="0000CC"/>
              </a:solidFill>
              <a:effectLst/>
              <a:uLnTx/>
              <a:uFillTx/>
              <a:latin typeface="TH SarabunPSK" panose="020B0500040200020003" pitchFamily="34" charset="-34"/>
              <a:ea typeface="Sarabun"/>
              <a:cs typeface="TH SarabunPSK" panose="020B0500040200020003" pitchFamily="34" charset="-34"/>
              <a:sym typeface="Sarabun"/>
            </a:endParaRPr>
          </a:p>
        </p:txBody>
      </p:sp>
      <p:sp>
        <p:nvSpPr>
          <p:cNvPr id="2" name="Google Shape;259;p8">
            <a:extLst>
              <a:ext uri="{FF2B5EF4-FFF2-40B4-BE49-F238E27FC236}">
                <a16:creationId xmlns:a16="http://schemas.microsoft.com/office/drawing/2014/main" id="{6AA82ABA-39D4-E7FA-ED36-779FECFCD536}"/>
              </a:ext>
            </a:extLst>
          </p:cNvPr>
          <p:cNvSpPr/>
          <p:nvPr/>
        </p:nvSpPr>
        <p:spPr>
          <a:xfrm>
            <a:off x="81762" y="556595"/>
            <a:ext cx="8563720" cy="363136"/>
          </a:xfrm>
          <a:prstGeom prst="rect">
            <a:avLst/>
          </a:prstGeom>
          <a:noFill/>
          <a:ln>
            <a:noFill/>
          </a:ln>
        </p:spPr>
        <p:txBody>
          <a:bodyPr spcFirstLastPara="1" wrap="square" lIns="91425" tIns="45700" rIns="91425" bIns="45700" anchor="t" anchorCtr="0">
            <a:spAutoFit/>
          </a:bodyPr>
          <a:lstStyle/>
          <a:p>
            <a:pPr marL="989013" marR="0" lvl="0" indent="-989013" algn="l" defTabSz="914400" rtl="0" eaLnBrk="1" fontAlgn="auto" latinLnBrk="0" hangingPunct="1">
              <a:lnSpc>
                <a:spcPct val="80000"/>
              </a:lnSpc>
              <a:spcBef>
                <a:spcPts val="0"/>
              </a:spcBef>
              <a:spcAft>
                <a:spcPts val="0"/>
              </a:spcAft>
              <a:buClr>
                <a:srgbClr val="000000"/>
              </a:buClr>
              <a:buSzPts val="2400"/>
              <a:buFont typeface="Sarabun"/>
              <a:buNone/>
              <a:tabLst/>
              <a:defRPr/>
            </a:pP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ตัวชี้วัดที่ 14</a:t>
            </a:r>
            <a:r>
              <a:rPr kumimoji="0" lang="en-US"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คะแนน </a:t>
            </a:r>
            <a:r>
              <a:rPr kumimoji="0" lang="en-US" sz="2200" b="1" i="0" u="none" strike="noStrike" kern="0" cap="none" spc="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sym typeface="Sarabun"/>
              </a:rPr>
              <a:t>EIT </a:t>
            </a:r>
            <a:r>
              <a:rPr kumimoji="0" lang="en-US" sz="2200" b="1" i="0" u="none" strike="noStrike" kern="1200" cap="none" spc="-30" normalizeH="0" baseline="0" noProof="0" dirty="0">
                <a:ln>
                  <a:noFill/>
                </a:ln>
                <a:solidFill>
                  <a:srgbClr val="000000"/>
                </a:solidFill>
                <a:effectLst/>
                <a:uLnTx/>
                <a:uFillTx/>
                <a:latin typeface="TH SarabunPSK" panose="020B0500040200020003" pitchFamily="34" charset="-34"/>
                <a:ea typeface="+mn-ea"/>
                <a:cs typeface="TH SarabunPSK" panose="020B0500040200020003" pitchFamily="34" charset="-34"/>
              </a:rPr>
              <a:t>Survey</a:t>
            </a:r>
            <a:r>
              <a:rPr kumimoji="0" lang="th-TH" sz="2200" b="1" i="0" u="none" strike="noStrike" kern="0" cap="none" spc="0" normalizeH="0" baseline="0" noProof="0" dirty="0">
                <a:ln>
                  <a:noFill/>
                </a:ln>
                <a:solidFill>
                  <a:srgbClr val="000000"/>
                </a:solidFill>
                <a:effectLst/>
                <a:uLnTx/>
                <a:uFillTx/>
                <a:latin typeface="TH SarabunPSK" panose="020B0500040200020003" pitchFamily="34" charset="-34"/>
                <a:ea typeface="Sarabun"/>
                <a:cs typeface="TH SarabunPSK" panose="020B0500040200020003" pitchFamily="34" charset="-34"/>
                <a:sym typeface="Sarabun"/>
              </a:rPr>
              <a:t> </a:t>
            </a:r>
          </a:p>
        </p:txBody>
      </p:sp>
      <p:sp>
        <p:nvSpPr>
          <p:cNvPr id="12" name="TextBox 11">
            <a:extLst>
              <a:ext uri="{FF2B5EF4-FFF2-40B4-BE49-F238E27FC236}">
                <a16:creationId xmlns:a16="http://schemas.microsoft.com/office/drawing/2014/main" id="{CBD11246-CD3B-49A1-90E1-415FF501370A}"/>
              </a:ext>
            </a:extLst>
          </p:cNvPr>
          <p:cNvSpPr txBox="1"/>
          <p:nvPr/>
        </p:nvSpPr>
        <p:spPr>
          <a:xfrm>
            <a:off x="109618" y="-72827"/>
            <a:ext cx="7388462"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h-TH" sz="2400" b="1" i="0" u="none" strike="noStrike" kern="0" cap="none" spc="0" normalizeH="0" baseline="0" noProof="0">
                <a:ln>
                  <a:noFill/>
                </a:ln>
                <a:solidFill>
                  <a:srgbClr val="FFFFFF"/>
                </a:solidFill>
                <a:effectLst/>
                <a:uLnTx/>
                <a:uFillTx/>
                <a:latin typeface="TH SarabunPSK" panose="020B0500040200020003" pitchFamily="34" charset="-34"/>
                <a:ea typeface="Sarabun"/>
                <a:cs typeface="TH SarabunPSK" panose="020B0500040200020003" pitchFamily="34" charset="-34"/>
                <a:sym typeface="Sarabun"/>
              </a:rPr>
              <a:t>รายละเอียดตัวชี้วัด การประเมินความพึงพอใจของหน่วยงาน</a:t>
            </a: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grpSp>
        <p:nvGrpSpPr>
          <p:cNvPr id="3" name="Group 2">
            <a:extLst>
              <a:ext uri="{FF2B5EF4-FFF2-40B4-BE49-F238E27FC236}">
                <a16:creationId xmlns:a16="http://schemas.microsoft.com/office/drawing/2014/main" id="{D6312E08-88EC-9283-24DA-1AAAED916DE4}"/>
              </a:ext>
            </a:extLst>
          </p:cNvPr>
          <p:cNvGrpSpPr/>
          <p:nvPr/>
        </p:nvGrpSpPr>
        <p:grpSpPr>
          <a:xfrm>
            <a:off x="8645482" y="416414"/>
            <a:ext cx="936929" cy="621560"/>
            <a:chOff x="12240606" y="1307654"/>
            <a:chExt cx="1107285" cy="615553"/>
          </a:xfrm>
        </p:grpSpPr>
        <p:pic>
          <p:nvPicPr>
            <p:cNvPr id="5" name="Picture 4" descr="C:\Users\dathpan\Downloads\056aac9a306aef891367aae43a86394b.jpg">
              <a:extLst>
                <a:ext uri="{FF2B5EF4-FFF2-40B4-BE49-F238E27FC236}">
                  <a16:creationId xmlns:a16="http://schemas.microsoft.com/office/drawing/2014/main" id="{9DDA511C-82F1-B065-1169-79800ED8F8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6319" t="8192" r="17099" b="14839"/>
            <a:stretch>
              <a:fillRect/>
            </a:stretch>
          </p:blipFill>
          <p:spPr bwMode="auto">
            <a:xfrm>
              <a:off x="12441110" y="1307654"/>
              <a:ext cx="70627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
              <a:extLst>
                <a:ext uri="{FF2B5EF4-FFF2-40B4-BE49-F238E27FC236}">
                  <a16:creationId xmlns:a16="http://schemas.microsoft.com/office/drawing/2014/main" id="{A97AE067-B2D3-A147-BAD9-542BA74A7073}"/>
                </a:ext>
              </a:extLst>
            </p:cNvPr>
            <p:cNvSpPr txBox="1">
              <a:spLocks noChangeArrowheads="1"/>
            </p:cNvSpPr>
            <p:nvPr/>
          </p:nvSpPr>
          <p:spPr bwMode="auto">
            <a:xfrm>
              <a:off x="12240606" y="1411557"/>
              <a:ext cx="1107285" cy="488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anose="020B0604020202020204" pitchFamily="34" charset="0"/>
                  <a:cs typeface="Angsana New" panose="02020603050405020304" pitchFamily="18" charset="-34"/>
                </a:defRPr>
              </a:lvl1pPr>
              <a:lvl2pPr marL="742950" indent="-285750" eaLnBrk="0" hangingPunct="0">
                <a:defRPr sz="2800">
                  <a:solidFill>
                    <a:schemeClr val="tx1"/>
                  </a:solidFill>
                  <a:latin typeface="Arial" panose="020B0604020202020204" pitchFamily="34" charset="0"/>
                  <a:cs typeface="Angsana New" panose="02020603050405020304" pitchFamily="18" charset="-34"/>
                </a:defRPr>
              </a:lvl2pPr>
              <a:lvl3pPr marL="1143000" indent="-228600" eaLnBrk="0" hangingPunct="0">
                <a:defRPr sz="2800">
                  <a:solidFill>
                    <a:schemeClr val="tx1"/>
                  </a:solidFill>
                  <a:latin typeface="Arial" panose="020B0604020202020204" pitchFamily="34" charset="0"/>
                  <a:cs typeface="Angsana New" panose="02020603050405020304" pitchFamily="18" charset="-34"/>
                </a:defRPr>
              </a:lvl3pPr>
              <a:lvl4pPr marL="1600200" indent="-228600" eaLnBrk="0" hangingPunct="0">
                <a:defRPr sz="2800">
                  <a:solidFill>
                    <a:schemeClr val="tx1"/>
                  </a:solidFill>
                  <a:latin typeface="Arial" panose="020B0604020202020204" pitchFamily="34" charset="0"/>
                  <a:cs typeface="Angsana New" panose="02020603050405020304" pitchFamily="18" charset="-34"/>
                </a:defRPr>
              </a:lvl4pPr>
              <a:lvl5pPr marL="2057400" indent="-228600" eaLnBrk="0" hangingPunct="0">
                <a:defRPr sz="2800">
                  <a:solidFill>
                    <a:schemeClr val="tx1"/>
                  </a:solidFill>
                  <a:latin typeface="Arial" panose="020B0604020202020204" pitchFamily="34" charset="0"/>
                  <a:cs typeface="Angsana New" panose="02020603050405020304" pitchFamily="18" charset="-34"/>
                </a:defRPr>
              </a:lvl5pPr>
              <a:lvl6pPr marL="25146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6pPr>
              <a:lvl7pPr marL="29718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7pPr>
              <a:lvl8pPr marL="34290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8pPr>
              <a:lvl9pPr marL="3886200" indent="-228600" eaLnBrk="0" fontAlgn="base" hangingPunct="0">
                <a:spcBef>
                  <a:spcPct val="0"/>
                </a:spcBef>
                <a:spcAft>
                  <a:spcPct val="0"/>
                </a:spcAft>
                <a:defRPr sz="2800">
                  <a:solidFill>
                    <a:schemeClr val="tx1"/>
                  </a:solidFill>
                  <a:latin typeface="Arial" panose="020B0604020202020204" pitchFamily="34" charset="0"/>
                  <a:cs typeface="Angsana New" panose="02020603050405020304" pitchFamily="18" charset="-34"/>
                </a:defRPr>
              </a:lvl9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th-TH" altLang="th-TH" sz="16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น้ำหนัก</a:t>
              </a:r>
              <a:br>
                <a:rPr kumimoji="0" lang="en-US" altLang="th-TH" sz="16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br>
              <a:r>
                <a:rPr kumimoji="0" lang="en-US" altLang="th-TH" sz="1600" b="1" i="0" u="none" strike="noStrike" kern="1200" cap="none" spc="0" normalizeH="0" baseline="0" noProof="0">
                  <a:ln>
                    <a:noFill/>
                  </a:ln>
                  <a:solidFill>
                    <a:prstClr val="black"/>
                  </a:solidFill>
                  <a:effectLst/>
                  <a:uLnTx/>
                  <a:uFillTx/>
                  <a:latin typeface="TH SarabunPSK" panose="020B0500040200020003" pitchFamily="34" charset="-34"/>
                  <a:ea typeface="Tahoma" panose="020B0604030504040204" pitchFamily="34" charset="0"/>
                  <a:cs typeface="TH SarabunPSK" panose="020B0500040200020003" pitchFamily="34" charset="-34"/>
                </a:rPr>
                <a:t>10</a:t>
              </a:r>
            </a:p>
          </p:txBody>
        </p:sp>
      </p:grpSp>
      <p:sp>
        <p:nvSpPr>
          <p:cNvPr id="7" name="Slide Number Placeholder 1">
            <a:extLst>
              <a:ext uri="{FF2B5EF4-FFF2-40B4-BE49-F238E27FC236}">
                <a16:creationId xmlns:a16="http://schemas.microsoft.com/office/drawing/2014/main" id="{F0807802-D4EB-D9EC-3CDB-A52170CB6841}"/>
              </a:ext>
            </a:extLst>
          </p:cNvPr>
          <p:cNvSpPr txBox="1">
            <a:spLocks/>
          </p:cNvSpPr>
          <p:nvPr/>
        </p:nvSpPr>
        <p:spPr>
          <a:xfrm>
            <a:off x="9347529" y="6492438"/>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1A61DF1-3BB6-403F-9CC9-71F63F6F4AF1}" type="slidenum">
              <a:rPr kumimoji="0" lang="th-TH" sz="1600" b="0" i="0" u="none" strike="noStrike" kern="1200" cap="none" spc="0" normalizeH="0" baseline="0" noProof="0" smtClean="0">
                <a:ln>
                  <a:noFill/>
                </a:ln>
                <a:solidFill>
                  <a:prstClr val="black"/>
                </a:solidFill>
                <a:effectLst/>
                <a:uLnTx/>
                <a:uFillTx/>
                <a:latin typeface="Calibri" panose="020F0502020204030204"/>
                <a:ea typeface="+mn-ea"/>
                <a:cs typeface="Cordia New" panose="020B0304020202020204" pitchFamily="34" charset="-34"/>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th-TH" sz="1600" b="0" i="0" u="none" strike="noStrike" kern="1200" cap="none" spc="0" normalizeH="0" baseline="0" noProof="0">
              <a:ln>
                <a:noFill/>
              </a:ln>
              <a:solidFill>
                <a:prstClr val="black"/>
              </a:solidFill>
              <a:effectLst/>
              <a:uLnTx/>
              <a:uFillTx/>
              <a:latin typeface="Calibri" panose="020F0502020204030204"/>
              <a:ea typeface="+mn-ea"/>
              <a:cs typeface="Cordia New" panose="020B0304020202020204" pitchFamily="34" charset="-34"/>
            </a:endParaRPr>
          </a:p>
        </p:txBody>
      </p:sp>
      <p:sp>
        <p:nvSpPr>
          <p:cNvPr id="11" name="Rectangle 10">
            <a:extLst>
              <a:ext uri="{FF2B5EF4-FFF2-40B4-BE49-F238E27FC236}">
                <a16:creationId xmlns:a16="http://schemas.microsoft.com/office/drawing/2014/main" id="{EB91914E-8DB5-37B3-E525-DEB54061B4BE}"/>
              </a:ext>
            </a:extLst>
          </p:cNvPr>
          <p:cNvSpPr/>
          <p:nvPr/>
        </p:nvSpPr>
        <p:spPr>
          <a:xfrm>
            <a:off x="81762" y="5527675"/>
            <a:ext cx="5330424" cy="275460"/>
          </a:xfrm>
          <a:prstGeom prst="rect">
            <a:avLst/>
          </a:prstGeom>
        </p:spPr>
        <p:txBody>
          <a:bodyPr wrap="square">
            <a:spAutoFit/>
          </a:bodyPr>
          <a:lstStyle/>
          <a:p>
            <a:pPr marL="1435100" marR="0" lvl="0" indent="-1435100" algn="l" defTabSz="914400" rtl="0" eaLnBrk="1" fontAlgn="auto" latinLnBrk="0" hangingPunct="1">
              <a:lnSpc>
                <a:spcPct val="80000"/>
              </a:lnSpc>
              <a:spcBef>
                <a:spcPts val="0"/>
              </a:spcBef>
              <a:spcAft>
                <a:spcPts val="0"/>
              </a:spcAft>
              <a:buClrTx/>
              <a:buSzTx/>
              <a:buFontTx/>
              <a:buNone/>
              <a:tabLst/>
              <a:defRPr/>
            </a:pPr>
            <a:r>
              <a:rPr kumimoji="0" lang="th-TH" sz="1400" b="1"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rPr>
              <a:t>ผู้รับผิดชอบการรายงานผล</a:t>
            </a:r>
            <a:r>
              <a:rPr kumimoji="0" lang="th-TH" sz="1400" b="0"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rPr>
              <a:t>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สำนักงานคณะกรรมการป้องกันและปราบปรามการทุจริตแห่งชาติ</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endParaRPr kumimoji="0" lang="en-US" sz="1400" b="0" i="0" u="none" strike="noStrike" kern="1200" cap="none" spc="0" normalizeH="0" baseline="0" noProof="0">
              <a:ln>
                <a:noFill/>
              </a:ln>
              <a:solidFill>
                <a:prstClr val="black"/>
              </a:solidFill>
              <a:effectLst/>
              <a:uLnTx/>
              <a:uFillTx/>
              <a:latin typeface="TH Sarabun PSK"/>
              <a:ea typeface="+mn-ea"/>
              <a:cs typeface="TH SarabunPSK" panose="020B0500040200020003" pitchFamily="34" charset="-34"/>
            </a:endParaRPr>
          </a:p>
        </p:txBody>
      </p:sp>
      <p:sp>
        <p:nvSpPr>
          <p:cNvPr id="13" name="Rectangle 12">
            <a:extLst>
              <a:ext uri="{FF2B5EF4-FFF2-40B4-BE49-F238E27FC236}">
                <a16:creationId xmlns:a16="http://schemas.microsoft.com/office/drawing/2014/main" id="{3F8B2393-A5C7-AB18-DD63-F809D21D29F4}"/>
              </a:ext>
            </a:extLst>
          </p:cNvPr>
          <p:cNvSpPr/>
          <p:nvPr/>
        </p:nvSpPr>
        <p:spPr>
          <a:xfrm>
            <a:off x="4932201" y="5527675"/>
            <a:ext cx="2327596" cy="270587"/>
          </a:xfrm>
          <a:prstGeom prst="rect">
            <a:avLst/>
          </a:prstGeom>
        </p:spPr>
        <p:txBody>
          <a:bodyPr wrap="square">
            <a:spAutoFit/>
          </a:bodyPr>
          <a:lstStyle/>
          <a:p>
            <a:pPr marL="546100" marR="0" lvl="0" indent="-546100" algn="l" defTabSz="914400" rtl="0" eaLnBrk="1" fontAlgn="auto" latinLnBrk="0" hangingPunct="1">
              <a:lnSpc>
                <a:spcPct val="80000"/>
              </a:lnSpc>
              <a:spcBef>
                <a:spcPts val="0"/>
              </a:spcBef>
              <a:spcAft>
                <a:spcPts val="0"/>
              </a:spcAft>
              <a:buClrTx/>
              <a:buSzTx/>
              <a:buFontTx/>
              <a:buNone/>
              <a:tabLst>
                <a:tab pos="546100" algn="l"/>
              </a:tabLst>
              <a:defRPr/>
            </a:pP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ช่วงเวลารายงานผล </a:t>
            </a:r>
            <a:r>
              <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a:t>
            </a:r>
            <a:r>
              <a:rPr kumimoji="0" lang="th-TH" sz="1400" b="1"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 </a:t>
            </a:r>
            <a:r>
              <a:rPr kumimoji="0" lang="th-TH"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rPr>
              <a:t>ทุกปีงบประมาณ </a:t>
            </a:r>
            <a:endParaRPr kumimoji="0" lang="en-US" sz="1400" b="0" i="0" u="none" strike="noStrike" kern="1200" cap="none" spc="0" normalizeH="0" baseline="0" noProof="0">
              <a:ln>
                <a:noFill/>
              </a:ln>
              <a:solidFill>
                <a:prstClr val="black"/>
              </a:solidFill>
              <a:effectLst/>
              <a:uLnTx/>
              <a:uFillTx/>
              <a:latin typeface="TH SarabunPSK" panose="020B0500040200020003" pitchFamily="34" charset="-34"/>
              <a:ea typeface="+mn-ea"/>
              <a:cs typeface="TH SarabunPSK" panose="020B0500040200020003" pitchFamily="34" charset="-34"/>
            </a:endParaRPr>
          </a:p>
        </p:txBody>
      </p:sp>
      <p:sp>
        <p:nvSpPr>
          <p:cNvPr id="14" name="TextBox 13">
            <a:extLst>
              <a:ext uri="{FF2B5EF4-FFF2-40B4-BE49-F238E27FC236}">
                <a16:creationId xmlns:a16="http://schemas.microsoft.com/office/drawing/2014/main" id="{75CCC4A4-6799-3D8B-6A17-A335BC7B9191}"/>
              </a:ext>
            </a:extLst>
          </p:cNvPr>
          <p:cNvSpPr txBox="1"/>
          <p:nvPr/>
        </p:nvSpPr>
        <p:spPr>
          <a:xfrm>
            <a:off x="9423133" y="-20267"/>
            <a:ext cx="1455129" cy="417600"/>
          </a:xfrm>
          <a:prstGeom prst="rect">
            <a:avLst/>
          </a:prstGeom>
          <a:solidFill>
            <a:srgbClr val="FFFF00"/>
          </a:solidFill>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srgbClr val="002060"/>
                </a:solidFill>
                <a:effectLst/>
                <a:uLnTx/>
                <a:uFillTx/>
                <a:latin typeface="TH SarabunPSK" panose="020B0500040200020003" pitchFamily="34" charset="-34"/>
                <a:ea typeface="+mn-ea"/>
                <a:cs typeface="TH SarabunPSK" panose="020B0500040200020003" pitchFamily="34" charset="-34"/>
              </a:rPr>
              <a:t>KPI Template</a:t>
            </a:r>
          </a:p>
        </p:txBody>
      </p:sp>
      <p:graphicFrame>
        <p:nvGraphicFramePr>
          <p:cNvPr id="4" name="Table 3">
            <a:extLst>
              <a:ext uri="{FF2B5EF4-FFF2-40B4-BE49-F238E27FC236}">
                <a16:creationId xmlns:a16="http://schemas.microsoft.com/office/drawing/2014/main" id="{E6A57602-0D85-1281-ACD4-987C50E9090A}"/>
              </a:ext>
            </a:extLst>
          </p:cNvPr>
          <p:cNvGraphicFramePr>
            <a:graphicFrameLocks noGrp="1"/>
          </p:cNvGraphicFramePr>
          <p:nvPr>
            <p:extLst>
              <p:ext uri="{D42A27DB-BD31-4B8C-83A1-F6EECF244321}">
                <p14:modId xmlns:p14="http://schemas.microsoft.com/office/powerpoint/2010/main" val="1649564355"/>
              </p:ext>
            </p:extLst>
          </p:nvPr>
        </p:nvGraphicFramePr>
        <p:xfrm>
          <a:off x="312818" y="4152957"/>
          <a:ext cx="9586061" cy="945870"/>
        </p:xfrm>
        <a:graphic>
          <a:graphicData uri="http://schemas.openxmlformats.org/drawingml/2006/table">
            <a:tbl>
              <a:tblPr/>
              <a:tblGrid>
                <a:gridCol w="887705">
                  <a:extLst>
                    <a:ext uri="{9D8B030D-6E8A-4147-A177-3AD203B41FA5}">
                      <a16:colId xmlns:a16="http://schemas.microsoft.com/office/drawing/2014/main" val="2395031024"/>
                    </a:ext>
                  </a:extLst>
                </a:gridCol>
                <a:gridCol w="2943943">
                  <a:extLst>
                    <a:ext uri="{9D8B030D-6E8A-4147-A177-3AD203B41FA5}">
                      <a16:colId xmlns:a16="http://schemas.microsoft.com/office/drawing/2014/main" val="1512235854"/>
                    </a:ext>
                  </a:extLst>
                </a:gridCol>
                <a:gridCol w="1797821">
                  <a:extLst>
                    <a:ext uri="{9D8B030D-6E8A-4147-A177-3AD203B41FA5}">
                      <a16:colId xmlns:a16="http://schemas.microsoft.com/office/drawing/2014/main" val="1273189083"/>
                    </a:ext>
                  </a:extLst>
                </a:gridCol>
                <a:gridCol w="1978296">
                  <a:extLst>
                    <a:ext uri="{9D8B030D-6E8A-4147-A177-3AD203B41FA5}">
                      <a16:colId xmlns:a16="http://schemas.microsoft.com/office/drawing/2014/main" val="67155911"/>
                    </a:ext>
                  </a:extLst>
                </a:gridCol>
                <a:gridCol w="1978296">
                  <a:extLst>
                    <a:ext uri="{9D8B030D-6E8A-4147-A177-3AD203B41FA5}">
                      <a16:colId xmlns:a16="http://schemas.microsoft.com/office/drawing/2014/main" val="2047849575"/>
                    </a:ext>
                  </a:extLst>
                </a:gridCol>
              </a:tblGrid>
              <a:tr h="158084">
                <a:tc gridSpan="5">
                  <a:txBody>
                    <a:bodyPr/>
                    <a:lstStyle/>
                    <a:p>
                      <a:pPr rtl="0" fontAlgn="t">
                        <a:spcBef>
                          <a:spcPts val="0"/>
                        </a:spcBef>
                        <a:spcAft>
                          <a:spcPts val="0"/>
                        </a:spcAft>
                      </a:pPr>
                      <a:r>
                        <a:rPr lang="th-TH" sz="1600" b="1" i="0" u="none" strike="noStrike">
                          <a:solidFill>
                            <a:srgbClr val="000000"/>
                          </a:solidFill>
                          <a:effectLst/>
                          <a:latin typeface="TH SarabunPSK" panose="020B0500040200020003" pitchFamily="34" charset="-34"/>
                          <a:cs typeface="TH SarabunPSK" panose="020B0500040200020003" pitchFamily="34" charset="-34"/>
                        </a:rPr>
                        <a:t>เกณฑ์การประเมิน</a:t>
                      </a:r>
                      <a:endParaRPr lang="th-TH" sz="1600" b="1">
                        <a:effectLst/>
                        <a:latin typeface="TH SarabunPSK" panose="020B0500040200020003" pitchFamily="34" charset="-34"/>
                        <a:cs typeface="TH SarabunPSK" panose="020B0500040200020003" pitchFamily="34" charset="-34"/>
                      </a:endParaRPr>
                    </a:p>
                  </a:txBody>
                  <a:tcPr marL="61913" marR="61913" marT="23813" marB="23813">
                    <a:lnL w="4763" cap="flat" cmpd="sng" algn="ctr">
                      <a:solidFill>
                        <a:srgbClr val="000000"/>
                      </a:solidFill>
                      <a:prstDash val="solid"/>
                      <a:round/>
                      <a:headEnd type="none" w="med" len="med"/>
                      <a:tailEnd type="none" w="med" len="med"/>
                    </a:lnL>
                    <a:lnR w="4763" cap="flat" cmpd="sng" algn="ctr">
                      <a:solidFill>
                        <a:srgbClr val="000000"/>
                      </a:solidFill>
                      <a:prstDash val="solid"/>
                      <a:round/>
                      <a:headEnd type="none" w="med" len="med"/>
                      <a:tailEnd type="none" w="med" len="med"/>
                    </a:lnR>
                    <a:lnT w="4763" cap="flat" cmpd="sng" algn="ctr">
                      <a:solidFill>
                        <a:srgbClr val="000000"/>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FFFFF"/>
                    </a:solidFill>
                  </a:tcPr>
                </a:tc>
                <a:tc hMerge="1">
                  <a:txBody>
                    <a:bodyPr/>
                    <a:lstStyle/>
                    <a:p>
                      <a:endParaRPr lang="en-US"/>
                    </a:p>
                  </a:txBody>
                  <a:tcPr/>
                </a:tc>
                <a:tc hMerge="1">
                  <a:txBody>
                    <a:bodyPr/>
                    <a:lstStyle/>
                    <a:p>
                      <a:endParaRPr lang="en-US"/>
                    </a:p>
                  </a:txBody>
                  <a:tcPr>
                    <a:lnL w="4763" cap="flat" cmpd="sng" algn="ctr">
                      <a:solidFill>
                        <a:srgbClr val="000000"/>
                      </a:solidFill>
                      <a:prstDash val="solid"/>
                      <a:round/>
                      <a:headEnd type="none" w="med" len="med"/>
                      <a:tailEnd type="none" w="med" len="med"/>
                    </a:lnL>
                  </a:tcPr>
                </a:tc>
                <a:tc hMerge="1">
                  <a:txBody>
                    <a:bodyPr/>
                    <a:lstStyle/>
                    <a:p>
                      <a:endParaRPr lang="en-GB"/>
                    </a:p>
                  </a:txBody>
                  <a:tcPr/>
                </a:tc>
                <a:tc hMerge="1">
                  <a:txBody>
                    <a:bodyPr/>
                    <a:lstStyle/>
                    <a:p>
                      <a:endParaRPr lang="en-US"/>
                    </a:p>
                  </a:txBody>
                  <a:tcPr/>
                </a:tc>
                <a:extLst>
                  <a:ext uri="{0D108BD9-81ED-4DB2-BD59-A6C34878D82A}">
                    <a16:rowId xmlns:a16="http://schemas.microsoft.com/office/drawing/2014/main" val="4069275333"/>
                  </a:ext>
                </a:extLst>
              </a:tr>
              <a:tr h="306469">
                <a:tc>
                  <a:txBody>
                    <a:bodyPr/>
                    <a:lstStyle/>
                    <a:p>
                      <a:pPr algn="ctr"/>
                      <a:r>
                        <a:rPr lang="th-TH" sz="1600" b="1" dirty="0">
                          <a:solidFill>
                            <a:schemeClr val="tx1"/>
                          </a:solidFill>
                          <a:latin typeface="TH SarabunPSK" panose="020B0500040200020003" pitchFamily="34" charset="-34"/>
                          <a:cs typeface="TH SarabunPSK" panose="020B0500040200020003" pitchFamily="34" charset="-34"/>
                        </a:rPr>
                        <a:t>กลุ่ม</a:t>
                      </a:r>
                      <a:endParaRPr lang="en-US" sz="1600" b="1" dirty="0">
                        <a:solidFill>
                          <a:schemeClr val="tx1"/>
                        </a:solidFill>
                        <a:latin typeface="TH SarabunPSK" panose="020B0500040200020003" pitchFamily="34" charset="-34"/>
                        <a:cs typeface="TH SarabunPSK" panose="020B0500040200020003" pitchFamily="34" charset="-34"/>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algn="ctr"/>
                      <a:r>
                        <a:rPr lang="th-TH"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ผลการดำเนินงานปี </a:t>
                      </a:r>
                      <a:r>
                        <a:rPr lang="en-US" sz="1600" b="1"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2568 </a:t>
                      </a:r>
                      <a:endParaRPr lang="en-US" sz="1600" b="1" dirty="0">
                        <a:latin typeface="TH SarabunPSK" panose="020B0500040200020003" pitchFamily="34" charset="-34"/>
                        <a:cs typeface="TH SarabunPSK" panose="020B0500040200020003" pitchFamily="34" charset="-34"/>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เป้าหมายขั้นต้น (50)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DFEED6"/>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เป้าหมายมาตรฐาน (</a:t>
                      </a:r>
                      <a:r>
                        <a:rPr lang="en-US"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75</a:t>
                      </a:r>
                      <a:r>
                        <a:rPr lang="th-TH" sz="1400" b="1" kern="1200" dirty="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C7E1B5"/>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h-TH" sz="1400" b="1" kern="1200">
                          <a:solidFill>
                            <a:schemeClr val="dk1"/>
                          </a:solidFill>
                          <a:effectLst/>
                          <a:latin typeface="TH SarabunPSK" panose="020B0500040200020003" pitchFamily="34" charset="-34"/>
                          <a:ea typeface="Tahoma" panose="020B0604030504040204" pitchFamily="34" charset="0"/>
                          <a:cs typeface="TH SarabunPSK" panose="020B0500040200020003" pitchFamily="34" charset="-34"/>
                        </a:rPr>
                        <a:t>เป้าหมายขั้นสูง (100)</a:t>
                      </a:r>
                    </a:p>
                  </a:txBody>
                  <a:tcPr marL="121936" marR="121936" marT="43738" marB="43738">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A8D08C"/>
                    </a:solidFill>
                  </a:tcPr>
                </a:tc>
                <a:extLst>
                  <a:ext uri="{0D108BD9-81ED-4DB2-BD59-A6C34878D82A}">
                    <a16:rowId xmlns:a16="http://schemas.microsoft.com/office/drawing/2014/main" val="35677869"/>
                  </a:ext>
                </a:extLst>
              </a:tr>
              <a:tr h="269946">
                <a:tc>
                  <a:txBody>
                    <a:bodyPr/>
                    <a:lstStyle/>
                    <a:p>
                      <a:pPr marL="0" marR="0" lvl="0" indent="0" algn="ctr" defTabSz="914400" rtl="0" eaLnBrk="1" fontAlgn="auto" latinLnBrk="0" hangingPunct="1">
                        <a:lnSpc>
                          <a:spcPct val="95000"/>
                        </a:lnSpc>
                        <a:spcBef>
                          <a:spcPts val="0"/>
                        </a:spcBef>
                        <a:spcAft>
                          <a:spcPts val="0"/>
                        </a:spcAft>
                        <a:buClr>
                          <a:srgbClr val="000000"/>
                        </a:buClr>
                        <a:buSzTx/>
                        <a:buFont typeface="Arial" panose="020B0604020202020204" pitchFamily="34" charset="0"/>
                        <a:buNone/>
                        <a:tabLst/>
                        <a:defRPr/>
                      </a:pPr>
                      <a:r>
                        <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2</a:t>
                      </a: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95000"/>
                        </a:lnSpc>
                        <a:spcBef>
                          <a:spcPts val="0"/>
                        </a:spcBef>
                        <a:spcAft>
                          <a:spcPts val="0"/>
                        </a:spcAft>
                        <a:buClr>
                          <a:srgbClr val="000000"/>
                        </a:buClr>
                        <a:buSzTx/>
                        <a:buFont typeface="Arial" panose="020B0604020202020204" pitchFamily="34" charset="0"/>
                        <a:buNone/>
                        <a:tabLst/>
                        <a:defRPr/>
                      </a:pPr>
                      <a:r>
                        <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80.00</a:t>
                      </a:r>
                      <a:r>
                        <a:rPr lang="th-TH"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a:t>
                      </a:r>
                      <a:r>
                        <a:rPr lang="th-TH"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a:t>
                      </a:r>
                      <a:r>
                        <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100</a:t>
                      </a:r>
                      <a:r>
                        <a:rPr lang="th-TH"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คะแนน</a:t>
                      </a:r>
                      <a:endParaRPr lang="en-US" sz="1600" b="1" kern="120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en-US"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80</a:t>
                      </a:r>
                      <a:r>
                        <a:rPr lang="th-TH"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คะแนน</a:t>
                      </a:r>
                      <a:endParaRPr lang="en-US"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en-US"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90</a:t>
                      </a:r>
                      <a:r>
                        <a:rPr lang="th-TH"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คะแนน</a:t>
                      </a:r>
                      <a:endParaRPr lang="en-US"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ctr" defTabSz="914400" rtl="0" eaLnBrk="1" fontAlgn="auto" latinLnBrk="0" hangingPunct="1">
                        <a:lnSpc>
                          <a:spcPct val="85000"/>
                        </a:lnSpc>
                        <a:spcBef>
                          <a:spcPts val="0"/>
                        </a:spcBef>
                        <a:spcAft>
                          <a:spcPts val="0"/>
                        </a:spcAft>
                        <a:buClr>
                          <a:srgbClr val="000000"/>
                        </a:buClr>
                        <a:buSzTx/>
                        <a:buFont typeface="Arial" panose="020B0604020202020204" pitchFamily="34" charset="0"/>
                        <a:buNone/>
                        <a:tabLst/>
                        <a:defRPr/>
                      </a:pPr>
                      <a:r>
                        <a:rPr lang="en-US"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100</a:t>
                      </a:r>
                      <a:r>
                        <a:rPr lang="th-TH" sz="1600" kern="120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rPr>
                        <a:t> คะแนน</a:t>
                      </a:r>
                      <a:endParaRPr lang="en-US" sz="1600" kern="1200" spc="0" dirty="0">
                        <a:solidFill>
                          <a:schemeClr val="tx1"/>
                        </a:solidFill>
                        <a:effectLst/>
                        <a:latin typeface="TH SarabunPSK" panose="020B0500040200020003" pitchFamily="34" charset="-34"/>
                        <a:ea typeface="Tahoma" panose="020B0604030504040204" pitchFamily="34" charset="0"/>
                        <a:cs typeface="TH SarabunPSK" panose="020B0500040200020003" pitchFamily="34" charset="-34"/>
                      </a:endParaRPr>
                    </a:p>
                  </a:txBody>
                  <a:tcPr marL="72000" marR="72000" marT="43738" marB="43738"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4268576139"/>
                  </a:ext>
                </a:extLst>
              </a:tr>
            </a:tbl>
          </a:graphicData>
        </a:graphic>
      </p:graphicFrame>
      <p:grpSp>
        <p:nvGrpSpPr>
          <p:cNvPr id="8" name="Group 8">
            <a:extLst>
              <a:ext uri="{FF2B5EF4-FFF2-40B4-BE49-F238E27FC236}">
                <a16:creationId xmlns:a16="http://schemas.microsoft.com/office/drawing/2014/main" id="{7852AB9D-151F-130B-E36B-FF39B719289D}"/>
              </a:ext>
            </a:extLst>
          </p:cNvPr>
          <p:cNvGrpSpPr/>
          <p:nvPr/>
        </p:nvGrpSpPr>
        <p:grpSpPr>
          <a:xfrm>
            <a:off x="-19566" y="-24651"/>
            <a:ext cx="12223440" cy="582274"/>
            <a:chOff x="-46041" y="573594"/>
            <a:chExt cx="12199677" cy="557396"/>
          </a:xfrm>
        </p:grpSpPr>
        <p:sp>
          <p:nvSpPr>
            <p:cNvPr id="9" name="Rectangle 17">
              <a:extLst>
                <a:ext uri="{FF2B5EF4-FFF2-40B4-BE49-F238E27FC236}">
                  <a16:creationId xmlns:a16="http://schemas.microsoft.com/office/drawing/2014/main" id="{72E15E5B-DE99-8520-0810-52FFE30CB71A}"/>
                </a:ext>
              </a:extLst>
            </p:cNvPr>
            <p:cNvSpPr/>
            <p:nvPr/>
          </p:nvSpPr>
          <p:spPr>
            <a:xfrm>
              <a:off x="-38364" y="573594"/>
              <a:ext cx="12192000" cy="557396"/>
            </a:xfrm>
            <a:prstGeom prst="rect">
              <a:avLst/>
            </a:prstGeom>
            <a:solidFill>
              <a:srgbClr val="00206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353A034E-F4E3-1CA0-35AA-F9391E0EAA89}"/>
                </a:ext>
              </a:extLst>
            </p:cNvPr>
            <p:cNvSpPr txBox="1"/>
            <p:nvPr/>
          </p:nvSpPr>
          <p:spPr>
            <a:xfrm>
              <a:off x="-46041" y="607566"/>
              <a:ext cx="7209762" cy="523085"/>
            </a:xfrm>
            <a:prstGeom prst="rect">
              <a:avLst/>
            </a:prstGeom>
            <a:noFill/>
          </p:spPr>
          <p:txBody>
            <a:bodyPr wrap="square" rtlCol="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th-TH" sz="20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ตัวชี้วัด กรมส่งเสริมการเกษตร</a:t>
              </a:r>
            </a:p>
            <a:p>
              <a:pPr marL="0" marR="0" lvl="0" indent="0" defTabSz="914400" eaLnBrk="1" fontAlgn="auto" latinLnBrk="0" hangingPunct="1">
                <a:lnSpc>
                  <a:spcPts val="1800"/>
                </a:lnSpc>
                <a:spcBef>
                  <a:spcPts val="0"/>
                </a:spcBef>
                <a:spcAft>
                  <a:spcPts val="0"/>
                </a:spcAft>
                <a:buClrTx/>
                <a:buSzTx/>
                <a:buFontTx/>
                <a:buNone/>
                <a:tabLst/>
                <a:defRPr/>
              </a:pPr>
              <a:r>
                <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การประเมินผลการปฏิบัติราชการของส่วนราชการ ประจำปีงบประมาณ พ.ศ. </a:t>
              </a:r>
              <a:r>
                <a:rPr kumimoji="0" lang="en-US"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rPr>
                <a:t>2569 – 2570</a:t>
              </a:r>
              <a:endParaRPr kumimoji="0" lang="th-TH" sz="1800" b="1" i="0" u="none" strike="noStrike" kern="0" cap="none" spc="0" normalizeH="0" baseline="0" noProof="0" dirty="0">
                <a:ln>
                  <a:noFill/>
                </a:ln>
                <a:solidFill>
                  <a:prstClr val="white"/>
                </a:solidFill>
                <a:effectLst/>
                <a:uLnTx/>
                <a:uFillTx/>
                <a:latin typeface="TH SarabunPSK" panose="020B0500040200020003" pitchFamily="34" charset="-34"/>
                <a:ea typeface="Tahoma" panose="020B0604030504040204" pitchFamily="34" charset="0"/>
                <a:cs typeface="TH SarabunPSK" panose="020B0500040200020003" pitchFamily="34" charset="-34"/>
              </a:endParaRPr>
            </a:p>
          </p:txBody>
        </p:sp>
      </p:grpSp>
    </p:spTree>
    <p:extLst>
      <p:ext uri="{BB962C8B-B14F-4D97-AF65-F5344CB8AC3E}">
        <p14:creationId xmlns:p14="http://schemas.microsoft.com/office/powerpoint/2010/main" val="338236908"/>
      </p:ext>
    </p:extLst>
  </p:cSld>
  <p:clrMapOvr>
    <a:masterClrMapping/>
  </p:clrMapOvr>
</p:sld>
</file>

<file path=ppt/theme/theme1.xml><?xml version="1.0" encoding="utf-8"?>
<a:theme xmlns:a="http://schemas.openxmlformats.org/drawingml/2006/main" name="7_Office Theme">
  <a:themeElements>
    <a:clrScheme name="Red Orange">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spPr>
      <a:bodyPr wrap="square" anchor="ctr">
        <a:spAutoFit/>
      </a:bodyPr>
      <a:lstStyle>
        <a:defPPr marL="0" marR="0" indent="0" algn="ctr" defTabSz="914400" rtl="0" eaLnBrk="1" fontAlgn="auto" latinLnBrk="0" hangingPunct="1">
          <a:lnSpc>
            <a:spcPct val="100000"/>
          </a:lnSpc>
          <a:spcBef>
            <a:spcPts val="0"/>
          </a:spcBef>
          <a:spcAft>
            <a:spcPts val="0"/>
          </a:spcAft>
          <a:buClrTx/>
          <a:buSzTx/>
          <a:buFontTx/>
          <a:buNone/>
          <a:tabLst/>
          <a:defRPr kumimoji="0"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spPr>
      <a:bodyPr wrap="square" anchor="ctr">
        <a:spAutoFit/>
      </a:bodyPr>
      <a:lstStyle>
        <a:defPPr marL="0" marR="0" indent="0" algn="ctr" defTabSz="914400" rtl="0" eaLnBrk="1" fontAlgn="auto" latinLnBrk="0" hangingPunct="1">
          <a:lnSpc>
            <a:spcPct val="100000"/>
          </a:lnSpc>
          <a:spcBef>
            <a:spcPts val="0"/>
          </a:spcBef>
          <a:spcAft>
            <a:spcPts val="0"/>
          </a:spcAft>
          <a:buClrTx/>
          <a:buSzTx/>
          <a:buFontTx/>
          <a:buNone/>
          <a:tabLst/>
          <a:defRPr kumimoji="0"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spPr>
      <a:bodyPr wrap="square" anchor="ctr">
        <a:spAutoFit/>
      </a:bodyPr>
      <a:lstStyle>
        <a:defPPr marL="0" marR="0" indent="0" algn="ctr" defTabSz="914400" rtl="0" eaLnBrk="1" fontAlgn="auto" latinLnBrk="0" hangingPunct="1">
          <a:lnSpc>
            <a:spcPct val="100000"/>
          </a:lnSpc>
          <a:spcBef>
            <a:spcPts val="0"/>
          </a:spcBef>
          <a:spcAft>
            <a:spcPts val="0"/>
          </a:spcAft>
          <a:buClrTx/>
          <a:buSzTx/>
          <a:buFontTx/>
          <a:buNone/>
          <a:tabLst/>
          <a:defRPr kumimoji="0"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1_Office Theme">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lumMod val="95000"/>
          </a:schemeClr>
        </a:solidFill>
      </a:spPr>
      <a:bodyPr wrap="square" anchor="ctr">
        <a:spAutoFit/>
      </a:bodyPr>
      <a:lstStyle>
        <a:defPPr marL="0" marR="0" indent="0" algn="ctr" defTabSz="914400" rtl="0" eaLnBrk="1" fontAlgn="auto" latinLnBrk="0" hangingPunct="1">
          <a:lnSpc>
            <a:spcPct val="100000"/>
          </a:lnSpc>
          <a:spcBef>
            <a:spcPts val="0"/>
          </a:spcBef>
          <a:spcAft>
            <a:spcPts val="0"/>
          </a:spcAft>
          <a:buClrTx/>
          <a:buSzTx/>
          <a:buFontTx/>
          <a:buNone/>
          <a:tabLst/>
          <a:defRPr kumimoji="0" sz="1600" b="1" i="0" u="none" strike="noStrike" kern="1200" cap="none" spc="0" normalizeH="0" baseline="0" noProof="0" dirty="0">
            <a:ln>
              <a:noFill/>
            </a:ln>
            <a:solidFill>
              <a:prstClr val="black"/>
            </a:solidFill>
            <a:effectLst/>
            <a:uLnTx/>
            <a:uFillTx/>
            <a:latin typeface="TH SarabunPSK" panose="020B0500040200020003" pitchFamily="34" charset="-34"/>
            <a:ea typeface="+mn-ea"/>
            <a:cs typeface="TH SarabunPSK" panose="020B0500040200020003" pitchFamily="34" charset="-34"/>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6_Office Theme">
  <a:themeElements>
    <a:clrScheme name="Red Orange">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เอกสาร" ma:contentTypeID="0x0101007E5835744281C946A96587CF24A2931C" ma:contentTypeVersion="15" ma:contentTypeDescription="สร้างเอกสารใหม่" ma:contentTypeScope="" ma:versionID="0d2038b898da7c57cb60170cc2872dce">
  <xsd:schema xmlns:xsd="http://www.w3.org/2001/XMLSchema" xmlns:xs="http://www.w3.org/2001/XMLSchema" xmlns:p="http://schemas.microsoft.com/office/2006/metadata/properties" xmlns:ns2="d4535f0d-ccf8-4d74-882d-da0842fba921" xmlns:ns3="d1a0d083-c9ff-4026-878f-77db2d905cc4" targetNamespace="http://schemas.microsoft.com/office/2006/metadata/properties" ma:root="true" ma:fieldsID="85e0fd2800057484286d4f9798b80aaf" ns2:_="" ns3:_="">
    <xsd:import namespace="d4535f0d-ccf8-4d74-882d-da0842fba921"/>
    <xsd:import namespace="d1a0d083-c9ff-4026-878f-77db2d905cc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35f0d-ccf8-4d74-882d-da0842fba92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แท็กรูป" ma:readOnly="false" ma:fieldId="{5cf76f15-5ced-4ddc-b409-7134ff3c332f}" ma:taxonomyMulti="true" ma:sspId="ab9d3fb4-cc55-4ee2-b9cc-7dfd193f5ce5"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1a0d083-c9ff-4026-878f-77db2d905cc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8a07e69-4ed2-4760-8e13-2dc423be05cc}" ma:internalName="TaxCatchAll" ma:showField="CatchAllData" ma:web="d1a0d083-c9ff-4026-878f-77db2d905cc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แชร์กับ"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แชร์พร้อมกับรายละเอียด"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ชนิดเนื้อหา"/>
        <xsd:element ref="dc:title" minOccurs="0" maxOccurs="1" ma:index="4" ma:displayName="ชื่อเรื่อง"/>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4535f0d-ccf8-4d74-882d-da0842fba921">
      <Terms xmlns="http://schemas.microsoft.com/office/infopath/2007/PartnerControls"/>
    </lcf76f155ced4ddcb4097134ff3c332f>
    <TaxCatchAll xmlns="d1a0d083-c9ff-4026-878f-77db2d905cc4" xsi:nil="true"/>
  </documentManagement>
</p:properties>
</file>

<file path=customXml/itemProps1.xml><?xml version="1.0" encoding="utf-8"?>
<ds:datastoreItem xmlns:ds="http://schemas.openxmlformats.org/officeDocument/2006/customXml" ds:itemID="{3C610868-4BB7-4100-869C-FEAA55380D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35f0d-ccf8-4d74-882d-da0842fba921"/>
    <ds:schemaRef ds:uri="d1a0d083-c9ff-4026-878f-77db2d905c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C09D29-7A68-4291-986D-390DD55BDA31}">
  <ds:schemaRefs>
    <ds:schemaRef ds:uri="http://schemas.microsoft.com/sharepoint/v3/contenttype/forms"/>
  </ds:schemaRefs>
</ds:datastoreItem>
</file>

<file path=customXml/itemProps3.xml><?xml version="1.0" encoding="utf-8"?>
<ds:datastoreItem xmlns:ds="http://schemas.openxmlformats.org/officeDocument/2006/customXml" ds:itemID="{468919E4-D6B7-4C2D-9B28-AD2CBB981660}">
  <ds:schemaRefs>
    <ds:schemaRef ds:uri="d1a0d083-c9ff-4026-878f-77db2d905cc4"/>
    <ds:schemaRef ds:uri="http://schemas.microsoft.com/office/2006/documentManagement/types"/>
    <ds:schemaRef ds:uri="http://purl.org/dc/terms/"/>
    <ds:schemaRef ds:uri="http://schemas.microsoft.com/office/2006/metadata/properties"/>
    <ds:schemaRef ds:uri="http://purl.org/dc/dcmitype/"/>
    <ds:schemaRef ds:uri="http://www.w3.org/XML/1998/namespace"/>
    <ds:schemaRef ds:uri="http://schemas.microsoft.com/office/infopath/2007/PartnerControls"/>
    <ds:schemaRef ds:uri="http://purl.org/dc/elements/1.1/"/>
    <ds:schemaRef ds:uri="http://schemas.openxmlformats.org/package/2006/metadata/core-properties"/>
    <ds:schemaRef ds:uri="d4535f0d-ccf8-4d74-882d-da0842fba921"/>
  </ds:schemaRefs>
</ds:datastoreItem>
</file>

<file path=docProps/app.xml><?xml version="1.0" encoding="utf-8"?>
<Properties xmlns="http://schemas.openxmlformats.org/officeDocument/2006/extended-properties" xmlns:vt="http://schemas.openxmlformats.org/officeDocument/2006/docPropsVTypes">
  <TotalTime>4958</TotalTime>
  <Words>14206</Words>
  <Application>Microsoft Office PowerPoint</Application>
  <PresentationFormat>แบบจอกว้าง</PresentationFormat>
  <Paragraphs>2258</Paragraphs>
  <Slides>27</Slides>
  <Notes>16</Notes>
  <HiddenSlides>0</HiddenSlides>
  <MMClips>0</MMClips>
  <ScaleCrop>false</ScaleCrop>
  <HeadingPairs>
    <vt:vector size="6" baseType="variant">
      <vt:variant>
        <vt:lpstr>ฟอนต์ที่ถูกใช้</vt:lpstr>
      </vt:variant>
      <vt:variant>
        <vt:i4>11</vt:i4>
      </vt:variant>
      <vt:variant>
        <vt:lpstr>ธีม</vt:lpstr>
      </vt:variant>
      <vt:variant>
        <vt:i4>10</vt:i4>
      </vt:variant>
      <vt:variant>
        <vt:lpstr>ชื่อเรื่องสไลด์</vt:lpstr>
      </vt:variant>
      <vt:variant>
        <vt:i4>27</vt:i4>
      </vt:variant>
    </vt:vector>
  </HeadingPairs>
  <TitlesOfParts>
    <vt:vector size="48" baseType="lpstr">
      <vt:lpstr>Aptos</vt:lpstr>
      <vt:lpstr>Arial</vt:lpstr>
      <vt:lpstr>Calibri</vt:lpstr>
      <vt:lpstr>Calibri Light</vt:lpstr>
      <vt:lpstr>Sarabun</vt:lpstr>
      <vt:lpstr>Tahoma</vt:lpstr>
      <vt:lpstr>TH Sarabun PSK</vt:lpstr>
      <vt:lpstr>TH SarabunIT๙</vt:lpstr>
      <vt:lpstr>TH SarabunPSK</vt:lpstr>
      <vt:lpstr>THSarabunPSK</vt:lpstr>
      <vt:lpstr>Wingdings</vt:lpstr>
      <vt:lpstr>7_Office Theme</vt:lpstr>
      <vt:lpstr>2_Office Theme</vt:lpstr>
      <vt:lpstr>21_Office Theme</vt:lpstr>
      <vt:lpstr>3_Office Theme</vt:lpstr>
      <vt:lpstr>9_Office Theme</vt:lpstr>
      <vt:lpstr>8_Office Theme</vt:lpstr>
      <vt:lpstr>4_Office Theme</vt:lpstr>
      <vt:lpstr>1_Office Theme</vt:lpstr>
      <vt:lpstr>5_Office Theme</vt:lpstr>
      <vt:lpstr>6_Office Theme</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sureporn wathin</dc:creator>
  <cp:lastModifiedBy>Kuapong Chompoo</cp:lastModifiedBy>
  <cp:revision>81</cp:revision>
  <cp:lastPrinted>2025-10-17T06:43:20Z</cp:lastPrinted>
  <dcterms:created xsi:type="dcterms:W3CDTF">2023-08-28T01:32:09Z</dcterms:created>
  <dcterms:modified xsi:type="dcterms:W3CDTF">2026-01-29T01:49:03Z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0x0101007E5835744281C946A96587CF24A2931C</vt:lpwstr>
  </property>
  <property fmtid="{D5CDD505-2E9C-101B-9397-08002B2CF9AE}" pid="3" name="MediaServiceImageTags">
    <vt:lpwstr/>
  </property>
</Properties>
</file>