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7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775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481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995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217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765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62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411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758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495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362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968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A573C-5AE6-437C-9FC8-35F4C903B98A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13379-652F-4D26-89C5-DE7A84D3E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8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789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453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796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929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812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62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158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9410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476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71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138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486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1452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207987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ธีมของ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ravivan_su</dc:creator>
  <cp:lastModifiedBy>kanyarat sonjai</cp:lastModifiedBy>
  <cp:revision>4</cp:revision>
  <dcterms:created xsi:type="dcterms:W3CDTF">2023-04-18T01:25:24Z</dcterms:created>
  <dcterms:modified xsi:type="dcterms:W3CDTF">2025-05-19T08:51:57Z</dcterms:modified>
</cp:coreProperties>
</file>