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3" r:id="rId5"/>
    <p:sldId id="258" r:id="rId6"/>
    <p:sldId id="264" r:id="rId7"/>
    <p:sldId id="265" r:id="rId8"/>
    <p:sldId id="266" r:id="rId9"/>
    <p:sldId id="267" r:id="rId10"/>
    <p:sldId id="268" r:id="rId11"/>
    <p:sldId id="270" r:id="rId12"/>
    <p:sldId id="271" r:id="rId13"/>
    <p:sldId id="272" r:id="rId14"/>
    <p:sldId id="273" r:id="rId15"/>
    <p:sldId id="274" r:id="rId16"/>
    <p:sldId id="275" r:id="rId17"/>
    <p:sldId id="269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86" d="100"/>
          <a:sy n="86" d="100"/>
        </p:scale>
        <p:origin x="73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C4B4C-E32D-4078-8CE9-95C6751F500F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C2D5E-318F-408F-A274-6CA1FCE01A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58927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C4B4C-E32D-4078-8CE9-95C6751F500F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C2D5E-318F-408F-A274-6CA1FCE01A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69638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C4B4C-E32D-4078-8CE9-95C6751F500F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C2D5E-318F-408F-A274-6CA1FCE01A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5384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C4B4C-E32D-4078-8CE9-95C6751F500F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C2D5E-318F-408F-A274-6CA1FCE01A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94733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C4B4C-E32D-4078-8CE9-95C6751F500F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ตัวแทนหมายเลขสไลด์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C2D5E-318F-408F-A274-6CA1FCE01A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13172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C4B4C-E32D-4078-8CE9-95C6751F500F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ตัวแทนหมายเลขสไลด์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C2D5E-318F-408F-A274-6CA1FCE01A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78439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C4B4C-E32D-4078-8CE9-95C6751F500F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C2D5E-318F-408F-A274-6CA1FCE01A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5647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C4B4C-E32D-4078-8CE9-95C6751F500F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C2D5E-318F-408F-A274-6CA1FCE01A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96669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C4B4C-E32D-4078-8CE9-95C6751F500F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C2D5E-318F-408F-A274-6CA1FCE01A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96407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C4B4C-E32D-4078-8CE9-95C6751F500F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C2D5E-318F-408F-A274-6CA1FCE01A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23880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C4B4C-E32D-4078-8CE9-95C6751F500F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C2D5E-318F-408F-A274-6CA1FCE01A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76172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9C4B4C-E32D-4078-8CE9-95C6751F500F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6C2D5E-318F-408F-A274-6CA1FCE01A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5980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36957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9808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54255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0084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17996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34227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31411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18486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89684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141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1958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38686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79862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05090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22664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89932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905662"/>
      </p:ext>
    </p:extLst>
  </p:cSld>
  <p:clrMapOvr>
    <a:masterClrMapping/>
  </p:clrMapOvr>
</p:sld>
</file>

<file path=ppt/theme/theme1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0</Words>
  <Application>Microsoft Office PowerPoint</Application>
  <PresentationFormat>Widescreen</PresentationFormat>
  <Paragraphs>0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ธีมของ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ravivan_su</dc:creator>
  <cp:lastModifiedBy>kanyarat sonjai</cp:lastModifiedBy>
  <cp:revision>2</cp:revision>
  <dcterms:created xsi:type="dcterms:W3CDTF">2023-04-18T01:35:55Z</dcterms:created>
  <dcterms:modified xsi:type="dcterms:W3CDTF">2025-05-19T08:51:34Z</dcterms:modified>
</cp:coreProperties>
</file>