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88E6-E125-4663-AF81-BCFDD5F06A3F}" type="datetimeFigureOut">
              <a:rPr lang="th-TH" smtClean="0"/>
              <a:t>09/12/62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D702-ABE5-4835-A8D6-2CF6BCBF00B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40771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888E6-E125-4663-AF81-BCFDD5F06A3F}" type="datetimeFigureOut">
              <a:rPr lang="th-TH" smtClean="0"/>
              <a:t>09/12/62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1D702-ABE5-4835-A8D6-2CF6BCBF00B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011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59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17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28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74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719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02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992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70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817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92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66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646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09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308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171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29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826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960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95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660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57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95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87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72087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แบบจอกว้าง</PresentationFormat>
  <Paragraphs>0</Paragraphs>
  <Slides>24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24</vt:i4>
      </vt:variant>
    </vt:vector>
  </HeadingPairs>
  <TitlesOfParts>
    <vt:vector size="30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ravivan_su</cp:lastModifiedBy>
  <cp:revision>1</cp:revision>
  <dcterms:created xsi:type="dcterms:W3CDTF">2019-12-09T02:23:00Z</dcterms:created>
  <dcterms:modified xsi:type="dcterms:W3CDTF">2019-12-09T02:23:00Z</dcterms:modified>
</cp:coreProperties>
</file>