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187E5-BD87-4B23-8A18-6CCDAF0D571C}" type="datetimeFigureOut">
              <a:rPr lang="th-TH" smtClean="0"/>
              <a:t>09/12/62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72643-8B81-4FDD-BF34-9CC6B0C60FD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08942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C187E5-BD87-4B23-8A18-6CCDAF0D571C}" type="datetimeFigureOut">
              <a:rPr lang="th-TH" smtClean="0"/>
              <a:t>09/12/62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A72643-8B81-4FDD-BF34-9CC6B0C60FD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051765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0868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2654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6903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2677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3622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9337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2925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9281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2685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5821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6048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6455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2285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4622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8673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2700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5946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306759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แบบจอกว้าง</PresentationFormat>
  <Paragraphs>0</Paragraphs>
  <Slides>18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18</vt:i4>
      </vt:variant>
    </vt:vector>
  </HeadingPairs>
  <TitlesOfParts>
    <vt:vector size="24" baseType="lpstr">
      <vt:lpstr>Angsana New</vt:lpstr>
      <vt:lpstr>Arial</vt:lpstr>
      <vt:lpstr>Calibri</vt:lpstr>
      <vt:lpstr>Calibri Light</vt:lpstr>
      <vt:lpstr>Cordia New</vt:lpstr>
      <vt:lpstr>ธีมของ Office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ravivan_su</dc:creator>
  <cp:lastModifiedBy>ravivan_su</cp:lastModifiedBy>
  <cp:revision>1</cp:revision>
  <dcterms:created xsi:type="dcterms:W3CDTF">2019-12-09T02:12:03Z</dcterms:created>
  <dcterms:modified xsi:type="dcterms:W3CDTF">2019-12-09T02:12:03Z</dcterms:modified>
</cp:coreProperties>
</file>