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</p:sldIdLst>
  <p:sldSz cx="6858000" cy="9906000" type="A4"/>
  <p:notesSz cx="7102475" cy="93884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-2322" y="-12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719B5D5C-ADF0-4147-965D-AFE1EBC739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xmlns="" id="{83B57166-879A-42BC-8931-906051FA52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xmlns="" id="{BF630144-2E99-40EA-9136-21D8CC64D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D758B-3BD9-40A2-858D-FBAB0F51AF18}" type="datetimeFigureOut">
              <a:rPr lang="th-TH" smtClean="0"/>
              <a:t>10/12/61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xmlns="" id="{A58299C6-3873-429F-82CA-F66D812CC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xmlns="" id="{FF0591E3-7C27-49BB-9767-DC7EA250C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1CE11-2778-40B3-B504-5340807004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214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83B5C5F0-8BAA-4378-9C0F-C60B3BE40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xmlns="" id="{FC8AC6E2-7721-4E8D-9883-D25136FE45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xmlns="" id="{7928B96D-EE4D-4584-A2D8-5E8203FF5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D758B-3BD9-40A2-858D-FBAB0F51AF18}" type="datetimeFigureOut">
              <a:rPr lang="th-TH" smtClean="0"/>
              <a:t>10/12/61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xmlns="" id="{8F125BB5-C732-476E-AF24-F3CF9554C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xmlns="" id="{E6FD3AC9-3D02-4935-8B90-94692D253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1CE11-2778-40B3-B504-5340807004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9488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xmlns="" id="{B923F8A1-3A20-4A54-BA8E-E89FD19A5A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527403"/>
            <a:ext cx="1478756" cy="839487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xmlns="" id="{C3010CB7-B877-4F44-9F04-EDB72C18DB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527403"/>
            <a:ext cx="4350544" cy="8394877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xmlns="" id="{725817AB-26C4-4A0E-80CD-71F2BEA24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D758B-3BD9-40A2-858D-FBAB0F51AF18}" type="datetimeFigureOut">
              <a:rPr lang="th-TH" smtClean="0"/>
              <a:t>10/12/61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xmlns="" id="{B00D9D9B-99B5-457E-8CA7-DDA9406E4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xmlns="" id="{205BE815-BADC-4C99-BAE0-B44DC2F60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1CE11-2778-40B3-B504-5340807004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930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B6EC2558-A09A-45BB-899A-C7848B7FA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xmlns="" id="{DCFA1E4C-A024-4DBC-AD58-C07513F853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xmlns="" id="{78D6D0C7-CD4E-4101-BE5C-2FB7087B3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D758B-3BD9-40A2-858D-FBAB0F51AF18}" type="datetimeFigureOut">
              <a:rPr lang="th-TH" smtClean="0"/>
              <a:t>10/12/61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xmlns="" id="{849FD616-1A72-49D2-B4F8-164AAC7C4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xmlns="" id="{D91E86DD-3D73-4A89-9FDD-907C54DCF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1CE11-2778-40B3-B504-5340807004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4693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131E1787-38B2-4A15-A617-D9E800CB2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xmlns="" id="{54BEDB41-BAB9-4B2A-897C-785764898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xmlns="" id="{06379BCF-8278-44A8-9060-F9040B069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D758B-3BD9-40A2-858D-FBAB0F51AF18}" type="datetimeFigureOut">
              <a:rPr lang="th-TH" smtClean="0"/>
              <a:t>10/12/61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xmlns="" id="{BBA13610-9567-4638-B14E-89E9A09F7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xmlns="" id="{0A2F2615-F7B9-4A0C-8418-30B9B519C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1CE11-2778-40B3-B504-5340807004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5512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68F468E0-4203-4C51-BA98-1A0F0BDDA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xmlns="" id="{B5C0A2EE-033D-4C25-BDC0-F14339BFA3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xmlns="" id="{6FAA55DD-AD84-4717-ABAC-BB91070B4B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xmlns="" id="{6FB809C1-28F5-4069-B2E5-801CCC488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D758B-3BD9-40A2-858D-FBAB0F51AF18}" type="datetimeFigureOut">
              <a:rPr lang="th-TH" smtClean="0"/>
              <a:t>10/12/61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xmlns="" id="{4891164B-7438-4E60-820D-513BC69AF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xmlns="" id="{E3635B7A-28B5-4A4D-AEAF-D34B7A61F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1CE11-2778-40B3-B504-5340807004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2307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AAA6086D-BE51-4A53-8CE0-15FE80CF0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xmlns="" id="{06F7A6A2-5748-47C9-84F9-70C2771A6D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xmlns="" id="{BBC2795F-71CF-45DE-939E-E17A5A783F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xmlns="" id="{02C11737-9803-4139-98E2-EC055F9CBE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xmlns="" id="{B723BAB0-246B-407E-92A5-D474BD58E2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xmlns="" id="{37605FA7-2A27-403C-8E3E-F4E0821CB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D758B-3BD9-40A2-858D-FBAB0F51AF18}" type="datetimeFigureOut">
              <a:rPr lang="th-TH" smtClean="0"/>
              <a:t>10/12/61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xmlns="" id="{B7389352-3E7C-4C23-A931-A7FAB9DA0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xmlns="" id="{1ADA3340-BD23-4349-AA28-9230F593C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1CE11-2778-40B3-B504-5340807004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30257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8028012B-0BE7-4B6B-AFB2-188896911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xmlns="" id="{5EF7BE0B-E423-4381-9C12-F339E00F1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D758B-3BD9-40A2-858D-FBAB0F51AF18}" type="datetimeFigureOut">
              <a:rPr lang="th-TH" smtClean="0"/>
              <a:t>10/12/61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xmlns="" id="{F147838D-2317-4CCD-9DD2-8DE822DB3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xmlns="" id="{54F1D440-A754-4962-8847-71EE99660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1CE11-2778-40B3-B504-5340807004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74649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xmlns="" id="{75A7FF2C-343C-45E8-855C-15F2282EA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D758B-3BD9-40A2-858D-FBAB0F51AF18}" type="datetimeFigureOut">
              <a:rPr lang="th-TH" smtClean="0"/>
              <a:t>10/12/61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xmlns="" id="{71A209E3-405B-4893-ABF8-9A3308AD8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xmlns="" id="{D6D1EFA7-764E-4661-81B0-688F37138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1CE11-2778-40B3-B504-5340807004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04895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CA62FA0F-7422-43D9-AAFE-6C2945163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xmlns="" id="{C7D17146-C313-401D-9FCF-0926160419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xmlns="" id="{DA36F688-873C-4555-B476-4015FE860E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xmlns="" id="{38054172-11C1-4F67-AE42-C1B296164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D758B-3BD9-40A2-858D-FBAB0F51AF18}" type="datetimeFigureOut">
              <a:rPr lang="th-TH" smtClean="0"/>
              <a:t>10/12/61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xmlns="" id="{33FF7A90-1AAA-443A-8DEF-EC3A369E3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xmlns="" id="{680D6634-92B5-4B7B-864E-8734E06EC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1CE11-2778-40B3-B504-5340807004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6329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xmlns="" id="{7A9021DC-ED06-4FEB-AA2D-359C632D1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xmlns="" id="{38999E56-417E-4463-B082-E022D002EE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xmlns="" id="{D9159C1A-3CCC-4B88-A6EB-9C78C6E200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xmlns="" id="{A5D15E2E-8331-4B73-BA43-7D339FED4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D758B-3BD9-40A2-858D-FBAB0F51AF18}" type="datetimeFigureOut">
              <a:rPr lang="th-TH" smtClean="0"/>
              <a:t>10/12/61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xmlns="" id="{5BBEA861-7E36-471F-8988-0391E4692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xmlns="" id="{48160614-935B-451B-9932-C52B73BB4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1CE11-2778-40B3-B504-5340807004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24744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xmlns="" id="{6AA74ABA-D277-4EB7-AE2D-6FD78BE70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xmlns="" id="{5AEE34B9-FA68-4843-94DD-07892FF3B7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xmlns="" id="{F249F274-BCC8-4E0F-8CF9-63ECA0060D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D758B-3BD9-40A2-858D-FBAB0F51AF18}" type="datetimeFigureOut">
              <a:rPr lang="th-TH" smtClean="0"/>
              <a:t>10/12/61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xmlns="" id="{140CDDA5-8D53-472E-AF51-53BC2AF8FD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xmlns="" id="{81A00CF9-482F-405E-A301-CE0436FC13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1CE11-2778-40B3-B504-5340807004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4536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xmlns="" id="{2CA58E7D-0DAF-4920-84D0-E6CDC6971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515" y="1231218"/>
            <a:ext cx="1437085" cy="145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xmlns="" id="{A189E49C-FAE2-4DC8-9D51-CEAB17D3F100}"/>
              </a:ext>
            </a:extLst>
          </p:cNvPr>
          <p:cNvSpPr/>
          <p:nvPr/>
        </p:nvSpPr>
        <p:spPr>
          <a:xfrm>
            <a:off x="1714499" y="2761544"/>
            <a:ext cx="3429000" cy="17615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th-TH" sz="32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แผนพัฒนาจังหวัดสตูล </a:t>
            </a:r>
            <a:r>
              <a:rPr lang="en-US" sz="32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5 </a:t>
            </a:r>
            <a:r>
              <a:rPr lang="th-TH" sz="32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ปี(พ.ศ. ๒๕</a:t>
            </a:r>
            <a:r>
              <a:rPr lang="en-US" sz="32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61</a:t>
            </a:r>
            <a:r>
              <a:rPr lang="th-TH" sz="32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– ๒๕๖</a:t>
            </a:r>
            <a:r>
              <a:rPr lang="en-US" sz="32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5</a:t>
            </a:r>
            <a:r>
              <a:rPr lang="th-TH" sz="32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)</a:t>
            </a:r>
            <a:br>
              <a:rPr lang="th-TH" sz="32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</a:br>
            <a:r>
              <a:rPr lang="th-TH" sz="32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ฉบับทบทวน</a:t>
            </a:r>
            <a:endParaRPr lang="en-US" sz="3200" dirty="0">
              <a:effectLst/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xmlns="" id="{39A125A4-8736-4A4B-8CC3-A5C179B4F23F}"/>
              </a:ext>
            </a:extLst>
          </p:cNvPr>
          <p:cNvSpPr/>
          <p:nvPr/>
        </p:nvSpPr>
        <p:spPr>
          <a:xfrm>
            <a:off x="3941765" y="7742929"/>
            <a:ext cx="25352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สำนักงานจังหวัดสตูล</a:t>
            </a:r>
          </a:p>
          <a:p>
            <a:r>
              <a:rPr lang="th-TH" sz="1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โทร/โทรสาร. 0 ๗๔๗๑ ๑0๕๕</a:t>
            </a:r>
          </a:p>
          <a:p>
            <a:r>
              <a:rPr lang="en-US" sz="1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Website : www.satun.go.th</a:t>
            </a:r>
          </a:p>
          <a:p>
            <a:r>
              <a:rPr lang="en-US" sz="1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E-Mail : satunplan@gmail.com</a:t>
            </a:r>
            <a:endParaRPr lang="th-TH" sz="18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xmlns="" id="{0B510781-4A9E-4A4B-B430-FC96587C7A5C}"/>
              </a:ext>
            </a:extLst>
          </p:cNvPr>
          <p:cNvSpPr/>
          <p:nvPr/>
        </p:nvSpPr>
        <p:spPr>
          <a:xfrm>
            <a:off x="0" y="9366443"/>
            <a:ext cx="6858000" cy="539557"/>
          </a:xfrm>
          <a:prstGeom prst="rect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xmlns="" id="{CC71ED69-7FB5-4550-8595-8E7D095AF642}"/>
              </a:ext>
            </a:extLst>
          </p:cNvPr>
          <p:cNvSpPr/>
          <p:nvPr/>
        </p:nvSpPr>
        <p:spPr>
          <a:xfrm>
            <a:off x="0" y="9216437"/>
            <a:ext cx="6858000" cy="67359"/>
          </a:xfrm>
          <a:prstGeom prst="rect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28" name="Picture 4" descr="http://www.satun-geopark.com/wp-content/uploads/2017/06/cropped-cropped-logo2-4.png">
            <a:extLst>
              <a:ext uri="{FF2B5EF4-FFF2-40B4-BE49-F238E27FC236}">
                <a16:creationId xmlns:a16="http://schemas.microsoft.com/office/drawing/2014/main" xmlns="" id="{6E418C12-025E-40AB-9A1C-8B0389387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99" y="7820042"/>
            <a:ext cx="3559176" cy="104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ตัวเชื่อมต่อตรง 16">
            <a:extLst>
              <a:ext uri="{FF2B5EF4-FFF2-40B4-BE49-F238E27FC236}">
                <a16:creationId xmlns:a16="http://schemas.microsoft.com/office/drawing/2014/main" xmlns="" id="{464EB9DE-D990-4B15-9FD8-3C21D98AFEB3}"/>
              </a:ext>
            </a:extLst>
          </p:cNvPr>
          <p:cNvCxnSpPr>
            <a:cxnSpLocks/>
          </p:cNvCxnSpPr>
          <p:nvPr/>
        </p:nvCxnSpPr>
        <p:spPr>
          <a:xfrm>
            <a:off x="3933828" y="7818038"/>
            <a:ext cx="7937" cy="105160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6403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>
            <a:extLst>
              <a:ext uri="{FF2B5EF4-FFF2-40B4-BE49-F238E27FC236}">
                <a16:creationId xmlns:a16="http://schemas.microsoft.com/office/drawing/2014/main" xmlns="" id="{2CA58E7D-0DAF-4920-84D0-E6CDC6971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515" y="1231218"/>
            <a:ext cx="1437085" cy="145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xmlns="" id="{A189E49C-FAE2-4DC8-9D51-CEAB17D3F100}"/>
              </a:ext>
            </a:extLst>
          </p:cNvPr>
          <p:cNvSpPr/>
          <p:nvPr/>
        </p:nvSpPr>
        <p:spPr>
          <a:xfrm>
            <a:off x="1422400" y="2761544"/>
            <a:ext cx="4137026" cy="1915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th-TH" sz="32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แผนปฏิบัติราชการประจำปี</a:t>
            </a:r>
          </a:p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th-TH" sz="32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ของจังหวัดสตูล</a:t>
            </a:r>
          </a:p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th-TH" sz="32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ประจำปีงบประมาณ พ.ศ. ๒๕</a:t>
            </a:r>
            <a:r>
              <a:rPr lang="en-US" sz="3200" b="1" dirty="0"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63</a:t>
            </a:r>
            <a:endParaRPr lang="en-US" sz="3200" dirty="0">
              <a:effectLst/>
              <a:latin typeface="TH SarabunIT๙" panose="020B0500040200020003" pitchFamily="34" charset="-34"/>
              <a:ea typeface="Calibri" panose="020F0502020204030204" pitchFamily="34" charset="0"/>
              <a:cs typeface="TH SarabunIT๙" panose="020B0500040200020003" pitchFamily="34" charset="-34"/>
            </a:endParaRP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xmlns="" id="{39A125A4-8736-4A4B-8CC3-A5C179B4F23F}"/>
              </a:ext>
            </a:extLst>
          </p:cNvPr>
          <p:cNvSpPr/>
          <p:nvPr/>
        </p:nvSpPr>
        <p:spPr>
          <a:xfrm>
            <a:off x="4387058" y="7794405"/>
            <a:ext cx="25352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สำนักงานจังหวัดสตูล</a:t>
            </a:r>
          </a:p>
          <a:p>
            <a:r>
              <a:rPr lang="th-TH" sz="1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โทร/โทรสาร. 0 ๗๔๗๑ ๑0๕๕</a:t>
            </a:r>
          </a:p>
          <a:p>
            <a:r>
              <a:rPr lang="en-US" sz="1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Website : www.satun.go.th</a:t>
            </a:r>
          </a:p>
          <a:p>
            <a:r>
              <a:rPr lang="en-US" sz="1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E-Mail : satunplan@gmail.com</a:t>
            </a:r>
            <a:endParaRPr lang="th-TH" sz="18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xmlns="" id="{0B510781-4A9E-4A4B-B430-FC96587C7A5C}"/>
              </a:ext>
            </a:extLst>
          </p:cNvPr>
          <p:cNvSpPr/>
          <p:nvPr/>
        </p:nvSpPr>
        <p:spPr>
          <a:xfrm rot="16200000">
            <a:off x="-4706144" y="4683220"/>
            <a:ext cx="9906001" cy="539557"/>
          </a:xfrm>
          <a:prstGeom prst="rect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xmlns="" id="{CC71ED69-7FB5-4550-8595-8E7D095AF642}"/>
              </a:ext>
            </a:extLst>
          </p:cNvPr>
          <p:cNvSpPr/>
          <p:nvPr/>
        </p:nvSpPr>
        <p:spPr>
          <a:xfrm rot="16200000">
            <a:off x="-4330950" y="4930139"/>
            <a:ext cx="9906001" cy="45719"/>
          </a:xfrm>
          <a:prstGeom prst="rect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28" name="Picture 4" descr="http://www.satun-geopark.com/wp-content/uploads/2017/06/cropped-cropped-logo2-4.png">
            <a:extLst>
              <a:ext uri="{FF2B5EF4-FFF2-40B4-BE49-F238E27FC236}">
                <a16:creationId xmlns:a16="http://schemas.microsoft.com/office/drawing/2014/main" xmlns="" id="{6E418C12-025E-40AB-9A1C-8B0389387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35" y="7876327"/>
            <a:ext cx="3698286" cy="104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ตัวเชื่อมต่อตรง 16">
            <a:extLst>
              <a:ext uri="{FF2B5EF4-FFF2-40B4-BE49-F238E27FC236}">
                <a16:creationId xmlns:a16="http://schemas.microsoft.com/office/drawing/2014/main" xmlns="" id="{464EB9DE-D990-4B15-9FD8-3C21D98AFEB3}"/>
              </a:ext>
            </a:extLst>
          </p:cNvPr>
          <p:cNvCxnSpPr>
            <a:cxnSpLocks/>
          </p:cNvCxnSpPr>
          <p:nvPr/>
        </p:nvCxnSpPr>
        <p:spPr>
          <a:xfrm>
            <a:off x="4379121" y="7869514"/>
            <a:ext cx="7937" cy="105160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981311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58</Words>
  <Application>Microsoft Office PowerPoint</Application>
  <PresentationFormat>กระดาษ A4 (210x297 มม.)</PresentationFormat>
  <Paragraphs>12</Paragraphs>
  <Slides>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3" baseType="lpstr">
      <vt:lpstr>ธีมของ Office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hp</dc:creator>
  <cp:lastModifiedBy>Admin</cp:lastModifiedBy>
  <cp:revision>7</cp:revision>
  <cp:lastPrinted>2018-12-10T09:57:19Z</cp:lastPrinted>
  <dcterms:created xsi:type="dcterms:W3CDTF">2018-12-10T09:00:28Z</dcterms:created>
  <dcterms:modified xsi:type="dcterms:W3CDTF">2018-12-10T10:26:31Z</dcterms:modified>
</cp:coreProperties>
</file>