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"/>
  </p:notesMasterIdLst>
  <p:sldIdLst>
    <p:sldId id="308" r:id="rId2"/>
  </p:sldIdLst>
  <p:sldSz cx="12192000" cy="6858000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43C0C"/>
    <a:srgbClr val="FFC000"/>
    <a:srgbClr val="008000"/>
    <a:srgbClr val="CC3300"/>
    <a:srgbClr val="2404AC"/>
    <a:srgbClr val="C00000"/>
    <a:srgbClr val="00CC99"/>
    <a:srgbClr val="008080"/>
    <a:srgbClr val="009999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สไตล์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สไตล์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27102A9-8310-4765-A935-A1911B00CA55}" styleName="สไตล์สีอ่อน 1 - เน้น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E3FDE45-AF77-4B5C-9715-49D594BDF05E}" styleName="สไตล์สีอ่อน 1 - เน้น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1E171933-4619-4E11-9A3F-F7608DF75F80}" styleName="สไตล์สีปานกลาง 1 - เน้น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49" autoAdjust="0"/>
    <p:restoredTop sz="92514" autoAdjust="0"/>
  </p:normalViewPr>
  <p:slideViewPr>
    <p:cSldViewPr snapToGrid="0">
      <p:cViewPr varScale="1">
        <p:scale>
          <a:sx n="64" d="100"/>
          <a:sy n="64" d="100"/>
        </p:scale>
        <p:origin x="-1224" y="-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650" cy="494138"/>
          </a:xfrm>
          <a:prstGeom prst="rect">
            <a:avLst/>
          </a:prstGeom>
        </p:spPr>
        <p:txBody>
          <a:bodyPr vert="horz" lIns="62816" tIns="31408" rIns="62816" bIns="31408" rtlCol="0"/>
          <a:lstStyle>
            <a:lvl1pPr algn="l">
              <a:defRPr sz="8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14945" y="0"/>
            <a:ext cx="2919734" cy="494138"/>
          </a:xfrm>
          <a:prstGeom prst="rect">
            <a:avLst/>
          </a:prstGeom>
        </p:spPr>
        <p:txBody>
          <a:bodyPr vert="horz" lIns="62816" tIns="31408" rIns="62816" bIns="31408" rtlCol="0"/>
          <a:lstStyle>
            <a:lvl1pPr algn="r">
              <a:defRPr sz="800"/>
            </a:lvl1pPr>
          </a:lstStyle>
          <a:p>
            <a:fld id="{53D09073-5FE2-471A-AC88-52B4C5DB7961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8200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816" tIns="31408" rIns="62816" bIns="31408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4118" y="4748543"/>
            <a:ext cx="5388610" cy="3884073"/>
          </a:xfrm>
          <a:prstGeom prst="rect">
            <a:avLst/>
          </a:prstGeom>
        </p:spPr>
        <p:txBody>
          <a:bodyPr vert="horz" lIns="62816" tIns="31408" rIns="62816" bIns="31408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372175"/>
            <a:ext cx="2918650" cy="494138"/>
          </a:xfrm>
          <a:prstGeom prst="rect">
            <a:avLst/>
          </a:prstGeom>
        </p:spPr>
        <p:txBody>
          <a:bodyPr vert="horz" lIns="62816" tIns="31408" rIns="62816" bIns="31408" rtlCol="0" anchor="b"/>
          <a:lstStyle>
            <a:lvl1pPr algn="l">
              <a:defRPr sz="8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14945" y="9372175"/>
            <a:ext cx="2919734" cy="494138"/>
          </a:xfrm>
          <a:prstGeom prst="rect">
            <a:avLst/>
          </a:prstGeom>
        </p:spPr>
        <p:txBody>
          <a:bodyPr vert="horz" lIns="62816" tIns="31408" rIns="62816" bIns="31408" rtlCol="0" anchor="b"/>
          <a:lstStyle>
            <a:lvl1pPr algn="r">
              <a:defRPr sz="800"/>
            </a:lvl1pPr>
          </a:lstStyle>
          <a:p>
            <a:fld id="{A5AFAB3E-9C17-42C8-A854-2B7750C4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826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1pPr>
    <a:lvl2pPr marL="301714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2pPr>
    <a:lvl3pPr marL="603427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3pPr>
    <a:lvl4pPr marL="905141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4pPr>
    <a:lvl5pPr marL="1206855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5pPr>
    <a:lvl6pPr marL="1508569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6pPr>
    <a:lvl7pPr marL="1810282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7pPr>
    <a:lvl8pPr marL="2111996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8pPr>
    <a:lvl9pPr marL="2413710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387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890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2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2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948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71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510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970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198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216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8"/>
            <a:ext cx="6172201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099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366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775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68CEB-0B39-4A64-B9B6-43AB295C102B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902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5E3C22E8-2991-4A91-BF78-5BFD3A426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7413" y="1265368"/>
            <a:ext cx="8543925" cy="4327263"/>
          </a:xfrm>
        </p:spPr>
        <p:txBody>
          <a:bodyPr>
            <a:normAutofit/>
          </a:bodyPr>
          <a:lstStyle/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	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 </a:t>
            </a:r>
            <a:r>
              <a:rPr lang="th-TH" b="1" u="sng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สงขลา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482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สินค้าเกษตรของจังหวัด ภายใต้กรอบ </a:t>
            </a:r>
            <a:r>
              <a:rPr lang="en-US" sz="3482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Model </a:t>
            </a:r>
            <a:r>
              <a:rPr lang="th-TH" sz="3482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</a:t>
            </a:r>
            <a:r>
              <a:rPr lang="th-TH" sz="3482" b="1" u="sng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3482" b="1" u="sng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 </a:t>
            </a:r>
            <a:r>
              <a:rPr lang="th-TH" sz="3482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ชนิด</a:t>
            </a:r>
            <a:r>
              <a:rPr lang="en-US" sz="3482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3482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482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ประกอบด้วย</a:t>
            </a:r>
            <a:br>
              <a:rPr lang="th-TH" sz="3482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482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1. </a:t>
            </a:r>
            <a:r>
              <a:rPr lang="th-TH" sz="3482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</a:t>
            </a:r>
            <a:r>
              <a:rPr lang="th-TH" sz="3482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3482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482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2. </a:t>
            </a:r>
            <a:r>
              <a:rPr lang="th-TH" sz="3482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ยางพารา </a:t>
            </a:r>
            <a:r>
              <a:rPr lang="th-TH" sz="3482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3482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482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3. </a:t>
            </a:r>
            <a:r>
              <a:rPr lang="th-TH" sz="3482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ทุเรียน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205789F9-9A31-475C-9016-0827F9F40CA7}"/>
              </a:ext>
            </a:extLst>
          </p:cNvPr>
          <p:cNvSpPr/>
          <p:nvPr/>
        </p:nvSpPr>
        <p:spPr>
          <a:xfrm>
            <a:off x="0" y="0"/>
            <a:ext cx="12192000" cy="95061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สรุปจำนวนสินค้าเกษตร ภายใต้กรอบ 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BCG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ของ</a:t>
            </a: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จังหวัดสงขลา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xmlns="" id="{6FE17154-F3CB-452F-A6FD-533C4DE2F446}"/>
              </a:ext>
            </a:extLst>
          </p:cNvPr>
          <p:cNvSpPr/>
          <p:nvPr/>
        </p:nvSpPr>
        <p:spPr>
          <a:xfrm>
            <a:off x="0" y="6530228"/>
            <a:ext cx="12192000" cy="3277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3.1. ใบปะหน้าสรุปจำนวนสินค้าเกษตร ภายใต้กรอบ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ของจังหวัด</a:t>
            </a:r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64165962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8128</TotalTime>
  <Words>24</Words>
  <Application>Microsoft Office PowerPoint</Application>
  <PresentationFormat>กำหนดเอง</PresentationFormat>
  <Paragraphs>3</Paragraphs>
  <Slides>1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</vt:i4>
      </vt:variant>
    </vt:vector>
  </HeadingPairs>
  <TitlesOfParts>
    <vt:vector size="2" baseType="lpstr">
      <vt:lpstr>ธีมของ Office</vt:lpstr>
      <vt:lpstr>   จังหวัด สงขลา สินค้าเกษตรของจังหวัด ภายใต้กรอบ BCG Model จำนวน 3 ชนิด   ประกอบด้วย  1. ข้าว  2. ยางพารา   3. ทุเรียน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ณัฏฐนันท์ วิบูลย์กาญจน์</dc:creator>
  <cp:lastModifiedBy>User</cp:lastModifiedBy>
  <cp:revision>812</cp:revision>
  <cp:lastPrinted>2021-03-15T09:53:24Z</cp:lastPrinted>
  <dcterms:created xsi:type="dcterms:W3CDTF">2021-01-05T06:13:48Z</dcterms:created>
  <dcterms:modified xsi:type="dcterms:W3CDTF">2022-05-03T03:24:13Z</dcterms:modified>
</cp:coreProperties>
</file>