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75" r:id="rId3"/>
  </p:sldMasterIdLst>
  <p:notesMasterIdLst>
    <p:notesMasterId r:id="rId22"/>
  </p:notesMasterIdLst>
  <p:handoutMasterIdLst>
    <p:handoutMasterId r:id="rId23"/>
  </p:handoutMasterIdLst>
  <p:sldIdLst>
    <p:sldId id="295" r:id="rId4"/>
    <p:sldId id="644" r:id="rId5"/>
    <p:sldId id="305" r:id="rId6"/>
    <p:sldId id="308" r:id="rId7"/>
    <p:sldId id="304" r:id="rId8"/>
    <p:sldId id="306" r:id="rId9"/>
    <p:sldId id="297" r:id="rId10"/>
    <p:sldId id="646" r:id="rId11"/>
    <p:sldId id="309" r:id="rId12"/>
    <p:sldId id="645" r:id="rId13"/>
    <p:sldId id="296" r:id="rId14"/>
    <p:sldId id="307" r:id="rId15"/>
    <p:sldId id="279" r:id="rId16"/>
    <p:sldId id="310" r:id="rId17"/>
    <p:sldId id="312" r:id="rId18"/>
    <p:sldId id="311" r:id="rId19"/>
    <p:sldId id="314" r:id="rId20"/>
    <p:sldId id="315" r:id="rId21"/>
  </p:sldIdLst>
  <p:sldSz cx="9906000" cy="6858000" type="A4"/>
  <p:notesSz cx="6805613" cy="9939338"/>
  <p:defaultTextStyle>
    <a:defPPr>
      <a:defRPr lang="th-TH"/>
    </a:defPPr>
    <a:lvl1pPr marL="0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6576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3154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69728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6307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2882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39462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196034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2610" algn="l" defTabSz="913154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ส่วนเริ่มต้น" id="{573B05FC-7D4D-4EB5-AFDF-25D84E11FE4F}">
          <p14:sldIdLst>
            <p14:sldId id="295"/>
          </p14:sldIdLst>
        </p14:section>
        <p14:section name="(ส่วนที่ไม่มีชื่อ)" id="{0E929051-5A17-4789-B767-7645727469AC}">
          <p14:sldIdLst>
            <p14:sldId id="644"/>
          </p14:sldIdLst>
        </p14:section>
        <p14:section name="(ส่วนที่ไม่มีชื่อ)" id="{FF7BB2AB-478D-499D-A1AE-D62B64C59661}">
          <p14:sldIdLst>
            <p14:sldId id="305"/>
            <p14:sldId id="308"/>
            <p14:sldId id="304"/>
            <p14:sldId id="306"/>
            <p14:sldId id="297"/>
            <p14:sldId id="646"/>
            <p14:sldId id="309"/>
            <p14:sldId id="645"/>
            <p14:sldId id="296"/>
            <p14:sldId id="307"/>
            <p14:sldId id="279"/>
            <p14:sldId id="310"/>
            <p14:sldId id="312"/>
            <p14:sldId id="311"/>
            <p14:sldId id="314"/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E7B9"/>
    <a:srgbClr val="4EC272"/>
    <a:srgbClr val="2F894B"/>
    <a:srgbClr val="FFBA75"/>
    <a:srgbClr val="236738"/>
    <a:srgbClr val="E5FFE5"/>
    <a:srgbClr val="CCFFCC"/>
    <a:srgbClr val="FFFFCC"/>
    <a:srgbClr val="FF9933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สไตล์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สไตล์สีอ่อน 3 - เน้น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สไตล์สีอ่อน 3 - เน้น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38B1855-1B75-4FBE-930C-398BA8C253C6}" styleName="สไตล์ธีม 2 - เน้น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สไตล์ธีม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940675A-B579-460E-94D1-54222C63F5DA}" styleName="ไม่มีสไตล์, เส้นตาราง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57" autoAdjust="0"/>
    <p:restoredTop sz="94660"/>
  </p:normalViewPr>
  <p:slideViewPr>
    <p:cSldViewPr>
      <p:cViewPr varScale="1">
        <p:scale>
          <a:sx n="78" d="100"/>
          <a:sy n="78" d="100"/>
        </p:scale>
        <p:origin x="1080" y="84"/>
      </p:cViewPr>
      <p:guideLst>
        <p:guide orient="horz" pos="2160"/>
        <p:guide pos="312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4" y="0"/>
            <a:ext cx="2949395" cy="496310"/>
          </a:xfrm>
          <a:prstGeom prst="rect">
            <a:avLst/>
          </a:prstGeom>
        </p:spPr>
        <p:txBody>
          <a:bodyPr vert="horz" lIns="91459" tIns="45729" rIns="91459" bIns="4572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4744" y="0"/>
            <a:ext cx="2949395" cy="496310"/>
          </a:xfrm>
          <a:prstGeom prst="rect">
            <a:avLst/>
          </a:prstGeom>
        </p:spPr>
        <p:txBody>
          <a:bodyPr vert="horz" lIns="91459" tIns="45729" rIns="91459" bIns="45729" rtlCol="0"/>
          <a:lstStyle>
            <a:lvl1pPr algn="r">
              <a:defRPr sz="1200"/>
            </a:lvl1pPr>
          </a:lstStyle>
          <a:p>
            <a:fld id="{22F0CEA9-3D3D-4530-AF03-624D53C7C594}" type="datetimeFigureOut">
              <a:rPr lang="en-US" smtClean="0"/>
              <a:pPr/>
              <a:t>2/16/2024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4" y="9441388"/>
            <a:ext cx="2949395" cy="496310"/>
          </a:xfrm>
          <a:prstGeom prst="rect">
            <a:avLst/>
          </a:prstGeom>
        </p:spPr>
        <p:txBody>
          <a:bodyPr vert="horz" lIns="91459" tIns="45729" rIns="91459" bIns="4572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4744" y="9441388"/>
            <a:ext cx="2949395" cy="496310"/>
          </a:xfrm>
          <a:prstGeom prst="rect">
            <a:avLst/>
          </a:prstGeom>
        </p:spPr>
        <p:txBody>
          <a:bodyPr vert="horz" lIns="91459" tIns="45729" rIns="91459" bIns="45729" rtlCol="0" anchor="b"/>
          <a:lstStyle>
            <a:lvl1pPr algn="r">
              <a:defRPr sz="1200"/>
            </a:lvl1pPr>
          </a:lstStyle>
          <a:p>
            <a:fld id="{312060F6-9A26-4426-B3F9-89F0907169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122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4" y="5"/>
            <a:ext cx="2948887" cy="498475"/>
          </a:xfrm>
          <a:prstGeom prst="rect">
            <a:avLst/>
          </a:prstGeom>
        </p:spPr>
        <p:txBody>
          <a:bodyPr vert="horz" lIns="91450" tIns="45724" rIns="91450" bIns="4572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146" y="5"/>
            <a:ext cx="2948887" cy="498475"/>
          </a:xfrm>
          <a:prstGeom prst="rect">
            <a:avLst/>
          </a:prstGeom>
        </p:spPr>
        <p:txBody>
          <a:bodyPr vert="horz" lIns="91450" tIns="45724" rIns="91450" bIns="45724" rtlCol="0"/>
          <a:lstStyle>
            <a:lvl1pPr algn="r">
              <a:defRPr sz="1200"/>
            </a:lvl1pPr>
          </a:lstStyle>
          <a:p>
            <a:fld id="{2727F41D-D8C9-41E0-9EB1-6013B768215F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43463" cy="3354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50" tIns="45724" rIns="91450" bIns="45724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84" y="4783139"/>
            <a:ext cx="5443855" cy="3913187"/>
          </a:xfrm>
          <a:prstGeom prst="rect">
            <a:avLst/>
          </a:prstGeom>
        </p:spPr>
        <p:txBody>
          <a:bodyPr vert="horz" lIns="91450" tIns="45724" rIns="91450" bIns="4572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4" y="9440866"/>
            <a:ext cx="2948887" cy="498475"/>
          </a:xfrm>
          <a:prstGeom prst="rect">
            <a:avLst/>
          </a:prstGeom>
        </p:spPr>
        <p:txBody>
          <a:bodyPr vert="horz" lIns="91450" tIns="45724" rIns="91450" bIns="4572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146" y="9440866"/>
            <a:ext cx="2948887" cy="498475"/>
          </a:xfrm>
          <a:prstGeom prst="rect">
            <a:avLst/>
          </a:prstGeom>
        </p:spPr>
        <p:txBody>
          <a:bodyPr vert="horz" lIns="91450" tIns="45724" rIns="91450" bIns="45724" rtlCol="0" anchor="b"/>
          <a:lstStyle>
            <a:lvl1pPr algn="r">
              <a:defRPr sz="1200"/>
            </a:lvl1pPr>
          </a:lstStyle>
          <a:p>
            <a:fld id="{9A8A20B6-DBD0-4658-8700-D366E71C1FE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7798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6576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3154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9728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6307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2882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9462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6034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2610" algn="l" defTabSz="9131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8A20B6-DBD0-4658-8700-D366E71C1FE6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770945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48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1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9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6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2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9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59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2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5620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9625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9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57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1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971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62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28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94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599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256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0893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6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6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1773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6571" indent="0">
              <a:buNone/>
              <a:defRPr sz="2000" b="1"/>
            </a:lvl2pPr>
            <a:lvl3pPr marL="913142" indent="0">
              <a:buNone/>
              <a:defRPr sz="1800" b="1"/>
            </a:lvl3pPr>
            <a:lvl4pPr marL="1369713" indent="0">
              <a:buNone/>
              <a:defRPr sz="1600" b="1"/>
            </a:lvl4pPr>
            <a:lvl5pPr marL="1826285" indent="0">
              <a:buNone/>
              <a:defRPr sz="1600" b="1"/>
            </a:lvl5pPr>
            <a:lvl6pPr marL="2282855" indent="0">
              <a:buNone/>
              <a:defRPr sz="1600" b="1"/>
            </a:lvl6pPr>
            <a:lvl7pPr marL="2739428" indent="0">
              <a:buNone/>
              <a:defRPr sz="1600" b="1"/>
            </a:lvl7pPr>
            <a:lvl8pPr marL="3195998" indent="0">
              <a:buNone/>
              <a:defRPr sz="1600" b="1"/>
            </a:lvl8pPr>
            <a:lvl9pPr marL="365256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3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56571" indent="0">
              <a:buNone/>
              <a:defRPr sz="2000" b="1"/>
            </a:lvl2pPr>
            <a:lvl3pPr marL="913142" indent="0">
              <a:buNone/>
              <a:defRPr sz="1800" b="1"/>
            </a:lvl3pPr>
            <a:lvl4pPr marL="1369713" indent="0">
              <a:buNone/>
              <a:defRPr sz="1600" b="1"/>
            </a:lvl4pPr>
            <a:lvl5pPr marL="1826285" indent="0">
              <a:buNone/>
              <a:defRPr sz="1600" b="1"/>
            </a:lvl5pPr>
            <a:lvl6pPr marL="2282855" indent="0">
              <a:buNone/>
              <a:defRPr sz="1600" b="1"/>
            </a:lvl6pPr>
            <a:lvl7pPr marL="2739428" indent="0">
              <a:buNone/>
              <a:defRPr sz="1600" b="1"/>
            </a:lvl7pPr>
            <a:lvl8pPr marL="3195998" indent="0">
              <a:buNone/>
              <a:defRPr sz="1600" b="1"/>
            </a:lvl8pPr>
            <a:lvl9pPr marL="365256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5025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90708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75731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49"/>
            <a:ext cx="3259006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2" y="273063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4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6571" indent="0">
              <a:buNone/>
              <a:defRPr sz="1200"/>
            </a:lvl2pPr>
            <a:lvl3pPr marL="913142" indent="0">
              <a:buNone/>
              <a:defRPr sz="1100"/>
            </a:lvl3pPr>
            <a:lvl4pPr marL="1369713" indent="0">
              <a:buNone/>
              <a:defRPr sz="900"/>
            </a:lvl4pPr>
            <a:lvl5pPr marL="1826285" indent="0">
              <a:buNone/>
              <a:defRPr sz="900"/>
            </a:lvl5pPr>
            <a:lvl6pPr marL="2282855" indent="0">
              <a:buNone/>
              <a:defRPr sz="900"/>
            </a:lvl6pPr>
            <a:lvl7pPr marL="2739428" indent="0">
              <a:buNone/>
              <a:defRPr sz="900"/>
            </a:lvl7pPr>
            <a:lvl8pPr marL="3195998" indent="0">
              <a:buNone/>
              <a:defRPr sz="900"/>
            </a:lvl8pPr>
            <a:lvl9pPr marL="365256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66293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1"/>
            <a:ext cx="59436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6571" indent="0">
              <a:buNone/>
              <a:defRPr sz="2800"/>
            </a:lvl2pPr>
            <a:lvl3pPr marL="913142" indent="0">
              <a:buNone/>
              <a:defRPr sz="2300"/>
            </a:lvl3pPr>
            <a:lvl4pPr marL="1369713" indent="0">
              <a:buNone/>
              <a:defRPr sz="2000"/>
            </a:lvl4pPr>
            <a:lvl5pPr marL="1826285" indent="0">
              <a:buNone/>
              <a:defRPr sz="2000"/>
            </a:lvl5pPr>
            <a:lvl6pPr marL="2282855" indent="0">
              <a:buNone/>
              <a:defRPr sz="2000"/>
            </a:lvl6pPr>
            <a:lvl7pPr marL="2739428" indent="0">
              <a:buNone/>
              <a:defRPr sz="2000"/>
            </a:lvl7pPr>
            <a:lvl8pPr marL="3195998" indent="0">
              <a:buNone/>
              <a:defRPr sz="2000"/>
            </a:lvl8pPr>
            <a:lvl9pPr marL="3652569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53"/>
            <a:ext cx="59436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6571" indent="0">
              <a:buNone/>
              <a:defRPr sz="1200"/>
            </a:lvl2pPr>
            <a:lvl3pPr marL="913142" indent="0">
              <a:buNone/>
              <a:defRPr sz="1100"/>
            </a:lvl3pPr>
            <a:lvl4pPr marL="1369713" indent="0">
              <a:buNone/>
              <a:defRPr sz="900"/>
            </a:lvl4pPr>
            <a:lvl5pPr marL="1826285" indent="0">
              <a:buNone/>
              <a:defRPr sz="900"/>
            </a:lvl5pPr>
            <a:lvl6pPr marL="2282855" indent="0">
              <a:buNone/>
              <a:defRPr sz="900"/>
            </a:lvl6pPr>
            <a:lvl7pPr marL="2739428" indent="0">
              <a:buNone/>
              <a:defRPr sz="900"/>
            </a:lvl7pPr>
            <a:lvl8pPr marL="3195998" indent="0">
              <a:buNone/>
              <a:defRPr sz="900"/>
            </a:lvl8pPr>
            <a:lvl9pPr marL="365256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37735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11050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45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45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44486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8173191" y="877033"/>
            <a:ext cx="1407575" cy="5772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107219" tIns="107219" rIns="107219" bIns="107219" anchor="ctr" anchorCtr="0">
            <a:noAutofit/>
          </a:bodyPr>
          <a:lstStyle/>
          <a:p>
            <a:pPr defTabSz="913984">
              <a:buClr>
                <a:srgbClr val="000000"/>
              </a:buClr>
              <a:buFont typeface="Arial"/>
              <a:buNone/>
            </a:pPr>
            <a:endParaRPr sz="1600" kern="0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Shape 11"/>
          <p:cNvGrpSpPr/>
          <p:nvPr/>
        </p:nvGrpSpPr>
        <p:grpSpPr>
          <a:xfrm>
            <a:off x="0" y="-9451"/>
            <a:ext cx="9383181" cy="6867451"/>
            <a:chOff x="0" y="-7088"/>
            <a:chExt cx="8661398" cy="5150588"/>
          </a:xfrm>
        </p:grpSpPr>
        <p:sp>
          <p:nvSpPr>
            <p:cNvPr id="12" name="Shape 1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3984">
                <a:buClr>
                  <a:srgbClr val="000000"/>
                </a:buClr>
                <a:buFont typeface="Arial"/>
                <a:buNone/>
              </a:pPr>
              <a:endParaRPr sz="16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Shape 13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3984">
                <a:buClr>
                  <a:srgbClr val="000000"/>
                </a:buClr>
                <a:buFont typeface="Arial"/>
                <a:buNone/>
              </a:pPr>
              <a:endParaRPr sz="16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Shape 14"/>
          <p:cNvGrpSpPr/>
          <p:nvPr/>
        </p:nvGrpSpPr>
        <p:grpSpPr>
          <a:xfrm rot="10800000" flipH="1">
            <a:off x="1" y="1454351"/>
            <a:ext cx="9584794" cy="3949300"/>
            <a:chOff x="-8178042" y="-4493254"/>
            <a:chExt cx="19483598" cy="6522736"/>
          </a:xfrm>
        </p:grpSpPr>
        <p:sp>
          <p:nvSpPr>
            <p:cNvPr id="15" name="Shape 15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3984">
                <a:buClr>
                  <a:srgbClr val="000000"/>
                </a:buClr>
                <a:buFont typeface="Arial"/>
                <a:buNone/>
              </a:pPr>
              <a:endParaRPr sz="16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Shape 16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3984">
                <a:buClr>
                  <a:srgbClr val="000000"/>
                </a:buClr>
                <a:buFont typeface="Arial"/>
                <a:buNone/>
              </a:pPr>
              <a:endParaRPr sz="1600" kern="0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Shape 17"/>
          <p:cNvGrpSpPr/>
          <p:nvPr/>
        </p:nvGrpSpPr>
        <p:grpSpPr>
          <a:xfrm>
            <a:off x="3983677" y="5704465"/>
            <a:ext cx="5937565" cy="577328"/>
            <a:chOff x="5582265" y="4646738"/>
            <a:chExt cx="5480829" cy="432996"/>
          </a:xfrm>
        </p:grpSpPr>
        <p:sp>
          <p:nvSpPr>
            <p:cNvPr id="18" name="Shape 18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3984">
                <a:buClr>
                  <a:srgbClr val="000000"/>
                </a:buClr>
                <a:buFont typeface="Arial"/>
                <a:buNone/>
              </a:pPr>
              <a:endParaRPr sz="16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9" name="Shape 19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Shape 20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21" name="Shape 21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Shape 22"/>
          <p:cNvSpPr txBox="1">
            <a:spLocks noGrp="1"/>
          </p:cNvSpPr>
          <p:nvPr>
            <p:ph type="ctrTitle"/>
          </p:nvPr>
        </p:nvSpPr>
        <p:spPr>
          <a:xfrm>
            <a:off x="742950" y="1454333"/>
            <a:ext cx="5815225" cy="3949200"/>
          </a:xfrm>
          <a:prstGeom prst="rect">
            <a:avLst/>
          </a:prstGeom>
        </p:spPr>
        <p:txBody>
          <a:bodyPr spcFirstLastPara="1" wrap="square" lIns="107219" tIns="107219" rIns="107219" bIns="107219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5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951442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" name="Shape 144"/>
          <p:cNvGrpSpPr/>
          <p:nvPr/>
        </p:nvGrpSpPr>
        <p:grpSpPr>
          <a:xfrm>
            <a:off x="2671650" y="5963637"/>
            <a:ext cx="7244060" cy="894393"/>
            <a:chOff x="5589288" y="4472723"/>
            <a:chExt cx="6686825" cy="670795"/>
          </a:xfrm>
        </p:grpSpPr>
        <p:sp>
          <p:nvSpPr>
            <p:cNvPr id="145" name="Shape 145"/>
            <p:cNvSpPr/>
            <p:nvPr/>
          </p:nvSpPr>
          <p:spPr>
            <a:xfrm rot="10800000">
              <a:off x="5589288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3984">
                <a:buClr>
                  <a:srgbClr val="000000"/>
                </a:buClr>
                <a:buFont typeface="Arial"/>
                <a:buNone/>
              </a:pPr>
              <a:endParaRPr sz="16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46" name="Shape 146"/>
            <p:cNvGrpSpPr/>
            <p:nvPr/>
          </p:nvGrpSpPr>
          <p:grpSpPr>
            <a:xfrm flipH="1">
              <a:off x="5748896" y="4472723"/>
              <a:ext cx="6527217" cy="670795"/>
              <a:chOff x="-10101302" y="330075"/>
              <a:chExt cx="16532971" cy="1699506"/>
            </a:xfrm>
          </p:grpSpPr>
          <p:sp>
            <p:nvSpPr>
              <p:cNvPr id="147" name="Shape 147"/>
              <p:cNvSpPr/>
              <p:nvPr/>
            </p:nvSpPr>
            <p:spPr>
              <a:xfrm>
                <a:off x="-10101302" y="330081"/>
                <a:ext cx="148464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48" name="Shape 148"/>
              <p:cNvSpPr/>
              <p:nvPr/>
            </p:nvSpPr>
            <p:spPr>
              <a:xfrm>
                <a:off x="4732169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49" name="Shape 149"/>
            <p:cNvGrpSpPr/>
            <p:nvPr/>
          </p:nvGrpSpPr>
          <p:grpSpPr>
            <a:xfrm flipH="1">
              <a:off x="5592255" y="4646738"/>
              <a:ext cx="6682918" cy="304563"/>
              <a:chOff x="-30922586" y="330075"/>
              <a:chExt cx="37293070" cy="1699569"/>
            </a:xfrm>
          </p:grpSpPr>
          <p:sp>
            <p:nvSpPr>
              <p:cNvPr id="150" name="Shape 150"/>
              <p:cNvSpPr/>
              <p:nvPr/>
            </p:nvSpPr>
            <p:spPr>
              <a:xfrm>
                <a:off x="-30922586" y="330144"/>
                <a:ext cx="355881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51" name="Shape 151"/>
              <p:cNvSpPr/>
              <p:nvPr/>
            </p:nvSpPr>
            <p:spPr>
              <a:xfrm>
                <a:off x="4670984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52" name="Shape 152"/>
          <p:cNvSpPr txBox="1">
            <a:spLocks noGrp="1"/>
          </p:cNvSpPr>
          <p:nvPr>
            <p:ph type="body" idx="1"/>
          </p:nvPr>
        </p:nvSpPr>
        <p:spPr>
          <a:xfrm>
            <a:off x="2906367" y="6182000"/>
            <a:ext cx="6504550" cy="420800"/>
          </a:xfrm>
          <a:prstGeom prst="rect">
            <a:avLst/>
          </a:prstGeom>
        </p:spPr>
        <p:txBody>
          <a:bodyPr spcFirstLastPara="1" wrap="square" lIns="107219" tIns="107219" rIns="107219" bIns="107219" anchor="ctr" anchorCtr="0"/>
          <a:lstStyle>
            <a:lvl1pPr marL="536189" lvl="0" indent="-268094">
              <a:spcBef>
                <a:spcPts val="0"/>
              </a:spcBef>
              <a:spcAft>
                <a:spcPts val="0"/>
              </a:spcAft>
              <a:buSzPts val="1300"/>
              <a:buNone/>
              <a:defRPr sz="1500"/>
            </a:lvl1pPr>
          </a:lstStyle>
          <a:p>
            <a:endParaRPr/>
          </a:p>
        </p:txBody>
      </p:sp>
      <p:sp>
        <p:nvSpPr>
          <p:cNvPr id="153" name="Shape 153"/>
          <p:cNvSpPr txBox="1">
            <a:spLocks noGrp="1"/>
          </p:cNvSpPr>
          <p:nvPr>
            <p:ph type="sldNum" idx="12"/>
          </p:nvPr>
        </p:nvSpPr>
        <p:spPr>
          <a:xfrm>
            <a:off x="8252833" y="6182000"/>
            <a:ext cx="1611350" cy="420800"/>
          </a:xfrm>
          <a:prstGeom prst="rect">
            <a:avLst/>
          </a:prstGeom>
        </p:spPr>
        <p:txBody>
          <a:bodyPr spcFirstLastPara="1" wrap="square" lIns="107219" tIns="107219" rIns="107219" bIns="107219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grpSp>
        <p:nvGrpSpPr>
          <p:cNvPr id="154" name="Shape 154"/>
          <p:cNvGrpSpPr/>
          <p:nvPr/>
        </p:nvGrpSpPr>
        <p:grpSpPr>
          <a:xfrm rot="10800000">
            <a:off x="-9" y="-1"/>
            <a:ext cx="2386399" cy="894393"/>
            <a:chOff x="5575242" y="4472723"/>
            <a:chExt cx="2202830" cy="670795"/>
          </a:xfrm>
        </p:grpSpPr>
        <p:sp>
          <p:nvSpPr>
            <p:cNvPr id="155" name="Shape 15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913984">
                <a:buClr>
                  <a:srgbClr val="000000"/>
                </a:buClr>
                <a:buFont typeface="Arial"/>
                <a:buNone/>
              </a:pPr>
              <a:endParaRPr sz="16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56" name="Shape 15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57" name="Shape 157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58" name="Shape 15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159" name="Shape 159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0" name="Shape 16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61" name="Shape 161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913984">
                  <a:buClr>
                    <a:srgbClr val="000000"/>
                  </a:buClr>
                  <a:buFont typeface="Arial"/>
                  <a:buNone/>
                </a:pPr>
                <a:endParaRPr sz="16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12832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611" y="5052551"/>
            <a:ext cx="6106761" cy="882119"/>
          </a:xfrm>
        </p:spPr>
        <p:txBody>
          <a:bodyPr>
            <a:normAutofit/>
          </a:bodyPr>
          <a:lstStyle>
            <a:lvl1pPr marL="0" indent="0" algn="l">
              <a:buNone/>
              <a:defRPr sz="1788">
                <a:solidFill>
                  <a:schemeClr val="tx2"/>
                </a:solidFill>
              </a:defRPr>
            </a:lvl1pPr>
            <a:lvl2pPr marL="371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2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4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5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7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8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00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71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42355-AAB2-4C63-970D-2C8162EE2DA1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716" y="3132290"/>
            <a:ext cx="7773297" cy="1793167"/>
          </a:xfrm>
          <a:effectLst/>
        </p:spPr>
        <p:txBody>
          <a:bodyPr>
            <a:noAutofit/>
          </a:bodyPr>
          <a:lstStyle>
            <a:lvl1pPr marL="520065" indent="-371475" algn="l">
              <a:defRPr sz="4388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7921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BF74B-2B06-4423-8964-D9838B0371EB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250" y="731520"/>
            <a:ext cx="6934200" cy="347472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187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630" y="2172648"/>
            <a:ext cx="6463888" cy="2423346"/>
          </a:xfrm>
          <a:effectLst/>
        </p:spPr>
        <p:txBody>
          <a:bodyPr anchor="b"/>
          <a:lstStyle>
            <a:lvl1pPr algn="r">
              <a:defRPr sz="3738" b="1" cap="none" baseline="0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976" y="4607511"/>
            <a:ext cx="6468035" cy="835460"/>
          </a:xfrm>
        </p:spPr>
        <p:txBody>
          <a:bodyPr anchor="t"/>
          <a:lstStyle>
            <a:lvl1pPr marL="0" indent="0" algn="r">
              <a:buNone/>
              <a:defRPr sz="1625">
                <a:solidFill>
                  <a:schemeClr val="tx2"/>
                </a:solidFill>
              </a:defRPr>
            </a:lvl1pPr>
            <a:lvl2pPr marL="371475" indent="0">
              <a:buNone/>
              <a:defRPr sz="1463">
                <a:solidFill>
                  <a:schemeClr val="tx1">
                    <a:tint val="75000"/>
                  </a:schemeClr>
                </a:solidFill>
              </a:defRPr>
            </a:lvl2pPr>
            <a:lvl3pPr marL="74295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4425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4pPr>
            <a:lvl5pPr marL="1485900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5pPr>
            <a:lvl6pPr marL="1857375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6pPr>
            <a:lvl7pPr marL="2228850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7pPr>
            <a:lvl8pPr marL="2600325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8pPr>
            <a:lvl9pPr marL="2971800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5267A2-A8F6-4D50-9BC6-2C008CF01F27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799808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A3627-49F0-4EEC-A580-91B15E8972EE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249" y="731519"/>
            <a:ext cx="3625596" cy="347472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731520"/>
            <a:ext cx="3625596" cy="3474720"/>
          </a:xfrm>
        </p:spPr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032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95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817" y="1400327"/>
            <a:ext cx="3625596" cy="2743200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463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577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95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371475" indent="0">
              <a:buNone/>
              <a:defRPr sz="1625" b="1"/>
            </a:lvl2pPr>
            <a:lvl3pPr marL="742950" indent="0">
              <a:buNone/>
              <a:defRPr sz="1463" b="1"/>
            </a:lvl3pPr>
            <a:lvl4pPr marL="1114425" indent="0">
              <a:buNone/>
              <a:defRPr sz="1300" b="1"/>
            </a:lvl4pPr>
            <a:lvl5pPr marL="1485900" indent="0">
              <a:buNone/>
              <a:defRPr sz="1300" b="1"/>
            </a:lvl5pPr>
            <a:lvl6pPr marL="1857375" indent="0">
              <a:buNone/>
              <a:defRPr sz="1300" b="1"/>
            </a:lvl6pPr>
            <a:lvl7pPr marL="2228850" indent="0">
              <a:buNone/>
              <a:defRPr sz="1300" b="1"/>
            </a:lvl7pPr>
            <a:lvl8pPr marL="2600325" indent="0">
              <a:buNone/>
              <a:defRPr sz="1300" b="1"/>
            </a:lvl8pPr>
            <a:lvl9pPr marL="2971800" indent="0">
              <a:buNone/>
              <a:defRPr sz="1300" b="1"/>
            </a:lvl9pPr>
          </a:lstStyle>
          <a:p>
            <a:pPr marL="0" lvl="0" indent="0" algn="ctr" defTabSz="742950" rtl="0" eaLnBrk="1" latinLnBrk="0" hangingPunct="1">
              <a:spcBef>
                <a:spcPct val="20000"/>
              </a:spcBef>
              <a:spcAft>
                <a:spcPts val="244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1399032"/>
            <a:ext cx="3625596" cy="2743200"/>
          </a:xfrm>
        </p:spPr>
        <p:txBody>
          <a:bodyPr>
            <a:normAutofit/>
          </a:bodyPr>
          <a:lstStyle>
            <a:lvl1pPr>
              <a:defRPr sz="1463"/>
            </a:lvl1pPr>
            <a:lvl2pPr>
              <a:defRPr sz="1463"/>
            </a:lvl2pPr>
            <a:lvl3pPr>
              <a:defRPr sz="13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089114-5F82-4492-AFB3-6C13FC48EE61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3366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47809-43E8-4D6F-BBA2-D35A36612A99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14204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4D932-4BED-445B-9E89-3EB92E5678F3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91880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23" y="2209806"/>
            <a:ext cx="3939092" cy="1258493"/>
          </a:xfrm>
          <a:effectLst/>
        </p:spPr>
        <p:txBody>
          <a:bodyPr anchor="b">
            <a:noAutofit/>
          </a:bodyPr>
          <a:lstStyle>
            <a:lvl1pPr marL="185738" indent="-185738" algn="l">
              <a:defRPr sz="2275" b="1">
                <a:effectLst/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311" y="731520"/>
            <a:ext cx="4351842" cy="4894730"/>
          </a:xfrm>
        </p:spPr>
        <p:txBody>
          <a:bodyPr anchor="ctr"/>
          <a:lstStyle>
            <a:lvl1pPr>
              <a:defRPr sz="1788"/>
            </a:lvl1pPr>
            <a:lvl2pPr>
              <a:defRPr sz="1625"/>
            </a:lvl2pPr>
            <a:lvl3pPr>
              <a:defRPr sz="1463"/>
            </a:lvl3pPr>
            <a:lvl4pPr>
              <a:defRPr sz="1300"/>
            </a:lvl4pPr>
            <a:lvl5pPr>
              <a:defRPr sz="1138"/>
            </a:lvl5pPr>
            <a:lvl6pPr>
              <a:defRPr sz="1625"/>
            </a:lvl6pPr>
            <a:lvl7pPr>
              <a:defRPr sz="1625"/>
            </a:lvl7pPr>
            <a:lvl8pPr>
              <a:defRPr sz="1625"/>
            </a:lvl8pPr>
            <a:lvl9pPr>
              <a:defRPr sz="1625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15" y="3497802"/>
            <a:ext cx="3671048" cy="2139518"/>
          </a:xfrm>
        </p:spPr>
        <p:txBody>
          <a:bodyPr/>
          <a:lstStyle>
            <a:lvl1pPr marL="0" indent="0">
              <a:buNone/>
              <a:defRPr sz="1138"/>
            </a:lvl1pPr>
            <a:lvl2pPr marL="371475" indent="0">
              <a:buNone/>
              <a:defRPr sz="975"/>
            </a:lvl2pPr>
            <a:lvl3pPr marL="742950" indent="0">
              <a:buNone/>
              <a:defRPr sz="813"/>
            </a:lvl3pPr>
            <a:lvl4pPr marL="1114425" indent="0">
              <a:buNone/>
              <a:defRPr sz="731"/>
            </a:lvl4pPr>
            <a:lvl5pPr marL="1485900" indent="0">
              <a:buNone/>
              <a:defRPr sz="731"/>
            </a:lvl5pPr>
            <a:lvl6pPr marL="1857375" indent="0">
              <a:buNone/>
              <a:defRPr sz="731"/>
            </a:lvl6pPr>
            <a:lvl7pPr marL="2228850" indent="0">
              <a:buNone/>
              <a:defRPr sz="731"/>
            </a:lvl7pPr>
            <a:lvl8pPr marL="2600325" indent="0">
              <a:buNone/>
              <a:defRPr sz="731"/>
            </a:lvl8pPr>
            <a:lvl9pPr marL="2971800" indent="0">
              <a:buNone/>
              <a:defRPr sz="73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A0A5A-3D14-498B-8642-002067AF73FA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891474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8106" y="1143000"/>
            <a:ext cx="44577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1625"/>
            </a:lvl1pPr>
            <a:lvl2pPr marL="371475" indent="0">
              <a:buNone/>
              <a:defRPr sz="2275"/>
            </a:lvl2pPr>
            <a:lvl3pPr marL="742950" indent="0">
              <a:buNone/>
              <a:defRPr sz="1950"/>
            </a:lvl3pPr>
            <a:lvl4pPr marL="1114425" indent="0">
              <a:buNone/>
              <a:defRPr sz="1625"/>
            </a:lvl4pPr>
            <a:lvl5pPr marL="1485900" indent="0">
              <a:buNone/>
              <a:defRPr sz="1625"/>
            </a:lvl5pPr>
            <a:lvl6pPr marL="1857375" indent="0">
              <a:buNone/>
              <a:defRPr sz="1625"/>
            </a:lvl6pPr>
            <a:lvl7pPr marL="2228850" indent="0">
              <a:buNone/>
              <a:defRPr sz="1625"/>
            </a:lvl7pPr>
            <a:lvl8pPr marL="2600325" indent="0">
              <a:buNone/>
              <a:defRPr sz="1625"/>
            </a:lvl8pPr>
            <a:lvl9pPr marL="2971800" indent="0">
              <a:buNone/>
              <a:defRPr sz="1625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1044" y="1010486"/>
            <a:ext cx="4001957" cy="2163020"/>
          </a:xfrm>
        </p:spPr>
        <p:txBody>
          <a:bodyPr anchor="b"/>
          <a:lstStyle>
            <a:lvl1pPr marL="148590" indent="-148590">
              <a:buFont typeface="Georgia" pitchFamily="18" charset="0"/>
              <a:buChar char="*"/>
              <a:defRPr sz="1300"/>
            </a:lvl1pPr>
            <a:lvl2pPr marL="371475" indent="0">
              <a:buNone/>
              <a:defRPr sz="975"/>
            </a:lvl2pPr>
            <a:lvl3pPr marL="742950" indent="0">
              <a:buNone/>
              <a:defRPr sz="813"/>
            </a:lvl3pPr>
            <a:lvl4pPr marL="1114425" indent="0">
              <a:buNone/>
              <a:defRPr sz="731"/>
            </a:lvl4pPr>
            <a:lvl5pPr marL="1485900" indent="0">
              <a:buNone/>
              <a:defRPr sz="731"/>
            </a:lvl5pPr>
            <a:lvl6pPr marL="1857375" indent="0">
              <a:buNone/>
              <a:defRPr sz="731"/>
            </a:lvl6pPr>
            <a:lvl7pPr marL="2228850" indent="0">
              <a:buNone/>
              <a:defRPr sz="731"/>
            </a:lvl7pPr>
            <a:lvl8pPr marL="2600325" indent="0">
              <a:buNone/>
              <a:defRPr sz="731"/>
            </a:lvl8pPr>
            <a:lvl9pPr marL="2971800" indent="0">
              <a:buNone/>
              <a:defRPr sz="73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7B6A6-B598-4639-B08E-F5A85354203E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874" y="4464421"/>
            <a:ext cx="6915500" cy="1143000"/>
          </a:xfrm>
        </p:spPr>
        <p:txBody>
          <a:bodyPr anchor="b">
            <a:noAutofit/>
          </a:bodyPr>
          <a:lstStyle>
            <a:lvl1pPr algn="l">
              <a:defRPr sz="3738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0237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750" y="731519"/>
            <a:ext cx="6934200" cy="3474720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83DE4-7094-4643-A25B-0628B8A54600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366232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905" y="376523"/>
            <a:ext cx="222885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1126" y="731525"/>
            <a:ext cx="5231727" cy="4894729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98A12A-CFD9-422A-B8C6-9E93263E25FF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468255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144"/>
          <p:cNvGrpSpPr/>
          <p:nvPr/>
        </p:nvGrpSpPr>
        <p:grpSpPr>
          <a:xfrm>
            <a:off x="2671650" y="5963639"/>
            <a:ext cx="7244060" cy="894393"/>
            <a:chOff x="5589288" y="4472723"/>
            <a:chExt cx="6686825" cy="670795"/>
          </a:xfrm>
        </p:grpSpPr>
        <p:sp>
          <p:nvSpPr>
            <p:cNvPr id="145" name="Shape 145"/>
            <p:cNvSpPr/>
            <p:nvPr/>
          </p:nvSpPr>
          <p:spPr>
            <a:xfrm rot="10800000">
              <a:off x="5589288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742612">
                <a:buClr>
                  <a:srgbClr val="000000"/>
                </a:buClr>
                <a:buFont typeface="Arial"/>
                <a:buNone/>
              </a:pPr>
              <a:endParaRPr sz="13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3" name="Shape 146"/>
            <p:cNvGrpSpPr/>
            <p:nvPr/>
          </p:nvGrpSpPr>
          <p:grpSpPr>
            <a:xfrm flipH="1">
              <a:off x="5748896" y="4472723"/>
              <a:ext cx="6527217" cy="670795"/>
              <a:chOff x="-10101302" y="330075"/>
              <a:chExt cx="16532971" cy="1699506"/>
            </a:xfrm>
          </p:grpSpPr>
          <p:sp>
            <p:nvSpPr>
              <p:cNvPr id="147" name="Shape 147"/>
              <p:cNvSpPr/>
              <p:nvPr/>
            </p:nvSpPr>
            <p:spPr>
              <a:xfrm>
                <a:off x="-10101302" y="330081"/>
                <a:ext cx="148464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742612">
                  <a:buClr>
                    <a:srgbClr val="000000"/>
                  </a:buClr>
                  <a:buFont typeface="Arial"/>
                  <a:buNone/>
                </a:pPr>
                <a:endParaRPr sz="13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48" name="Shape 148"/>
              <p:cNvSpPr/>
              <p:nvPr/>
            </p:nvSpPr>
            <p:spPr>
              <a:xfrm>
                <a:off x="4732169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742612">
                  <a:buClr>
                    <a:srgbClr val="000000"/>
                  </a:buClr>
                  <a:buFont typeface="Arial"/>
                  <a:buNone/>
                </a:pPr>
                <a:endParaRPr sz="13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4" name="Shape 149"/>
            <p:cNvGrpSpPr/>
            <p:nvPr/>
          </p:nvGrpSpPr>
          <p:grpSpPr>
            <a:xfrm flipH="1">
              <a:off x="5592255" y="4646738"/>
              <a:ext cx="6682918" cy="304563"/>
              <a:chOff x="-30922586" y="330075"/>
              <a:chExt cx="37293070" cy="1699569"/>
            </a:xfrm>
          </p:grpSpPr>
          <p:sp>
            <p:nvSpPr>
              <p:cNvPr id="150" name="Shape 150"/>
              <p:cNvSpPr/>
              <p:nvPr/>
            </p:nvSpPr>
            <p:spPr>
              <a:xfrm>
                <a:off x="-30922586" y="330144"/>
                <a:ext cx="355881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742612">
                  <a:buClr>
                    <a:srgbClr val="000000"/>
                  </a:buClr>
                  <a:buFont typeface="Arial"/>
                  <a:buNone/>
                </a:pPr>
                <a:endParaRPr sz="13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51" name="Shape 151"/>
              <p:cNvSpPr/>
              <p:nvPr/>
            </p:nvSpPr>
            <p:spPr>
              <a:xfrm>
                <a:off x="4670984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742612">
                  <a:buClr>
                    <a:srgbClr val="000000"/>
                  </a:buClr>
                  <a:buFont typeface="Arial"/>
                  <a:buNone/>
                </a:pPr>
                <a:endParaRPr sz="13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52" name="Shape 152"/>
          <p:cNvSpPr txBox="1">
            <a:spLocks noGrp="1"/>
          </p:cNvSpPr>
          <p:nvPr>
            <p:ph type="body" idx="1"/>
          </p:nvPr>
        </p:nvSpPr>
        <p:spPr>
          <a:xfrm>
            <a:off x="2906367" y="6182000"/>
            <a:ext cx="6504550" cy="420800"/>
          </a:xfrm>
          <a:prstGeom prst="rect">
            <a:avLst/>
          </a:prstGeom>
        </p:spPr>
        <p:txBody>
          <a:bodyPr spcFirstLastPara="1" wrap="square" lIns="107219" tIns="107219" rIns="107219" bIns="107219" anchor="ctr" anchorCtr="0"/>
          <a:lstStyle>
            <a:lvl1pPr marL="435654" lvl="0" indent="-217826">
              <a:spcBef>
                <a:spcPts val="0"/>
              </a:spcBef>
              <a:spcAft>
                <a:spcPts val="0"/>
              </a:spcAft>
              <a:buSzPts val="1300"/>
              <a:buNone/>
              <a:defRPr sz="1219"/>
            </a:lvl1pPr>
          </a:lstStyle>
          <a:p>
            <a:endParaRPr/>
          </a:p>
        </p:txBody>
      </p:sp>
      <p:sp>
        <p:nvSpPr>
          <p:cNvPr id="153" name="Shape 153"/>
          <p:cNvSpPr txBox="1">
            <a:spLocks noGrp="1"/>
          </p:cNvSpPr>
          <p:nvPr>
            <p:ph type="sldNum" idx="12"/>
          </p:nvPr>
        </p:nvSpPr>
        <p:spPr>
          <a:xfrm>
            <a:off x="8252833" y="6182000"/>
            <a:ext cx="1611350" cy="420800"/>
          </a:xfrm>
          <a:prstGeom prst="rect">
            <a:avLst/>
          </a:prstGeom>
        </p:spPr>
        <p:txBody>
          <a:bodyPr spcFirstLastPara="1" wrap="square" lIns="107219" tIns="107219" rIns="107219" bIns="107219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grpSp>
        <p:nvGrpSpPr>
          <p:cNvPr id="5" name="Shape 154"/>
          <p:cNvGrpSpPr/>
          <p:nvPr/>
        </p:nvGrpSpPr>
        <p:grpSpPr>
          <a:xfrm rot="10800000">
            <a:off x="-8" y="-1"/>
            <a:ext cx="2386399" cy="894393"/>
            <a:chOff x="5575242" y="4472723"/>
            <a:chExt cx="2202830" cy="670795"/>
          </a:xfrm>
        </p:grpSpPr>
        <p:sp>
          <p:nvSpPr>
            <p:cNvPr id="155" name="Shape 155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742612">
                <a:buClr>
                  <a:srgbClr val="000000"/>
                </a:buClr>
                <a:buFont typeface="Arial"/>
                <a:buNone/>
              </a:pPr>
              <a:endParaRPr sz="1300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" name="Shape 15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57" name="Shape 157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742612">
                  <a:buClr>
                    <a:srgbClr val="000000"/>
                  </a:buClr>
                  <a:buFont typeface="Arial"/>
                  <a:buNone/>
                </a:pPr>
                <a:endParaRPr sz="13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58" name="Shape 15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742612">
                  <a:buClr>
                    <a:srgbClr val="000000"/>
                  </a:buClr>
                  <a:buFont typeface="Arial"/>
                  <a:buNone/>
                </a:pPr>
                <a:endParaRPr sz="13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  <p:grpSp>
          <p:nvGrpSpPr>
            <p:cNvPr id="7" name="Shape 159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60" name="Shape 16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742612">
                  <a:buClr>
                    <a:srgbClr val="000000"/>
                  </a:buClr>
                  <a:buFont typeface="Arial"/>
                  <a:buNone/>
                </a:pPr>
                <a:endParaRPr sz="13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61" name="Shape 161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742612">
                  <a:buClr>
                    <a:srgbClr val="000000"/>
                  </a:buClr>
                  <a:buFont typeface="Arial"/>
                  <a:buNone/>
                </a:pPr>
                <a:endParaRPr sz="1300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17214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7"/>
            <a:ext cx="8915400" cy="1143000"/>
          </a:xfrm>
          <a:prstGeom prst="rect">
            <a:avLst/>
          </a:prstGeom>
        </p:spPr>
        <p:txBody>
          <a:bodyPr vert="horz" lIns="91313" tIns="45655" rIns="91313" bIns="45655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6"/>
            <a:ext cx="8915400" cy="4525963"/>
          </a:xfrm>
          <a:prstGeom prst="rect">
            <a:avLst/>
          </a:prstGeom>
        </p:spPr>
        <p:txBody>
          <a:bodyPr vert="horz" lIns="91313" tIns="45655" rIns="91313" bIns="45655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60"/>
            <a:ext cx="2311400" cy="365125"/>
          </a:xfrm>
          <a:prstGeom prst="rect">
            <a:avLst/>
          </a:prstGeom>
        </p:spPr>
        <p:txBody>
          <a:bodyPr vert="horz" lIns="91313" tIns="45655" rIns="91313" bIns="4565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A131A-1A6F-475E-8C01-28663B2E3094}" type="datetimeFigureOut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60"/>
            <a:ext cx="3136900" cy="365125"/>
          </a:xfrm>
          <a:prstGeom prst="rect">
            <a:avLst/>
          </a:prstGeom>
        </p:spPr>
        <p:txBody>
          <a:bodyPr vert="horz" lIns="91313" tIns="45655" rIns="91313" bIns="4565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60"/>
            <a:ext cx="2311400" cy="365125"/>
          </a:xfrm>
          <a:prstGeom prst="rect">
            <a:avLst/>
          </a:prstGeom>
        </p:spPr>
        <p:txBody>
          <a:bodyPr vert="horz" lIns="91313" tIns="45655" rIns="91313" bIns="4565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1C3BD-5F0E-4A0B-898C-34513BBF5CE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0869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3142" rtl="0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426" indent="-342426" algn="l" defTabSz="913142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927" indent="-285356" algn="l" defTabSz="913142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30" indent="-228285" algn="l" defTabSz="913142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999" indent="-228285" algn="l" defTabSz="913142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4573" indent="-228285" algn="l" defTabSz="913142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1142" indent="-228285" algn="l" defTabSz="9131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7712" indent="-228285" algn="l" defTabSz="9131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4283" indent="-228285" algn="l" defTabSz="9131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0854" indent="-228285" algn="l" defTabSz="9131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571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142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713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6285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855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9428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998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2569" algn="l" defTabSz="913142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82131" y="523433"/>
            <a:ext cx="5696600" cy="102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7219" tIns="107219" rIns="107219" bIns="107219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882131" y="1769800"/>
            <a:ext cx="6643650" cy="419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7219" tIns="107219" rIns="107219" bIns="107219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252833" y="6182000"/>
            <a:ext cx="1611350" cy="4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7219" tIns="107219" rIns="107219" bIns="107219" anchor="ctr" anchorCtr="0">
            <a:noAutofit/>
          </a:bodyPr>
          <a:lstStyle>
            <a:lvl1pPr lvl="0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4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defTabSz="913984">
              <a:buClr>
                <a:srgbClr val="000000"/>
              </a:buClr>
            </a:pPr>
            <a:fld id="{00000000-1234-1234-1234-123412341234}" type="slidenum">
              <a:rPr lang="en" kern="0" smtClean="0"/>
              <a:pPr defTabSz="913984">
                <a:buClr>
                  <a:srgbClr val="000000"/>
                </a:buClr>
              </a:pPr>
              <a:t>‹#›</a:t>
            </a:fld>
            <a:endParaRPr lang="en" kern="0"/>
          </a:p>
        </p:txBody>
      </p:sp>
    </p:spTree>
    <p:extLst>
      <p:ext uri="{BB962C8B-B14F-4D97-AF65-F5344CB8AC3E}">
        <p14:creationId xmlns:p14="http://schemas.microsoft.com/office/powerpoint/2010/main" val="4184469404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6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906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75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2732" y="4372168"/>
            <a:ext cx="705522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2260"/>
            <a:ext cx="69342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6550" y="6172206"/>
            <a:ext cx="2724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94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2F562A0-CE39-455E-8DF4-F662A879B312}" type="datetime1">
              <a:rPr lang="th-TH" smtClean="0"/>
              <a:pPr/>
              <a:t>16/02/67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302" y="6172206"/>
            <a:ext cx="3632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94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7500" y="6172206"/>
            <a:ext cx="198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75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1DCBBE1-314B-45E7-A14D-E54A756E973C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09863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</p:sldLayoutIdLst>
  <p:hf hdr="0" ftr="0" dt="0"/>
  <p:txStyles>
    <p:titleStyle>
      <a:lvl1pPr marL="260033" indent="-260033" algn="r" defTabSz="74295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3738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85738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78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45770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2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68655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63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891540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129284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13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352169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13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597343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13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857375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13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102549" indent="-148590" algn="l" defTabSz="742950" rtl="0" eaLnBrk="1" latinLnBrk="0" hangingPunct="1">
        <a:spcBef>
          <a:spcPct val="20000"/>
        </a:spcBef>
        <a:spcAft>
          <a:spcPts val="244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138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2pPr>
      <a:lvl3pPr marL="7429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3pPr>
      <a:lvl4pPr marL="11144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4pPr>
      <a:lvl5pPr marL="14859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5pPr>
      <a:lvl6pPr marL="185737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7pPr>
      <a:lvl8pPr marL="2600325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8pPr>
      <a:lvl9pPr marL="2971800" algn="l" defTabSz="742950" rtl="0" eaLnBrk="1" latinLnBrk="0" hangingPunct="1">
        <a:defRPr sz="14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/>
          <p:nvPr/>
        </p:nvSpPr>
        <p:spPr>
          <a:xfrm>
            <a:off x="-15552" y="1340768"/>
            <a:ext cx="9921552" cy="2304256"/>
          </a:xfrm>
          <a:prstGeom prst="rect">
            <a:avLst/>
          </a:prstGeom>
          <a:solidFill>
            <a:srgbClr val="99E7B9">
              <a:alpha val="25000"/>
            </a:srgbClr>
          </a:solidFill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91313" tIns="45655" rIns="91313" bIns="45655" rtlCol="0" anchor="ctr"/>
          <a:lstStyle/>
          <a:p>
            <a:pPr lvl="5" algn="ctr">
              <a:lnSpc>
                <a:spcPct val="80000"/>
              </a:lnSpc>
            </a:pPr>
            <a:r>
              <a:rPr lang="th-TH" sz="5000" b="1" dirty="0">
                <a:solidFill>
                  <a:srgbClr val="0070C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H Chakra Petch" panose="02000506000000020004" pitchFamily="2" charset="-34"/>
                <a:cs typeface="TH Chakra Petch" panose="02000506000000020004" pitchFamily="2" charset="-34"/>
              </a:rPr>
              <a:t>การบริหารจัดการสินค้าเกษตรที่สำคัญ </a:t>
            </a:r>
          </a:p>
          <a:p>
            <a:pPr lvl="5" algn="ctr">
              <a:lnSpc>
                <a:spcPct val="80000"/>
              </a:lnSpc>
            </a:pPr>
            <a:r>
              <a:rPr lang="th-TH" sz="5000" b="1" dirty="0">
                <a:solidFill>
                  <a:srgbClr val="0070C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H Chakra Petch" panose="02000506000000020004" pitchFamily="2" charset="-34"/>
                <a:cs typeface="TH Chakra Petch" panose="02000506000000020004" pitchFamily="2" charset="-34"/>
              </a:rPr>
              <a:t>ปี </a:t>
            </a:r>
            <a:r>
              <a:rPr lang="th-TH" sz="5000" b="1" dirty="0" smtClean="0">
                <a:solidFill>
                  <a:srgbClr val="0070C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TH Chakra Petch" panose="02000506000000020004" pitchFamily="2" charset="-34"/>
                <a:cs typeface="TH Chakra Petch" panose="02000506000000020004" pitchFamily="2" charset="-34"/>
              </a:rPr>
              <a:t>2566</a:t>
            </a:r>
            <a:endParaRPr lang="th-TH" sz="5000" b="1" dirty="0">
              <a:solidFill>
                <a:srgbClr val="0070C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TH Chakra Petch" panose="02000506000000020004" pitchFamily="2" charset="-34"/>
              <a:cs typeface="TH Chakra Petch" panose="02000506000000020004" pitchFamily="2" charset="-3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54" y="1052739"/>
            <a:ext cx="2349048" cy="43411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angle 2"/>
          <p:cNvSpPr/>
          <p:nvPr/>
        </p:nvSpPr>
        <p:spPr>
          <a:xfrm>
            <a:off x="334882" y="6021288"/>
            <a:ext cx="9404464" cy="576064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13" tIns="45655" rIns="91313" bIns="45655" rtlCol="0" anchor="ctr"/>
          <a:lstStyle/>
          <a:p>
            <a:pPr algn="r">
              <a:lnSpc>
                <a:spcPct val="80000"/>
              </a:lnSpc>
            </a:pPr>
            <a:r>
              <a:rPr lang="th-TH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  <a:t>		</a:t>
            </a:r>
            <a:r>
              <a:rPr lang="th-TH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  <a:t>สำนักงานเกษตรและสหกรณ์จังหวัดสงขลา  </a:t>
            </a:r>
            <a:r>
              <a:rPr lang="th-TH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H Chakra Petch" panose="02000506000000020004" pitchFamily="2" charset="-34"/>
                <a:cs typeface="TH Chakra Petch" panose="02000506000000020004" pitchFamily="2" charset="-34"/>
              </a:rPr>
              <a:t>2567</a:t>
            </a:r>
            <a:endParaRPr lang="th-TH" sz="2000" b="1" dirty="0">
              <a:solidFill>
                <a:schemeClr val="tx1">
                  <a:lumMod val="50000"/>
                  <a:lumOff val="50000"/>
                </a:schemeClr>
              </a:solidFill>
              <a:latin typeface="TH Chakra Petch" panose="02000506000000020004" pitchFamily="2" charset="-34"/>
              <a:cs typeface="TH Chakra Petch" panose="02000506000000020004" pitchFamily="2" charset="-34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72" y="3821133"/>
            <a:ext cx="1907186" cy="19071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480" y="3988535"/>
            <a:ext cx="2016224" cy="15121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5" name="กลุ่ม 14"/>
          <p:cNvGrpSpPr/>
          <p:nvPr/>
        </p:nvGrpSpPr>
        <p:grpSpPr>
          <a:xfrm>
            <a:off x="6881826" y="3789040"/>
            <a:ext cx="2546920" cy="1749703"/>
            <a:chOff x="6942584" y="3789040"/>
            <a:chExt cx="2546920" cy="1749703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42584" y="3973680"/>
              <a:ext cx="1538808" cy="153880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9801" y="3789040"/>
              <a:ext cx="1749703" cy="174970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</p:spTree>
    <p:extLst>
      <p:ext uri="{BB962C8B-B14F-4D97-AF65-F5344CB8AC3E}">
        <p14:creationId xmlns:p14="http://schemas.microsoft.com/office/powerpoint/2010/main" val="17053350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6637830" y="2576630"/>
            <a:ext cx="3048000" cy="3529091"/>
          </a:xfrm>
          <a:prstGeom prst="roundRect">
            <a:avLst>
              <a:gd name="adj" fmla="val 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endParaRPr lang="en-US" sz="2275" dirty="0">
              <a:solidFill>
                <a:prstClr val="white"/>
              </a:solidFill>
              <a:latin typeface="Trebuchet M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510695" y="2583113"/>
            <a:ext cx="3048000" cy="3529091"/>
          </a:xfrm>
          <a:prstGeom prst="roundRect">
            <a:avLst>
              <a:gd name="adj" fmla="val 0"/>
            </a:avLst>
          </a:prstGeom>
          <a:solidFill>
            <a:srgbClr val="FFBA7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endParaRPr lang="en-US" sz="2275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48395" y="2583113"/>
            <a:ext cx="3048000" cy="3529091"/>
          </a:xfrm>
          <a:prstGeom prst="roundRect">
            <a:avLst>
              <a:gd name="adj" fmla="val 0"/>
            </a:avLst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/>
            <a:endParaRPr lang="en-US" sz="2275" dirty="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581" y="944060"/>
            <a:ext cx="5066382" cy="82672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th-TH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SarabunIT๙" panose="020B0500040200020003" pitchFamily="34" charset="-34"/>
                <a:cs typeface="TH SarabunIT๙" panose="020B0500040200020003" pitchFamily="34" charset="-34"/>
              </a:rPr>
              <a:t>จังหวัดสงขลา</a:t>
            </a:r>
            <a:endParaRPr lang="en-US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114143" y="1573584"/>
            <a:ext cx="5791200" cy="82809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th-TH" sz="2925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จำนวนสินค้าทั้งหมด...</a:t>
            </a:r>
            <a:r>
              <a:rPr lang="th-TH" sz="2925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16...</a:t>
            </a:r>
            <a:r>
              <a:rPr lang="th-TH" sz="2925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รายการ</a:t>
            </a:r>
            <a:endParaRPr lang="en-US" sz="2925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67137" y="2682304"/>
            <a:ext cx="1190625" cy="557208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41928">
              <a:buNone/>
            </a:pP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สมดุล</a:t>
            </a:r>
            <a:endParaRPr lang="en-US" sz="2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248150" y="2954636"/>
            <a:ext cx="1447800" cy="446301"/>
          </a:xfrm>
          <a:prstGeom prst="rect">
            <a:avLst/>
          </a:prstGeom>
        </p:spPr>
        <p:txBody>
          <a:bodyPr vert="horz" lIns="74192" tIns="37095" rIns="74192" bIns="37095" rtlCol="0">
            <a:normAutofit lnSpcReduction="10000"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41928">
              <a:buNone/>
            </a:pP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ส่วนเกิน</a:t>
            </a:r>
            <a:endParaRPr lang="en-US" sz="2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7448550" y="2927245"/>
            <a:ext cx="1562100" cy="557208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41928">
              <a:buNone/>
            </a:pPr>
            <a:r>
              <a:rPr lang="th-TH" sz="2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ส่วนขาด</a:t>
            </a:r>
            <a:endParaRPr lang="en-US" sz="2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5" name="Group 20"/>
          <p:cNvGrpSpPr/>
          <p:nvPr/>
        </p:nvGrpSpPr>
        <p:grpSpPr>
          <a:xfrm>
            <a:off x="392827" y="3185257"/>
            <a:ext cx="2679900" cy="2087214"/>
            <a:chOff x="372206" y="3084944"/>
            <a:chExt cx="2679899" cy="2568879"/>
          </a:xfrm>
        </p:grpSpPr>
        <p:sp>
          <p:nvSpPr>
            <p:cNvPr id="14" name="Content Placeholder 2"/>
            <p:cNvSpPr txBox="1">
              <a:spLocks/>
            </p:cNvSpPr>
            <p:nvPr/>
          </p:nvSpPr>
          <p:spPr>
            <a:xfrm>
              <a:off x="407376" y="3084944"/>
              <a:ext cx="2644287" cy="685794"/>
            </a:xfrm>
            <a:prstGeom prst="rect">
              <a:avLst/>
            </a:prstGeom>
          </p:spPr>
          <p:txBody>
            <a:bodyPr vert="horz" lIns="74192" tIns="37095" rIns="74192" bIns="37095" rtlCol="0">
              <a:normAutofit/>
            </a:bodyPr>
            <a:lstStyle>
              <a:lvl1pPr marL="342426" indent="-34242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1927" indent="-28535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1430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97999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457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114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6771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428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0854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41928">
                <a:buNone/>
              </a:pPr>
              <a:r>
                <a:rPr lang="th-TH" sz="2275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 </a:t>
              </a:r>
              <a:r>
                <a:rPr lang="th-TH" sz="2275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.........2......... </a:t>
              </a:r>
              <a:r>
                <a:rPr lang="th-TH" sz="2275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รายการ</a:t>
              </a:r>
              <a:endParaRPr lang="en-US" sz="2275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5" name="Content Placeholder 2"/>
            <p:cNvSpPr txBox="1">
              <a:spLocks/>
            </p:cNvSpPr>
            <p:nvPr/>
          </p:nvSpPr>
          <p:spPr>
            <a:xfrm>
              <a:off x="1171574" y="3536690"/>
              <a:ext cx="844063" cy="535045"/>
            </a:xfrm>
            <a:prstGeom prst="rect">
              <a:avLst/>
            </a:prstGeom>
          </p:spPr>
          <p:txBody>
            <a:bodyPr vert="horz" lIns="74192" tIns="37095" rIns="74192" bIns="37095" rtlCol="0">
              <a:normAutofit/>
            </a:bodyPr>
            <a:lstStyle>
              <a:lvl1pPr marL="342426" indent="-34242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1927" indent="-28535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1430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97999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457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114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6771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428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0854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41928">
                <a:buNone/>
              </a:pPr>
              <a:r>
                <a:rPr lang="th-TH" sz="2275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ได้แก่</a:t>
              </a:r>
              <a:endParaRPr lang="en-US" sz="2275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6" name="Group 19"/>
            <p:cNvGrpSpPr/>
            <p:nvPr/>
          </p:nvGrpSpPr>
          <p:grpSpPr>
            <a:xfrm>
              <a:off x="372206" y="3937539"/>
              <a:ext cx="2679899" cy="1716284"/>
              <a:chOff x="372206" y="3937539"/>
              <a:chExt cx="2679899" cy="1716284"/>
            </a:xfrm>
          </p:grpSpPr>
          <p:sp>
            <p:nvSpPr>
              <p:cNvPr id="16" name="Content Placeholder 2"/>
              <p:cNvSpPr txBox="1">
                <a:spLocks/>
              </p:cNvSpPr>
              <p:nvPr/>
            </p:nvSpPr>
            <p:spPr>
              <a:xfrm>
                <a:off x="407817" y="3937539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1)...ทุเรียน.................................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17" name="Content Placeholder 2"/>
              <p:cNvSpPr txBox="1">
                <a:spLocks/>
              </p:cNvSpPr>
              <p:nvPr/>
            </p:nvSpPr>
            <p:spPr>
              <a:xfrm>
                <a:off x="383928" y="4395095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2)...พริก</a:t>
                </a:r>
                <a:r>
                  <a:rPr lang="th-TH" sz="195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เขียวมัน.......................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18" name="Content Placeholder 2"/>
              <p:cNvSpPr txBox="1">
                <a:spLocks/>
              </p:cNvSpPr>
              <p:nvPr/>
            </p:nvSpPr>
            <p:spPr>
              <a:xfrm>
                <a:off x="389789" y="4771188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3</a:t>
                </a: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)..............................................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19" name="Content Placeholder 2"/>
              <p:cNvSpPr txBox="1">
                <a:spLocks/>
              </p:cNvSpPr>
              <p:nvPr/>
            </p:nvSpPr>
            <p:spPr>
              <a:xfrm>
                <a:off x="372206" y="5193508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4</a:t>
                </a: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)..............................................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</p:grpSp>
      <p:grpSp>
        <p:nvGrpSpPr>
          <p:cNvPr id="8" name="Group 21"/>
          <p:cNvGrpSpPr/>
          <p:nvPr/>
        </p:nvGrpSpPr>
        <p:grpSpPr>
          <a:xfrm>
            <a:off x="3636719" y="3396688"/>
            <a:ext cx="2700673" cy="1892875"/>
            <a:chOff x="327512" y="3352800"/>
            <a:chExt cx="2700673" cy="2329692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327512" y="3352800"/>
              <a:ext cx="2644287" cy="685794"/>
            </a:xfrm>
            <a:prstGeom prst="rect">
              <a:avLst/>
            </a:prstGeom>
          </p:spPr>
          <p:txBody>
            <a:bodyPr vert="horz" lIns="74192" tIns="37095" rIns="74192" bIns="37095" rtlCol="0">
              <a:normAutofit/>
            </a:bodyPr>
            <a:lstStyle>
              <a:lvl1pPr marL="342426" indent="-34242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1927" indent="-28535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1430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97999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457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114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6771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428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0854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41928">
                <a:buNone/>
              </a:pPr>
              <a:r>
                <a:rPr lang="th-TH" sz="2275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 </a:t>
              </a:r>
              <a:r>
                <a:rPr lang="th-TH" sz="2275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......6... </a:t>
              </a:r>
              <a:r>
                <a:rPr lang="th-TH" sz="2275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รายการ</a:t>
              </a:r>
              <a:endParaRPr lang="en-US" sz="2275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4" name="Content Placeholder 2"/>
            <p:cNvSpPr txBox="1">
              <a:spLocks/>
            </p:cNvSpPr>
            <p:nvPr/>
          </p:nvSpPr>
          <p:spPr>
            <a:xfrm>
              <a:off x="1171575" y="3787197"/>
              <a:ext cx="844063" cy="535045"/>
            </a:xfrm>
            <a:prstGeom prst="rect">
              <a:avLst/>
            </a:prstGeom>
          </p:spPr>
          <p:txBody>
            <a:bodyPr vert="horz" lIns="74192" tIns="37095" rIns="74192" bIns="37095" rtlCol="0">
              <a:normAutofit/>
            </a:bodyPr>
            <a:lstStyle>
              <a:lvl1pPr marL="342426" indent="-34242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1927" indent="-28535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1430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97999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457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114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6771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428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0854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41928">
                <a:buNone/>
              </a:pPr>
              <a:r>
                <a:rPr lang="th-TH" sz="2275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ได้แก่</a:t>
              </a:r>
              <a:endParaRPr lang="en-US" sz="2275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9" name="Group 24"/>
            <p:cNvGrpSpPr/>
            <p:nvPr/>
          </p:nvGrpSpPr>
          <p:grpSpPr>
            <a:xfrm>
              <a:off x="353953" y="4113115"/>
              <a:ext cx="2674232" cy="1569377"/>
              <a:chOff x="353953" y="4113115"/>
              <a:chExt cx="2674232" cy="1569377"/>
            </a:xfrm>
          </p:grpSpPr>
          <p:sp>
            <p:nvSpPr>
              <p:cNvPr id="26" name="Content Placeholder 2"/>
              <p:cNvSpPr txBox="1">
                <a:spLocks/>
              </p:cNvSpPr>
              <p:nvPr/>
            </p:nvSpPr>
            <p:spPr>
              <a:xfrm>
                <a:off x="372887" y="4113115"/>
                <a:ext cx="2625354" cy="463223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1)...เงาะ.......................................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Content Placeholder 2"/>
              <p:cNvSpPr txBox="1">
                <a:spLocks/>
              </p:cNvSpPr>
              <p:nvPr/>
            </p:nvSpPr>
            <p:spPr>
              <a:xfrm>
                <a:off x="378392" y="4542052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2)...มังคุด</a:t>
                </a: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....................................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8" name="Content Placeholder 2"/>
              <p:cNvSpPr txBox="1">
                <a:spLocks/>
              </p:cNvSpPr>
              <p:nvPr/>
            </p:nvSpPr>
            <p:spPr>
              <a:xfrm>
                <a:off x="383897" y="4863043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3)...ปาล์มน้ำมัน..........................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9" name="Content Placeholder 2"/>
              <p:cNvSpPr txBox="1">
                <a:spLocks/>
              </p:cNvSpPr>
              <p:nvPr/>
            </p:nvSpPr>
            <p:spPr>
              <a:xfrm>
                <a:off x="353953" y="5222177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4)...ฟักทอง..................................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</p:grpSp>
      <p:grpSp>
        <p:nvGrpSpPr>
          <p:cNvPr id="20" name="Group 29"/>
          <p:cNvGrpSpPr/>
          <p:nvPr/>
        </p:nvGrpSpPr>
        <p:grpSpPr>
          <a:xfrm>
            <a:off x="6907454" y="3187873"/>
            <a:ext cx="2664154" cy="1754379"/>
            <a:chOff x="321648" y="3092563"/>
            <a:chExt cx="2664153" cy="2159236"/>
          </a:xfrm>
        </p:grpSpPr>
        <p:sp>
          <p:nvSpPr>
            <p:cNvPr id="31" name="Content Placeholder 2"/>
            <p:cNvSpPr txBox="1">
              <a:spLocks/>
            </p:cNvSpPr>
            <p:nvPr/>
          </p:nvSpPr>
          <p:spPr>
            <a:xfrm>
              <a:off x="327512" y="3092563"/>
              <a:ext cx="2644287" cy="685794"/>
            </a:xfrm>
            <a:prstGeom prst="rect">
              <a:avLst/>
            </a:prstGeom>
          </p:spPr>
          <p:txBody>
            <a:bodyPr vert="horz" lIns="74192" tIns="37095" rIns="74192" bIns="37095" rtlCol="0">
              <a:normAutofit/>
            </a:bodyPr>
            <a:lstStyle>
              <a:lvl1pPr marL="342426" indent="-34242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1927" indent="-285356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1430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3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97999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457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114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67712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4283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0854" indent="-228285" algn="l" defTabSz="9131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741928">
                <a:buNone/>
              </a:pPr>
              <a:r>
                <a:rPr lang="th-TH" sz="2275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 </a:t>
              </a:r>
              <a:r>
                <a:rPr lang="th-TH" sz="2275" b="1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.....8.. </a:t>
              </a:r>
              <a:r>
                <a:rPr lang="th-TH" sz="2275" b="1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รายการ ได้แก่</a:t>
              </a:r>
              <a:endParaRPr lang="en-US" sz="2275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21" name="Group 32"/>
            <p:cNvGrpSpPr/>
            <p:nvPr/>
          </p:nvGrpSpPr>
          <p:grpSpPr>
            <a:xfrm>
              <a:off x="321648" y="3534694"/>
              <a:ext cx="2664153" cy="1717105"/>
              <a:chOff x="321648" y="3534694"/>
              <a:chExt cx="2664153" cy="1717105"/>
            </a:xfrm>
          </p:grpSpPr>
          <p:sp>
            <p:nvSpPr>
              <p:cNvPr id="34" name="Content Placeholder 2"/>
              <p:cNvSpPr txBox="1">
                <a:spLocks/>
              </p:cNvSpPr>
              <p:nvPr/>
            </p:nvSpPr>
            <p:spPr>
              <a:xfrm>
                <a:off x="341513" y="3534694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1)...ข้าวนาปี</a:t>
                </a: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....................................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35" name="Content Placeholder 2"/>
              <p:cNvSpPr txBox="1">
                <a:spLocks/>
              </p:cNvSpPr>
              <p:nvPr/>
            </p:nvSpPr>
            <p:spPr>
              <a:xfrm>
                <a:off x="337498" y="4154097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3)...ยางพารา</a:t>
                </a: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...................................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36" name="Content Placeholder 2"/>
              <p:cNvSpPr txBox="1">
                <a:spLocks/>
              </p:cNvSpPr>
              <p:nvPr/>
            </p:nvSpPr>
            <p:spPr>
              <a:xfrm>
                <a:off x="337498" y="4480695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4)...ปลากะพง..................................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37" name="Content Placeholder 2"/>
              <p:cNvSpPr txBox="1">
                <a:spLocks/>
              </p:cNvSpPr>
              <p:nvPr/>
            </p:nvSpPr>
            <p:spPr>
              <a:xfrm>
                <a:off x="321648" y="4791484"/>
                <a:ext cx="2644288" cy="460315"/>
              </a:xfrm>
              <a:prstGeom prst="rect">
                <a:avLst/>
              </a:prstGeom>
            </p:spPr>
            <p:txBody>
              <a:bodyPr vert="horz" lIns="74192" tIns="37095" rIns="74192" bIns="37095" rtlCol="0">
                <a:normAutofit/>
              </a:bodyPr>
              <a:lstStyle>
                <a:lvl1pPr marL="342426" indent="-34242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1927" indent="-285356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1430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597999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457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114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67712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4283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0854" indent="-228285" algn="l" defTabSz="913142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defTabSz="741928">
                  <a:buNone/>
                </a:pPr>
                <a:r>
                  <a:rPr lang="th-TH" sz="195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5)...</a:t>
                </a:r>
                <a:r>
                  <a:rPr lang="th-TH" sz="1950" dirty="0" smtClean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กุ้งขาวแวนนาไม........................</a:t>
                </a:r>
                <a:endParaRPr lang="en-US" sz="195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</p:grpSp>
      <p:sp>
        <p:nvSpPr>
          <p:cNvPr id="43" name="Content Placeholder 2">
            <a:extLst>
              <a:ext uri="{FF2B5EF4-FFF2-40B4-BE49-F238E27FC236}">
                <a16:creationId xmlns:a16="http://schemas.microsoft.com/office/drawing/2014/main" xmlns="" id="{71A86CDB-F7FB-4CC1-A467-D6EB10480DF6}"/>
              </a:ext>
            </a:extLst>
          </p:cNvPr>
          <p:cNvSpPr txBox="1">
            <a:spLocks/>
          </p:cNvSpPr>
          <p:nvPr/>
        </p:nvSpPr>
        <p:spPr>
          <a:xfrm>
            <a:off x="375245" y="5196868"/>
            <a:ext cx="2623667" cy="374006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r>
              <a:rPr lang="th-TH" sz="195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95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)...............................................</a:t>
            </a: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Content Placeholder 2">
            <a:extLst>
              <a:ext uri="{FF2B5EF4-FFF2-40B4-BE49-F238E27FC236}">
                <a16:creationId xmlns:a16="http://schemas.microsoft.com/office/drawing/2014/main" xmlns="" id="{07A543A6-7E4F-408A-90EC-A260761DD27E}"/>
              </a:ext>
            </a:extLst>
          </p:cNvPr>
          <p:cNvSpPr txBox="1">
            <a:spLocks/>
          </p:cNvSpPr>
          <p:nvPr/>
        </p:nvSpPr>
        <p:spPr>
          <a:xfrm>
            <a:off x="6913317" y="4831492"/>
            <a:ext cx="2644289" cy="369278"/>
          </a:xfrm>
          <a:prstGeom prst="rect">
            <a:avLst/>
          </a:prstGeom>
        </p:spPr>
        <p:txBody>
          <a:bodyPr vert="horz" lIns="74192" tIns="37095" rIns="74192" bIns="37095" rtlCol="0">
            <a:normAutofit lnSpcReduction="10000"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r>
              <a:rPr lang="th-TH" sz="195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6)...ไข่ไก่..........................................</a:t>
            </a: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Content Placeholder 2">
            <a:extLst>
              <a:ext uri="{FF2B5EF4-FFF2-40B4-BE49-F238E27FC236}">
                <a16:creationId xmlns:a16="http://schemas.microsoft.com/office/drawing/2014/main" xmlns="" id="{39D31EE6-0D9A-4ED9-A266-E72B327C45FB}"/>
              </a:ext>
            </a:extLst>
          </p:cNvPr>
          <p:cNvSpPr txBox="1">
            <a:spLocks/>
          </p:cNvSpPr>
          <p:nvPr/>
        </p:nvSpPr>
        <p:spPr>
          <a:xfrm>
            <a:off x="3678131" y="5196868"/>
            <a:ext cx="2644288" cy="374006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r>
              <a:rPr lang="th-TH" sz="195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5)...โคเนื้อ....................................</a:t>
            </a: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Content Placeholder 2">
            <a:extLst>
              <a:ext uri="{FF2B5EF4-FFF2-40B4-BE49-F238E27FC236}">
                <a16:creationId xmlns:a16="http://schemas.microsoft.com/office/drawing/2014/main" xmlns="" id="{B62DE222-11F4-41DE-BBB9-EDE960C50966}"/>
              </a:ext>
            </a:extLst>
          </p:cNvPr>
          <p:cNvSpPr txBox="1">
            <a:spLocks/>
          </p:cNvSpPr>
          <p:nvPr/>
        </p:nvSpPr>
        <p:spPr>
          <a:xfrm>
            <a:off x="3687599" y="5440301"/>
            <a:ext cx="2644288" cy="374006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Content Placeholder 2">
            <a:extLst>
              <a:ext uri="{FF2B5EF4-FFF2-40B4-BE49-F238E27FC236}">
                <a16:creationId xmlns:a16="http://schemas.microsoft.com/office/drawing/2014/main" xmlns="" id="{EBDAE07B-6D31-456C-8612-2BD6A37F2D2F}"/>
              </a:ext>
            </a:extLst>
          </p:cNvPr>
          <p:cNvSpPr txBox="1">
            <a:spLocks/>
          </p:cNvSpPr>
          <p:nvPr/>
        </p:nvSpPr>
        <p:spPr>
          <a:xfrm>
            <a:off x="6886467" y="5102559"/>
            <a:ext cx="2644289" cy="374006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r>
              <a:rPr lang="th-TH" sz="195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7)...แพะเนื้อ.....................................</a:t>
            </a: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2" name="Content Placeholder 2">
            <a:extLst>
              <a:ext uri="{FF2B5EF4-FFF2-40B4-BE49-F238E27FC236}">
                <a16:creationId xmlns:a16="http://schemas.microsoft.com/office/drawing/2014/main" xmlns="" id="{1FC16182-6EB6-429E-B89A-136C582D5D73}"/>
              </a:ext>
            </a:extLst>
          </p:cNvPr>
          <p:cNvSpPr txBox="1">
            <a:spLocks/>
          </p:cNvSpPr>
          <p:nvPr/>
        </p:nvSpPr>
        <p:spPr>
          <a:xfrm>
            <a:off x="6886467" y="5370889"/>
            <a:ext cx="2644289" cy="374006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r>
              <a:rPr lang="th-TH" sz="195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8)...สุกร............................................</a:t>
            </a: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xmlns="" id="{082FFC3E-C61E-4FF6-9613-84AC56E201CD}"/>
              </a:ext>
            </a:extLst>
          </p:cNvPr>
          <p:cNvSpPr txBox="1">
            <a:spLocks/>
          </p:cNvSpPr>
          <p:nvPr/>
        </p:nvSpPr>
        <p:spPr>
          <a:xfrm>
            <a:off x="6927319" y="3818439"/>
            <a:ext cx="2644289" cy="374006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r>
              <a:rPr lang="th-TH" sz="195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2)...ลองกอง.....................................</a:t>
            </a: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5" name="Content Placeholder 2">
            <a:extLst>
              <a:ext uri="{FF2B5EF4-FFF2-40B4-BE49-F238E27FC236}">
                <a16:creationId xmlns:a16="http://schemas.microsoft.com/office/drawing/2014/main" xmlns="" id="{9130FE34-76DA-41C7-ACE3-8214BD9B84AC}"/>
              </a:ext>
            </a:extLst>
          </p:cNvPr>
          <p:cNvSpPr txBox="1">
            <a:spLocks/>
          </p:cNvSpPr>
          <p:nvPr/>
        </p:nvSpPr>
        <p:spPr>
          <a:xfrm>
            <a:off x="6868258" y="5631100"/>
            <a:ext cx="2644289" cy="374006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6" name="Content Placeholder 2">
            <a:extLst>
              <a:ext uri="{FF2B5EF4-FFF2-40B4-BE49-F238E27FC236}">
                <a16:creationId xmlns:a16="http://schemas.microsoft.com/office/drawing/2014/main" xmlns="" id="{39D31EE6-0D9A-4ED9-A266-E72B327C45FB}"/>
              </a:ext>
            </a:extLst>
          </p:cNvPr>
          <p:cNvSpPr txBox="1">
            <a:spLocks/>
          </p:cNvSpPr>
          <p:nvPr/>
        </p:nvSpPr>
        <p:spPr>
          <a:xfrm>
            <a:off x="3658857" y="5473309"/>
            <a:ext cx="2644288" cy="374006"/>
          </a:xfrm>
          <a:prstGeom prst="rect">
            <a:avLst/>
          </a:prstGeom>
        </p:spPr>
        <p:txBody>
          <a:bodyPr vert="horz" lIns="74192" tIns="37095" rIns="74192" bIns="37095" rtlCol="0">
            <a:normAutofit/>
          </a:bodyPr>
          <a:lstStyle>
            <a:lvl1pPr marL="342426" indent="-342426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1927" indent="-285356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1430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97999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457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114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67712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4283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0854" indent="-228285" algn="l" defTabSz="9131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741928">
              <a:buNone/>
            </a:pPr>
            <a:r>
              <a:rPr lang="th-TH" sz="195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6)...ไข่เป็ด....................................</a:t>
            </a:r>
            <a:endParaRPr lang="en-US" sz="195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66342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23778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165102" y="938946"/>
            <a:ext cx="9164770" cy="4904643"/>
            <a:chOff x="228600" y="1428320"/>
            <a:chExt cx="8459788" cy="3094592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50"/>
              <a:ext cx="1196308" cy="161179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9,333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421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1361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ทุเรียน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28750"/>
              <a:ext cx="1053602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ส.ค-ก.ย.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704552"/>
              <a:ext cx="1030154" cy="52431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 </a:t>
              </a: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165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84341" y="2699512"/>
              <a:ext cx="2030237" cy="9903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นอกจังหวัด 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3,105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-พ่อค้าจังหวัดชุมพรและยะลา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                 2,805 ตัน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-พ่อค้าคน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กลางแบบเหมาสวน  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                300 ตัน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72623" y="1428320"/>
              <a:ext cx="2071904" cy="91270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     ในจังหวัด 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11,437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-บ.ม่านกู่หวาง </a:t>
              </a:r>
              <a:r>
                <a:rPr lang="th-TH" sz="1400" b="1" i="1" kern="0" dirty="0" err="1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ฟู๊ด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จำกัด อ.เทพา 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                  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200 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-พ่อค้าคนกลาง             1,202 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-พ่อค้าท้องถิ่น             10,035  ตัน  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295400" y="3687886"/>
              <a:ext cx="7010400" cy="83502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สมดุล</a:t>
              </a: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1.ส่งเสริมการปลูกเฉพาะในพื้นที่เหมาะสม และพัฒนาคุณภาพผลผลิต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2.สร้างจุดรวบรวมสินค้าพัฒนาแรงงานคัดเกรดส่งเสริมเกษตรกรให้คัดเกรดก่อนส่งจำหน่าย 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3.มีโรงงานรับซื้อผลผลิตที่ได้มาตรฐาน </a:t>
              </a:r>
              <a:r>
                <a:rPr lang="en-GB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9903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พื้นที่ให้ผล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18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,229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901714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229600" y="17335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2296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039894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5219712" y="1428749"/>
              <a:ext cx="1066800" cy="164092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14,541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966800" y="1428749"/>
              <a:ext cx="1066800" cy="163121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14,541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AE0B9D33-F863-4854-8FE3-11044A1CB353}"/>
              </a:ext>
            </a:extLst>
          </p:cNvPr>
          <p:cNvSpPr txBox="1"/>
          <p:nvPr/>
        </p:nvSpPr>
        <p:spPr>
          <a:xfrm>
            <a:off x="7431279" y="348183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สมดุล</a:t>
            </a:r>
            <a:endParaRPr lang="th-TH" sz="1600" b="1" i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61031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83557"/>
            <a:ext cx="9164770" cy="3856621"/>
            <a:chOff x="228600" y="1418667"/>
            <a:chExt cx="8459788" cy="2892466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384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พริกเขียวมัน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เม.ย.-ส.ค.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19886"/>
              <a:ext cx="1036028" cy="81000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0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504855" y="2556005"/>
              <a:ext cx="1745260" cy="62324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1,168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1896070" cy="62324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35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ตัน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-แม่ค้า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ใน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ท้องถิ่น  35  ตัน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7033" y="3687885"/>
              <a:ext cx="7228767" cy="62324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>
                <a:buClr>
                  <a:srgbClr val="000000"/>
                </a:buClr>
                <a:buFont typeface="Arial"/>
                <a:buNone/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สมดุลจำนวน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1,203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พื้นที่ให้ผล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754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229600" y="17335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2296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039894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93899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1,203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2135200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1,203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E470DF6D-7038-4965-8492-8F3189FFAF1D}"/>
              </a:ext>
            </a:extLst>
          </p:cNvPr>
          <p:cNvSpPr txBox="1"/>
          <p:nvPr/>
        </p:nvSpPr>
        <p:spPr>
          <a:xfrm>
            <a:off x="7431279" y="348183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สมดุล</a:t>
            </a:r>
          </a:p>
        </p:txBody>
      </p:sp>
    </p:spTree>
    <p:extLst>
      <p:ext uri="{BB962C8B-B14F-4D97-AF65-F5344CB8AC3E}">
        <p14:creationId xmlns:p14="http://schemas.microsoft.com/office/powerpoint/2010/main" val="3190395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140424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96999"/>
            <a:ext cx="9245599" cy="4335621"/>
            <a:chOff x="228600" y="1428749"/>
            <a:chExt cx="8534400" cy="3251716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50"/>
              <a:ext cx="1232374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4,909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- 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เงาะ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28750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ก.ค. – ก.ย.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25603" y="2592128"/>
              <a:ext cx="1030154" cy="76174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รวม 41 ราย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GB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  29 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  <a:endParaRPr lang="en-US" sz="14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Organic 12 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72696" y="2725704"/>
              <a:ext cx="2143850" cy="80791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53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-พ่อค้านอกจังหวัด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53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6"/>
              <a:ext cx="2142263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1,513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-ตลาด</a:t>
              </a:r>
              <a:r>
                <a:rPr lang="th-TH" sz="1600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ท้องถิ่น 1,513  </a:t>
              </a:r>
              <a:r>
                <a:rPr lang="th-TH" sz="1600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 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u="sng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295400" y="3687886"/>
              <a:ext cx="7010400" cy="9925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ส่วนเกิน  132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 marL="342900" indent="-342900">
                <a:buClr>
                  <a:srgbClr val="000000"/>
                </a:buClr>
                <a:buAutoNum type="arabicPeriod"/>
              </a:pP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การบริหารจัดการสินค้าโดยศูนย์คัดแยกผลไม้ชุมชน</a:t>
              </a:r>
            </a:p>
            <a:p>
              <a:pPr marL="342900" indent="-342900">
                <a:buClr>
                  <a:srgbClr val="000000"/>
                </a:buClr>
                <a:buAutoNum type="arabicPeriod"/>
              </a:pP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บริหารจัดการผ่านสหกรณ์การเกษตร พื้นที่</a:t>
              </a:r>
            </a:p>
            <a:p>
              <a:pPr marL="342900" indent="-342900">
                <a:buClr>
                  <a:srgbClr val="000000"/>
                </a:buClr>
                <a:buFontTx/>
                <a:buAutoNum type="arabicPeriod"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ส่งเสริมการปลูกในพื้นที่เหมาะสม และพัฒนาคุณภาพผลผลิต</a:t>
              </a: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8"/>
              <a:ext cx="990600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ที่ให้ผล</a:t>
              </a: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,415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897584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928216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441674" y="1736938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458200" y="2696359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252490" y="2233032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5219712" y="1428749"/>
              <a:ext cx="1066800" cy="186974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1,566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912572" y="1428750"/>
              <a:ext cx="1066800" cy="190436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1,698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A5ECFFDD-ED10-4062-8EFD-E3D221F97F31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ส่วนเกิน</a:t>
            </a:r>
            <a:endParaRPr lang="th-TH" sz="1600" b="1" i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1843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140424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174901" y="1296772"/>
            <a:ext cx="9642894" cy="4168747"/>
            <a:chOff x="228600" y="1369239"/>
            <a:chExt cx="8722411" cy="3126560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50"/>
              <a:ext cx="1232374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5,201 ราย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1  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65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มังคุด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28750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ส.ค.-ก.ย.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19886"/>
              <a:ext cx="1030154" cy="90601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05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150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4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>
              <a:spLocks/>
            </p:cNvSpPr>
            <p:nvPr/>
          </p:nvSpPr>
          <p:spPr>
            <a:xfrm>
              <a:off x="6299710" y="2679389"/>
              <a:ext cx="2572160" cy="62324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53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-พ่อค้านอกจังหวัด 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53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  <a:endParaRPr lang="th-TH" sz="1200" b="1" u="sng" kern="0" dirty="0">
                <a:solidFill>
                  <a:srgbClr val="3A81BA">
                    <a:lumMod val="50000"/>
                  </a:srgbClr>
                </a:solidFill>
                <a:highlight>
                  <a:srgbClr val="FFFF00"/>
                </a:highlight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00415" y="1369239"/>
              <a:ext cx="2575338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1,779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ในท้องถิ่น/พ่อค้าคนกลาง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1,779 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295400" y="3687886"/>
              <a:ext cx="7269120" cy="80791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ไม่สมดุลและมีส่วนเกิน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274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1.ส่งเสริมการปลูกเฉพาะในพื้นที่เหมาะสม และพัฒนาคุณภาพผลผลิต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2.สร้างจุดรวบรวมสินค้าพัฒนาแรงงานคัดเกรดส่งเสริมเกษตรกรให้คัดเกรดก่อนส่งจำหน่าย 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พื้นที่ให้ผล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,089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>
              <a:cxnSpLocks/>
            </p:cNvCxnSpPr>
            <p:nvPr/>
          </p:nvCxnSpPr>
          <p:spPr>
            <a:xfrm>
              <a:off x="6113598" y="1809750"/>
              <a:ext cx="227142" cy="1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>
              <a:cxnSpLocks/>
            </p:cNvCxnSpPr>
            <p:nvPr/>
          </p:nvCxnSpPr>
          <p:spPr>
            <a:xfrm>
              <a:off x="6113598" y="2647950"/>
              <a:ext cx="185227" cy="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646211" y="1691204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646211" y="2843233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433964" y="2170474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755018" y="2171268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8049785" y="3510782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526419" y="4360581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5153769" y="1428750"/>
              <a:ext cx="1066800" cy="195053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1,832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900857" y="1428750"/>
              <a:ext cx="1066800" cy="19620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2,106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2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62892050-8D92-4FAD-96A9-00A1D8F3B642}"/>
              </a:ext>
            </a:extLst>
          </p:cNvPr>
          <p:cNvSpPr txBox="1"/>
          <p:nvPr/>
        </p:nvSpPr>
        <p:spPr>
          <a:xfrm>
            <a:off x="7408091" y="79358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ส่วนเกิน</a:t>
            </a:r>
          </a:p>
        </p:txBody>
      </p:sp>
    </p:spTree>
    <p:extLst>
      <p:ext uri="{BB962C8B-B14F-4D97-AF65-F5344CB8AC3E}">
        <p14:creationId xmlns:p14="http://schemas.microsoft.com/office/powerpoint/2010/main" val="3709489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140424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6200" y="222846"/>
            <a:ext cx="2152650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38092" y="1377777"/>
            <a:ext cx="9202605" cy="4550903"/>
            <a:chOff x="228600" y="1415691"/>
            <a:chExt cx="8494713" cy="3091525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50"/>
              <a:ext cx="1175254" cy="173535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8,334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108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090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4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</a:t>
              </a:r>
              <a:r>
                <a:rPr lang="th-TH" sz="14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.</a:t>
              </a:r>
              <a:r>
                <a:rPr lang="th-TH" sz="14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ปาล์มน้ำมัน</a:t>
              </a:r>
              <a:endParaRPr lang="en-US" sz="14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621596" y="1428750"/>
              <a:ext cx="970086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มิ.ย.-ธ.ค.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621596" y="2704552"/>
              <a:ext cx="838200" cy="73177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85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516090" y="2829257"/>
              <a:ext cx="2008782" cy="140083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นอกจังหวัด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20</a:t>
              </a:r>
              <a:r>
                <a:rPr lang="th-TH" sz="1600" b="1" i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,870  </a:t>
              </a:r>
              <a:r>
                <a:rPr lang="th-TH" sz="1600" b="1" i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-บ.ปาล์มพัฒนาชายแดนใต้ จำกัด 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จ.ปัตตานี </a:t>
              </a:r>
              <a:r>
                <a:rPr lang="th-TH" sz="1600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18,945 </a:t>
              </a:r>
              <a:r>
                <a:rPr lang="th-TH" sz="1600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-ลานรับซื้อปาล์ม อ.ปาก</a:t>
              </a:r>
              <a:r>
                <a:rPr lang="th-TH" sz="1600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พะยูน 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1,925 ตัน</a:t>
              </a:r>
              <a:endParaRPr lang="th-TH" sz="1600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15691"/>
              <a:ext cx="2048471" cy="135901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121,152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-ลานเท</a:t>
              </a:r>
              <a:r>
                <a:rPr lang="th-TH" sz="1600" b="1" i="1" kern="0" dirty="0" err="1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ปาล์มธะนัต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การยาง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               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6,400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-ลานปาล์ม</a:t>
              </a:r>
              <a:r>
                <a:rPr lang="th-TH" sz="1600" b="1" i="1" kern="0" dirty="0" err="1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สิงห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พาณิชย์ อ.</a:t>
              </a:r>
              <a:r>
                <a:rPr lang="th-TH" sz="1600" b="1" i="1" kern="0" dirty="0" err="1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สทิง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พระ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                    4,110 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 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5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-ลาน</a:t>
              </a:r>
              <a:r>
                <a:rPr lang="th-TH" sz="15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เทบังเด อ.นาทวี  4,273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5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</a:t>
              </a:r>
              <a:r>
                <a:rPr lang="th-TH" sz="15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พ่อค้าท้องถิ่น        </a:t>
              </a:r>
              <a:r>
                <a:rPr lang="th-TH" sz="15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106,369 </a:t>
              </a:r>
              <a:r>
                <a:rPr lang="th-TH" sz="15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  <a:endParaRPr lang="th-TH" sz="3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28600" y="3608176"/>
              <a:ext cx="5946178" cy="8990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ส่วนเกิน  73,186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1.การ</a:t>
              </a: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รวมกลุ่มแปลงใหญ่ของจังหวัด เพื่อให้มีอำนาจในการ</a:t>
              </a: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ต่อรอง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2.การพัฒนาระบบการให้น้ำในสวนปาล์ม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3.การตรวจวิเคราะห์ค่าดิน เพื่อปรับปรุงดินให้ได้ผลผลิตเพิ่มขึ้น ลดต้นตุนการผลิต</a:t>
              </a: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89904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พื้นที่ให้ผล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76,972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891501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44594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305800" y="1731962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3058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113713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flipH="1">
              <a:off x="8683625" y="2190750"/>
              <a:ext cx="4763" cy="1461734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42313" y="3650896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76671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142,021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855452" y="1428750"/>
              <a:ext cx="1066800" cy="177717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215,207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2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102246B4-F59B-4A96-A5D1-E4A02D2D3E1C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ส่วนเกิน</a:t>
            </a:r>
            <a:endParaRPr lang="th-TH" sz="1600" b="1" i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33236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6200" y="222846"/>
            <a:ext cx="2152650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38092" y="1377777"/>
            <a:ext cx="9164770" cy="4550903"/>
            <a:chOff x="228600" y="1415691"/>
            <a:chExt cx="8459788" cy="3091525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50"/>
              <a:ext cx="1175254" cy="173535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210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  <a:endParaRPr lang="th-TH" sz="1600" b="1" u="sng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090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4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6.ฟักทอง</a:t>
              </a:r>
              <a:endParaRPr lang="en-US" sz="14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621596" y="1428750"/>
              <a:ext cx="970086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มิ.ย.-ธ.ค.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621596" y="2704552"/>
              <a:ext cx="838200" cy="73177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504186" y="2620789"/>
              <a:ext cx="2008782" cy="156809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นอกจังหวัด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800  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15691"/>
              <a:ext cx="2048471" cy="105585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508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</a:t>
              </a:r>
              <a:r>
                <a:rPr lang="th-TH" sz="15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พ่อค้า</a:t>
              </a:r>
              <a:r>
                <a:rPr lang="th-TH" sz="15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ท้องถิ่น    </a:t>
              </a:r>
              <a:r>
                <a:rPr lang="th-TH" sz="15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508 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15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5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5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3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28600" y="3608176"/>
              <a:ext cx="5946178" cy="89904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ส่วนเกิน  322    ตัน</a:t>
              </a: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1.การรวมกลุ่ม </a:t>
              </a: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เพื่อให้มีอำนาจในการ</a:t>
              </a: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ต่อรอง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2.การส่งเสริมให้มีการรับรองมาตรฐาน </a:t>
              </a:r>
              <a:r>
                <a:rPr lang="en-GB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3.การส่งเสริมตลาดแบบออนไลน์</a:t>
              </a: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89904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พื้นที่ให้ผล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710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200056" y="2849203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44594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305800" y="1731962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3058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113713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76671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1,308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855452" y="1428750"/>
              <a:ext cx="1066800" cy="177717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1,630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2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102246B4-F59B-4A96-A5D1-E4A02D2D3E1C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ส่วนเกิน</a:t>
            </a:r>
            <a:endParaRPr lang="th-TH" sz="1600" b="1" i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21229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83557"/>
            <a:ext cx="9164770" cy="4102842"/>
            <a:chOff x="228600" y="1418667"/>
            <a:chExt cx="8459788" cy="3077132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27,018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106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1,217 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โคเนื้อ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ม.ค.-ธ.ค.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19886"/>
              <a:ext cx="1036028" cy="102720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GFM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47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0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84341" y="2416964"/>
              <a:ext cx="1745260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1,200 ตัว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 จ.ยะลา  1,200 ตัว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1745260" cy="80791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4,189  ตัว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-ตลาดในท้องถิ่น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7033" y="3687885"/>
              <a:ext cx="7228767" cy="80791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ไม่สมดุลและมีส่วนเกิน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46,790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1.กรณีสินค้าเกินปริมาณความต้องการ จังหวัดเข้าไปให้ความช่วยเหลือในการจัดหาตลาด และช่วยเหลือตามระเบียบราชการ</a:t>
              </a:r>
            </a:p>
            <a:p>
              <a:pPr algn="ctr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จำนวนสัตว์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167,798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229600" y="17335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2296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039894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93899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52,179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95053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5,389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8" name="TextBox 15">
            <a:extLst>
              <a:ext uri="{FF2B5EF4-FFF2-40B4-BE49-F238E27FC236}">
                <a16:creationId xmlns:a16="http://schemas.microsoft.com/office/drawing/2014/main" xmlns="" id="{F748927E-A4C1-4029-B397-D990CD8F82CD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ส่วนเกิน</a:t>
            </a:r>
          </a:p>
        </p:txBody>
      </p:sp>
    </p:spTree>
    <p:extLst>
      <p:ext uri="{BB962C8B-B14F-4D97-AF65-F5344CB8AC3E}">
        <p14:creationId xmlns:p14="http://schemas.microsoft.com/office/powerpoint/2010/main" val="32214169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66558" y="599453"/>
            <a:ext cx="3140425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83557"/>
            <a:ext cx="9372157" cy="4134608"/>
            <a:chOff x="228600" y="1418667"/>
            <a:chExt cx="8651222" cy="3100956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1,807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13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110 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ไข่เป็ด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ม.ค.-ธ.ค.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19886"/>
              <a:ext cx="1036028" cy="84253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GFM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0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84340" y="2416964"/>
              <a:ext cx="2045296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,800,000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ฟอง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-พ่อค้า จ.ตรัง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-พ่อค้า จ.นราธิวาส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-พ่อค้า จ.นครศรีธรรมราช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-พ่อค้า จ.ยะลา 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2045297" cy="80791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16,800,000  ฟอง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-พ้อค้าในท้องถิ่น 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136868" y="3711709"/>
              <a:ext cx="7392768" cy="80791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ส่วนเกิน  66,865,500 ฟอง จังหวัด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1.ส่งเสริมให้ความรู้เพื่อลดต้นทุนการผลิต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2.วางแผนการผลิตตามปริมาณความต้องการตลาด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3.การส่งเสริมการแปรรูป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จำนวนสัตว์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353,792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496507" y="1731962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493371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302079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701927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925801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498822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93899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88,465,500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ฟอง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95053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21,600,000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ฟอง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0FAC0DE4-A88B-4FF0-AC98-17D41D268A7F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ส่วนเกิน</a:t>
            </a:r>
            <a:endParaRPr lang="th-TH" sz="1600" b="1" i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26503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140424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ชื่อจังหวัด..สงขลา.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91182"/>
            <a:ext cx="9324711" cy="4341438"/>
            <a:chOff x="228600" y="1424386"/>
            <a:chExt cx="8607425" cy="3256079"/>
          </a:xfrm>
        </p:grpSpPr>
        <p:sp>
          <p:nvSpPr>
            <p:cNvPr id="8" name="TextBox 7"/>
            <p:cNvSpPr txBox="1"/>
            <p:nvPr/>
          </p:nvSpPr>
          <p:spPr>
            <a:xfrm>
              <a:off x="1304175" y="1428749"/>
              <a:ext cx="1355485" cy="194400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14,149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14 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468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9.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ข้าวนาปี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5603" y="1428750"/>
              <a:ext cx="904143" cy="80791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ม.ค.-กพ.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73465"/>
              <a:ext cx="838200" cy="78483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GAP/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เกษตรอินทรีย์/</a:t>
              </a:r>
              <a:r>
                <a:rPr lang="en-GB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PGS</a:t>
              </a:r>
              <a:endParaRPr lang="en-US" sz="14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310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352454" y="2888335"/>
              <a:ext cx="2321156" cy="80791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นอกจังหวัด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322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-พ่อค้านอกจังหวัด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42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-โรงสีข้าว อ.ปากพะยูน 280 ตัน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352454" y="1424386"/>
              <a:ext cx="2331171" cy="124649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ในจังหวัด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465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,297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-โรงสี เอียดหัววัง อ.ระโนด 1,800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-โรงสีเพชรไพฑูรย์ อ.ระโนด 2,700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-โรงสีชูเชิด อ.ระโนด  3,600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-โรงสีเรืองรองการค้า 2 อ.ระโนด  4,500 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-โรงสีอื่น ๆ และพ่อค้าท้องถิ่น 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452,697 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295400" y="3687886"/>
              <a:ext cx="7010400" cy="9925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ไม่สมดุลและมีส่วนขาด จำนวน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383,251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 marL="342900" indent="-342900">
                <a:buClr>
                  <a:srgbClr val="000000"/>
                </a:buClr>
                <a:buAutoNum type="arabicPeriod"/>
              </a:pP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ส่งเสริมการรวมกลุ่มแปลงใหญ่ โดยภาครัฐช่วยดูแลระบบน้ำเทคโนโลยีการผลิต การจัดการศัตรูพืช</a:t>
              </a:r>
            </a:p>
            <a:p>
              <a:pPr marL="342900" indent="-342900">
                <a:buClr>
                  <a:srgbClr val="000000"/>
                </a:buClr>
                <a:buAutoNum type="arabicPeriod"/>
              </a:pP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นโยบายการตลาดนำการผลิต โดยการทำ</a:t>
              </a:r>
              <a:r>
                <a:rPr lang="en-US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MOU </a:t>
              </a: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ระหว่างโรงสีกับผู้ผลิต</a:t>
              </a:r>
            </a:p>
            <a:p>
              <a:pPr algn="ctr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80791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พื้นที่ให้ผล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152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,988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047655" y="2040327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047655" y="2951162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730387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531225" y="1897257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511197" y="2998425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259011" y="2448180"/>
              <a:ext cx="1134000" cy="0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85216" y="2226389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78518" y="309698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40206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5033600" y="1428750"/>
              <a:ext cx="1066800" cy="195053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465,619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703028" y="1428750"/>
              <a:ext cx="1066800" cy="196207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82,368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2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B6EB586F-F014-4B2E-A2F9-BF7AB55F6D87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ส่วนขาด</a:t>
            </a:r>
          </a:p>
        </p:txBody>
      </p:sp>
    </p:spTree>
    <p:extLst>
      <p:ext uri="{BB962C8B-B14F-4D97-AF65-F5344CB8AC3E}">
        <p14:creationId xmlns:p14="http://schemas.microsoft.com/office/powerpoint/2010/main" val="107576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83557"/>
            <a:ext cx="9434445" cy="4349062"/>
            <a:chOff x="228600" y="1418667"/>
            <a:chExt cx="8708719" cy="3261797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7,178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 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31 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10.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ลองกอง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ส.ค.-ก.ย.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19886"/>
              <a:ext cx="1036028" cy="83700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99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0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84341" y="2622536"/>
              <a:ext cx="2372631" cy="62324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พ่อค้านอก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   -   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2374219" cy="62324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1,910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-ตลาดท้องถิ่น  1,910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7033" y="3687885"/>
              <a:ext cx="7749161" cy="9925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ไม่สมดุลและมีส่วนเกิน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78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1.ส่งเสริมการปลูกเฉพาะในพื้นที่เหมาะสม และพัฒนาคุณภาพผลผลิต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2.สร้างจุดรวบรวมสินค้าพัฒนาแรงงานคัดเกรดส่งเสริมเกษตรกรให้คัดเกรดก่อนส่งจำหน่าย</a:t>
              </a:r>
            </a:p>
            <a:p>
              <a:pPr algn="ctr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พื้นที่ให้ผล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6,915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632519" y="171903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616587" y="2697535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426880" y="22081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707747" y="2169989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990225" y="3045495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481396" y="3922589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75432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1,832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7658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1,910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41C26B2A-E2D9-49EE-B247-787A1264779D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ส่วนขาด</a:t>
            </a:r>
            <a:endParaRPr lang="th-TH" sz="1600" b="1" i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286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140424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8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38092" y="1396998"/>
            <a:ext cx="9174328" cy="4277042"/>
            <a:chOff x="219777" y="1428749"/>
            <a:chExt cx="8468611" cy="3207782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50"/>
              <a:ext cx="1063385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108,027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154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23,728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11.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ยางพารา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414945" y="1428750"/>
              <a:ext cx="864000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ม.ค.-ก.พ.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414945" y="2738437"/>
              <a:ext cx="838200" cy="62324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852111" y="2990407"/>
              <a:ext cx="2492732" cy="48474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</a:t>
              </a:r>
            </a:p>
            <a:p>
              <a:pPr defTabSz="1072377">
                <a:buClr>
                  <a:srgbClr val="000000"/>
                </a:buClr>
              </a:pPr>
              <a:endParaRPr lang="th-TH" sz="4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marL="342900" indent="-342900" defTabSz="1072377">
                <a:buClr>
                  <a:srgbClr val="000000"/>
                </a:buClr>
                <a:buAutoNum type="arabicPlain" startAt="13"/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 –พ่อค้าจังหวัดนครศรีธรรมราช </a:t>
              </a:r>
              <a:endParaRPr lang="th-TH" sz="14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854218" y="1457209"/>
              <a:ext cx="2492732" cy="147732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,862,738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บ.จะนะน้ำยาง จำกัด     51,990 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บ.</a:t>
              </a:r>
              <a:r>
                <a:rPr lang="th-TH" sz="1400" b="1" i="1" kern="0" dirty="0" err="1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กรีน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ไอ</a:t>
              </a:r>
              <a:r>
                <a:rPr lang="th-TH" sz="1400" b="1" i="1" kern="0" dirty="0" err="1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โซพรีน</a:t>
              </a: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จำกัด  20,000 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-บ.กองทุนอุตสาหกรรมน้ำยางข้น จำกัด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4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อ.จะนะ                   140,000 </a:t>
              </a:r>
              <a:r>
                <a:rPr lang="th-TH" sz="14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5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</a:t>
              </a:r>
              <a:r>
                <a:rPr lang="th-TH" sz="15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บ.อื่นๆ/สกย./ตลาดใน</a:t>
              </a:r>
              <a:r>
                <a:rPr lang="th-TH" sz="15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ท้องถิ่น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5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5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            3,650,748 </a:t>
              </a:r>
              <a:r>
                <a:rPr lang="th-TH" sz="15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295400" y="3643952"/>
              <a:ext cx="7010400" cy="9925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ไม่สมดุลและมีส่วนขาด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3,435,144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1.การ</a:t>
              </a: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รวมกลุ่มแปรรูปผลผลิตผลิตภัณฑ์ยาง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2.การ</a:t>
              </a: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รับซื้อผลผลิตจากจังหวัดใกล้เคียง สภาพปัญหาด้านยางพารา เป็นปัจจัยด้านราคาตกต่ำที่ส่งผลกระทบต่อเกษตรกร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chemeClr val="accent1">
                      <a:lumMod val="50000"/>
                    </a:scheme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ในภาพรวมทั้งประเทศ</a:t>
              </a:r>
              <a:endParaRPr lang="en-US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19777" y="2159319"/>
              <a:ext cx="1030154" cy="117147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พื้นที่ให้ผล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</a:t>
              </a:r>
              <a:r>
                <a:rPr lang="th-TH" sz="155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1,914,724</a:t>
              </a:r>
              <a:endParaRPr lang="th-TH" sz="155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ไร่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5562600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5562600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334731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229600" y="17335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2296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039894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4626227" y="1428749"/>
              <a:ext cx="1066800" cy="195053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3,862,751 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373314" y="1428750"/>
              <a:ext cx="1066800" cy="192745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427,607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2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5" name="Rectangle 4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6" name="TextBox 15">
            <a:extLst>
              <a:ext uri="{FF2B5EF4-FFF2-40B4-BE49-F238E27FC236}">
                <a16:creationId xmlns:a16="http://schemas.microsoft.com/office/drawing/2014/main" xmlns="" id="{C884D797-6296-455A-8FA5-7331FA20482B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ส่วนขาด</a:t>
            </a:r>
          </a:p>
        </p:txBody>
      </p:sp>
    </p:spTree>
    <p:extLst>
      <p:ext uri="{BB962C8B-B14F-4D97-AF65-F5344CB8AC3E}">
        <p14:creationId xmlns:p14="http://schemas.microsoft.com/office/powerpoint/2010/main" val="10845859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83557"/>
            <a:ext cx="9328150" cy="4102842"/>
            <a:chOff x="228600" y="1418667"/>
            <a:chExt cx="8610600" cy="3077132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1,276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26  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748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12.ปลากะพง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พ.ค. –ต.ค.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19886"/>
              <a:ext cx="1036028" cy="84253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334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0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79457" y="2663093"/>
              <a:ext cx="2099146" cy="62324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800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-พ่อค้าจังหวัดใกล้เคียง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800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2087911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,200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-พ่อค้าในท้องถิ่น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1,200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7033" y="3687885"/>
              <a:ext cx="7228767" cy="80791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ไม่สมดุลและมีส่วนเกิน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132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1.กรณีสินค้าเกินปริมาณความต้องการ จังหวัดเข้าไปให้ความช่วยเหลือในการจัดหาตลาด และช่วยเหลือตามระเบียบราชการ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2.ภาครัฐจัดหาแหล่งตลาดภายในจังหวัด และนอกจังหวัด และชดเชยราคาตามนโยบายของรัฐบาล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พื้นที่เลี้ยง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89.06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531225" y="17335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510710" y="2721234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343106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31808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93899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1,868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95053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2,000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662914A6-977A-4C65-9A7E-18482CA8CE50}"/>
              </a:ext>
            </a:extLst>
          </p:cNvPr>
          <p:cNvSpPr txBox="1"/>
          <p:nvPr/>
        </p:nvSpPr>
        <p:spPr>
          <a:xfrm>
            <a:off x="7431279" y="348183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ส่วนขาด</a:t>
            </a:r>
            <a:endParaRPr lang="th-TH" sz="1600" b="1" i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54529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83557"/>
            <a:ext cx="9164770" cy="4474996"/>
            <a:chOff x="228600" y="1418667"/>
            <a:chExt cx="8459788" cy="3356246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1,067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 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 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438581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13.กุ้งขาวแวนนาไม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ก.ค.-ก.ย.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19886"/>
              <a:ext cx="1036028" cy="842538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1,067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0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84341" y="2904595"/>
              <a:ext cx="1745260" cy="80791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8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,000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-ตลาดสัตว์น้ำมหาชัย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จ.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สมุทรสาคร 8,000 ตัน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1745260" cy="140807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,000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-บ.ห้องเย็นโชติว</a:t>
              </a:r>
              <a:r>
                <a:rPr lang="th-TH" sz="1400" b="1" i="1" kern="0" dirty="0" err="1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ัฒน์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หาดใหญ่ 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จำกัด (มหาชน)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-บ.คิงส์</a:t>
              </a:r>
              <a:r>
                <a:rPr lang="th-TH" sz="1400" b="1" i="1" kern="0" dirty="0" err="1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ฟิชเช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อร์ โฮลด</a:t>
              </a:r>
              <a:r>
                <a:rPr lang="th-TH" sz="1400" b="1" i="1" kern="0" dirty="0" err="1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ิ้งส์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จำกัด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-บ.พัฒนา</a:t>
              </a:r>
              <a:r>
                <a:rPr lang="th-TH" sz="1400" b="1" i="1" kern="0" dirty="0" err="1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ซีฟู๊ด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จำกัด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-บ.แมนเอ</a:t>
              </a:r>
              <a:r>
                <a:rPr lang="th-TH" sz="1400" b="1" i="1" kern="0" dirty="0" err="1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โฟ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รสเซน</a:t>
              </a:r>
              <a:r>
                <a:rPr lang="th-TH" sz="1400" b="1" i="1" kern="0" dirty="0" err="1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ฟู๊ดส์</a:t>
              </a: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จำกัด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4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-อื่น ๆ  9 บริษัท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723899" y="3782334"/>
              <a:ext cx="7500932" cy="9925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ไม่สมดุลและมีส่วนขาด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135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1.ส่งเสริมการรวมกลุ่มเพื่อลดต้นทุนการผลิต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2.วางแผนการผลิตเพื่อควบคุมปริมาณการผลิต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3.รวมกลุ่มเพื่อจัดหาตลาดใหม่ร่วมกัน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พื้นที่เพาะเลี้ยง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12,824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ไร่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229600" y="17335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2296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039894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93899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11,865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95053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12,000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0FAC0DE4-A88B-4FF0-AC98-17D41D268A7F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ส่วนขาด</a:t>
            </a:r>
          </a:p>
        </p:txBody>
      </p:sp>
    </p:spTree>
    <p:extLst>
      <p:ext uri="{BB962C8B-B14F-4D97-AF65-F5344CB8AC3E}">
        <p14:creationId xmlns:p14="http://schemas.microsoft.com/office/powerpoint/2010/main" val="28401268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165102" y="1377579"/>
            <a:ext cx="9317278" cy="4102842"/>
            <a:chOff x="228600" y="1418667"/>
            <a:chExt cx="8600565" cy="3077132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2,283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124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14.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ไข่ไก่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ม.ค.-ธ.ค.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529" y="2482825"/>
              <a:ext cx="1036028" cy="83099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8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รวม </a:t>
              </a:r>
              <a:r>
                <a:rPr lang="en-US" sz="18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15 </a:t>
              </a:r>
              <a:r>
                <a:rPr lang="th-TH" sz="18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6 ราย</a:t>
              </a: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GFM 9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  <a:endParaRPr lang="th-TH" sz="10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84340" y="2416964"/>
              <a:ext cx="2246839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246,687,361  ฟอง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-ตลาดนราธิวาส/ยะลา/ปัตตานี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   246,187,361 ฟอง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-ตลาดสตูล/พัทลุง 500,000 ฟอง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2246839" cy="80791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,071,482,560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ฟอง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-ตลาดในท้องถิ่น </a:t>
              </a:r>
              <a:endPara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    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,071,482,560 ฟอง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7033" y="3687885"/>
              <a:ext cx="7228767" cy="80791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ไม่สมดุลและมีส่วนขาด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543,947,681 ฟอง </a:t>
              </a:r>
            </a:p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1.ส่งเสริมให้ความรู้เพื่อลดต้นทุนการผลิต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2.วางแผนการผลิตตามปริมาณความต้องการ</a:t>
              </a: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ตลาด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จำนวนสัตว์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1,984,236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512386" y="1732366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524365" y="2723541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322680" y="222766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624542" y="2198801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924260" y="3046775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420100" y="3911568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91590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774,222,240</a:t>
              </a:r>
              <a:endParaRPr lang="th-TH" sz="14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ฟอง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927451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4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1,318,169,921</a:t>
              </a:r>
              <a:endParaRPr lang="th-TH" sz="14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ฟอง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7CB7A65D-BC5D-4169-AC7D-3122618A47C4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ส่วนขาด</a:t>
            </a:r>
            <a:endParaRPr lang="th-TH" sz="1600" b="1" i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942576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83557"/>
            <a:ext cx="9164770" cy="4349063"/>
            <a:chOff x="228600" y="1418667"/>
            <a:chExt cx="8459788" cy="3261797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5,956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148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2,023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15.แพะเนื้อ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ม.ค.-ธ.ค.</a:t>
              </a: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455507"/>
              <a:ext cx="1036028" cy="90024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GFM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  <a:endParaRPr lang="th-TH" sz="12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8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84341" y="2416964"/>
              <a:ext cx="1745260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1,000  ตัว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 จ.ปัตตานี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 จ.ยะลา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 จ.นราธิวาส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1745260" cy="80791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62,000  ตัว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-พ่อค้าในท้องถิ่น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7033" y="3687885"/>
              <a:ext cx="7228767" cy="99257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ไม่สมดุลและมีส่วนขาด  44,032 ตัว</a:t>
              </a:r>
            </a:p>
            <a:p>
              <a:pPr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จังหวัดมีการบริหารจัดการ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1.ส่งเสริมให้ความรู้เพื่อลดต้นทุนการผลิต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2.การหาช่องทางตลาดใหม่ ๆ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3.ส่งเสริมการผลิตภายในจังหวัดเพิ่มขึ้น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จำนวนสัตว์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58,311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229600" y="17335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2296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039894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93899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18,968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95053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63,000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ปี </a:t>
            </a:r>
            <a:r>
              <a:rPr lang="th-TH" sz="1600" b="1" i="1" dirty="0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6C234830-F699-4C0F-AECA-CCD41C2152BB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ส่วนขาด</a:t>
            </a:r>
          </a:p>
        </p:txBody>
      </p:sp>
    </p:spTree>
    <p:extLst>
      <p:ext uri="{BB962C8B-B14F-4D97-AF65-F5344CB8AC3E}">
        <p14:creationId xmlns:p14="http://schemas.microsoft.com/office/powerpoint/2010/main" val="32853779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-11254" y="599453"/>
            <a:ext cx="3029817" cy="400655"/>
          </a:xfrm>
          <a:prstGeom prst="rect">
            <a:avLst/>
          </a:prstGeom>
          <a:noFill/>
        </p:spPr>
        <p:txBody>
          <a:bodyPr wrap="non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(ประมาณการช่วงเดือน มค.-</a:t>
            </a:r>
            <a:r>
              <a:rPr lang="th-TH" sz="1900" b="1" kern="0" dirty="0" err="1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ธค</a:t>
            </a:r>
            <a:r>
              <a: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.</a:t>
            </a:r>
            <a:r>
              <a:rPr lang="th-TH" sz="1900" b="1" kern="0" dirty="0" smtClean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2566)</a:t>
            </a:r>
            <a:endParaRPr lang="en-US" sz="1900" b="1" kern="0" dirty="0">
              <a:solidFill>
                <a:srgbClr val="3A81BA">
                  <a:lumMod val="50000"/>
                </a:srgbClr>
              </a:solidFill>
              <a:latin typeface="EucrosiaUPC" pitchFamily="18" charset="-34"/>
              <a:cs typeface="EucrosiaUPC" pitchFamily="18" charset="-34"/>
              <a:sym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65102" y="222846"/>
            <a:ext cx="2146297" cy="539154"/>
          </a:xfrm>
          <a:prstGeom prst="rect">
            <a:avLst/>
          </a:prstGeom>
          <a:noFill/>
        </p:spPr>
        <p:txBody>
          <a:bodyPr wrap="square" lIns="107226" tIns="53610" rIns="107226" bIns="53610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b="1" kern="0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ucrosiaUPC" pitchFamily="18" charset="-34"/>
                <a:cs typeface="EucrosiaUPC" pitchFamily="18" charset="-34"/>
                <a:sym typeface="Arial"/>
              </a:rPr>
              <a:t>จังหวัดสงขลา</a:t>
            </a:r>
          </a:p>
        </p:txBody>
      </p:sp>
      <p:grpSp>
        <p:nvGrpSpPr>
          <p:cNvPr id="2" name="กลุ่ม 61"/>
          <p:cNvGrpSpPr/>
          <p:nvPr/>
        </p:nvGrpSpPr>
        <p:grpSpPr>
          <a:xfrm>
            <a:off x="247650" y="1383557"/>
            <a:ext cx="9164770" cy="4102842"/>
            <a:chOff x="228600" y="1418667"/>
            <a:chExt cx="8459788" cy="3077131"/>
          </a:xfrm>
        </p:grpSpPr>
        <p:sp>
          <p:nvSpPr>
            <p:cNvPr id="8" name="TextBox 7"/>
            <p:cNvSpPr txBox="1"/>
            <p:nvPr/>
          </p:nvSpPr>
          <p:spPr>
            <a:xfrm>
              <a:off x="1295400" y="1428749"/>
              <a:ext cx="1298317" cy="191590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เกษตรกรแบบ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รายเดียว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587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สถาบันเกษตรกร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กลุ่ม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เกษตรกร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28 ราย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28600" y="1428750"/>
              <a:ext cx="990600" cy="25391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16.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สุกร</a:t>
              </a: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727085" y="1418667"/>
              <a:ext cx="1053602" cy="992579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ผลิตผลออกมากที่สุดช่วง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ม.ค.-ธ.ค.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4659" y="2519886"/>
              <a:ext cx="1036028" cy="80791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มาตรฐาน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43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GAP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23 ราย</a:t>
              </a:r>
              <a:r>
                <a:rPr lang="en-US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GFM 20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ราย</a:t>
              </a:r>
              <a:endParaRPr lang="th-TH" sz="8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484341" y="2416964"/>
              <a:ext cx="1745260" cy="80791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ปริมาณความต้องการผลผลิตนอกจังหวัด 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240,000 ตัว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 จ.พัทลุง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6484341" y="1448315"/>
              <a:ext cx="1745260" cy="807913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ปริมาณความต้องการผลผลิตในจังหวัด </a:t>
              </a: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17,643,328 </a:t>
              </a: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</a:t>
              </a:r>
            </a:p>
            <a:p>
              <a:pPr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-พ่อค้าในท้องถิ่น</a:t>
              </a:r>
            </a:p>
            <a:p>
              <a:pPr defTabSz="1072377">
                <a:buClr>
                  <a:srgbClr val="000000"/>
                </a:buClr>
              </a:pP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1077033" y="3687885"/>
              <a:ext cx="7228767" cy="80791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ปริมาณผลผลิตเทียบกับปริมาณความต้องการ   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ไม่สมดุลและมีส่วนขาด  </a:t>
              </a:r>
              <a:r>
                <a:rPr lang="th-TH" sz="1600" b="1" u="sng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17,584,194  ตัว จังหวัด</a:t>
              </a: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มีการบริหารจัดการ ดังนี้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1.ส่งเสริมให้ความรู้เพื่อลดต้นทุนการผลิต</a:t>
              </a:r>
            </a:p>
            <a:p>
              <a:pPr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2.ส่งเสริมการผลิตภายในจังหวัด</a:t>
              </a:r>
            </a:p>
            <a:p>
              <a:pPr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8600" y="2171269"/>
              <a:ext cx="990600" cy="1177245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จำนวนสัตว์  </a:t>
              </a: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          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71,013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 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en-US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cxnSp>
          <p:nvCxnSpPr>
            <p:cNvPr id="50" name="ลูกศรเชื่อมต่อแบบตรง 49"/>
            <p:cNvCxnSpPr/>
            <p:nvPr/>
          </p:nvCxnSpPr>
          <p:spPr>
            <a:xfrm>
              <a:off x="6179541" y="18097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" name="ลูกศรเชื่อมต่อแบบตรง 50"/>
            <p:cNvCxnSpPr/>
            <p:nvPr/>
          </p:nvCxnSpPr>
          <p:spPr>
            <a:xfrm>
              <a:off x="6179541" y="2647950"/>
              <a:ext cx="3048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" name="ลูกศรเชื่อมต่อแบบตรง 51"/>
            <p:cNvCxnSpPr/>
            <p:nvPr/>
          </p:nvCxnSpPr>
          <p:spPr>
            <a:xfrm>
              <a:off x="4862273" y="2266950"/>
              <a:ext cx="303212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" name="ตัวเชื่อมต่อตรง 52"/>
            <p:cNvCxnSpPr/>
            <p:nvPr/>
          </p:nvCxnSpPr>
          <p:spPr>
            <a:xfrm>
              <a:off x="8229600" y="17335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5" name="ตัวเชื่อมต่อตรง 54"/>
            <p:cNvCxnSpPr/>
            <p:nvPr/>
          </p:nvCxnSpPr>
          <p:spPr>
            <a:xfrm>
              <a:off x="8229600" y="2724150"/>
              <a:ext cx="3048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" name="ตัวเชื่อมต่อตรง 55"/>
            <p:cNvCxnSpPr/>
            <p:nvPr/>
          </p:nvCxnSpPr>
          <p:spPr>
            <a:xfrm rot="5400000">
              <a:off x="8039894" y="2228056"/>
              <a:ext cx="990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" name="ตัวเชื่อมต่อตรง 56"/>
            <p:cNvCxnSpPr/>
            <p:nvPr/>
          </p:nvCxnSpPr>
          <p:spPr>
            <a:xfrm>
              <a:off x="8534400" y="2190750"/>
              <a:ext cx="1524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" name="ตัวเชื่อมต่อตรง 57"/>
            <p:cNvCxnSpPr/>
            <p:nvPr/>
          </p:nvCxnSpPr>
          <p:spPr>
            <a:xfrm rot="5400000">
              <a:off x="7811294" y="3066256"/>
              <a:ext cx="1752600" cy="1588"/>
            </a:xfrm>
            <a:prstGeom prst="line">
              <a:avLst/>
            </a:prstGeom>
            <a:ln w="19050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ลูกศรเชื่อมต่อแบบตรง 58"/>
            <p:cNvCxnSpPr/>
            <p:nvPr/>
          </p:nvCxnSpPr>
          <p:spPr>
            <a:xfrm rot="10800000">
              <a:off x="8305800" y="3943350"/>
              <a:ext cx="381000" cy="1588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8" name="TextBox 37"/>
            <p:cNvSpPr txBox="1"/>
            <p:nvPr/>
          </p:nvSpPr>
          <p:spPr>
            <a:xfrm>
              <a:off x="3900857" y="1428749"/>
              <a:ext cx="1066800" cy="1881284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299,134</a:t>
              </a: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</a:t>
              </a: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1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153769" y="1428749"/>
              <a:ext cx="1066800" cy="18697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 defTabSz="1072377">
                <a:buClr>
                  <a:srgbClr val="000000"/>
                </a:buClr>
              </a:pPr>
              <a:r>
                <a:rPr lang="th-TH" sz="1600" b="1" u="sng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ปริมาณความต้องการผลผลิตรวม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u="sng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 smtClean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17,883,328</a:t>
              </a:r>
              <a:endPara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r>
                <a:rPr lang="th-TH" sz="1600" b="1" i="1" kern="0" dirty="0">
                  <a:solidFill>
                    <a:srgbClr val="3A81BA">
                      <a:lumMod val="50000"/>
                    </a:srgbClr>
                  </a:solidFill>
                  <a:latin typeface="EucrosiaUPC" pitchFamily="18" charset="-34"/>
                  <a:cs typeface="EucrosiaUPC" pitchFamily="18" charset="-34"/>
                  <a:sym typeface="Arial"/>
                </a:rPr>
                <a:t>ตัว</a:t>
              </a: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6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  <a:p>
              <a:pPr algn="ctr" defTabSz="1072377">
                <a:buClr>
                  <a:srgbClr val="000000"/>
                </a:buClr>
              </a:pPr>
              <a:endParaRPr lang="th-TH" sz="1900" b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895600" y="6238399"/>
            <a:ext cx="7010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i="1" dirty="0"/>
              <a:t>ตารางข้อมูลการบริหารจัดการสินค้าเกษตรที่สำคัญของจังหวัด </a:t>
            </a:r>
            <a:r>
              <a:rPr lang="th-TH" sz="1600" b="1" i="1"/>
              <a:t>ปี </a:t>
            </a:r>
            <a:r>
              <a:rPr lang="th-TH" sz="1600" b="1" i="1" smtClean="0"/>
              <a:t>66 </a:t>
            </a:r>
            <a:endParaRPr lang="en-US" sz="1600" b="1" i="1" dirty="0"/>
          </a:p>
        </p:txBody>
      </p:sp>
      <p:sp>
        <p:nvSpPr>
          <p:cNvPr id="26" name="Rectangle 25"/>
          <p:cNvSpPr/>
          <p:nvPr/>
        </p:nvSpPr>
        <p:spPr>
          <a:xfrm>
            <a:off x="7803380" y="6564923"/>
            <a:ext cx="199125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1600" b="1" i="1" dirty="0"/>
              <a:t>1 หน้า ต่อ 1 ชนิดสินค้าเกษตร</a:t>
            </a:r>
            <a:endParaRPr lang="en-US" sz="1600" dirty="0"/>
          </a:p>
        </p:txBody>
      </p:sp>
      <p:sp>
        <p:nvSpPr>
          <p:cNvPr id="27" name="TextBox 15">
            <a:extLst>
              <a:ext uri="{FF2B5EF4-FFF2-40B4-BE49-F238E27FC236}">
                <a16:creationId xmlns:a16="http://schemas.microsoft.com/office/drawing/2014/main" xmlns="" id="{528BF59F-0408-4A41-B751-9E124ED86657}"/>
              </a:ext>
            </a:extLst>
          </p:cNvPr>
          <p:cNvSpPr txBox="1"/>
          <p:nvPr/>
        </p:nvSpPr>
        <p:spPr>
          <a:xfrm>
            <a:off x="7431279" y="673444"/>
            <a:ext cx="1484121" cy="33855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defTabSz="1072377">
              <a:buClr>
                <a:srgbClr val="000000"/>
              </a:buClr>
            </a:pPr>
            <a:r>
              <a:rPr lang="th-TH" sz="1600" b="1" i="1" kern="0" dirty="0">
                <a:solidFill>
                  <a:srgbClr val="3A81BA">
                    <a:lumMod val="50000"/>
                  </a:srgbClr>
                </a:solidFill>
                <a:latin typeface="EucrosiaUPC" pitchFamily="18" charset="-34"/>
                <a:cs typeface="EucrosiaUPC" pitchFamily="18" charset="-34"/>
                <a:sym typeface="Arial"/>
              </a:rPr>
              <a:t>ส่วนขาด</a:t>
            </a:r>
          </a:p>
        </p:txBody>
      </p:sp>
    </p:spTree>
    <p:extLst>
      <p:ext uri="{BB962C8B-B14F-4D97-AF65-F5344CB8AC3E}">
        <p14:creationId xmlns:p14="http://schemas.microsoft.com/office/powerpoint/2010/main" val="16355820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สลิปสตรีม">
  <a:themeElements>
    <a:clrScheme name="รถไฟใต้ดิน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สลิปสตรีม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สลิปสตรีม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7009</TotalTime>
  <Words>2771</Words>
  <Application>Microsoft Office PowerPoint</Application>
  <PresentationFormat>กระดาษ A4 (210x297 มม.)</PresentationFormat>
  <Paragraphs>838</Paragraphs>
  <Slides>18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14</vt:i4>
      </vt:variant>
      <vt:variant>
        <vt:lpstr>ธีม</vt:lpstr>
      </vt:variant>
      <vt:variant>
        <vt:i4>3</vt:i4>
      </vt:variant>
      <vt:variant>
        <vt:lpstr>ชื่อเรื่องสไลด์</vt:lpstr>
      </vt:variant>
      <vt:variant>
        <vt:i4>18</vt:i4>
      </vt:variant>
    </vt:vector>
  </HeadingPairs>
  <TitlesOfParts>
    <vt:vector size="35" baseType="lpstr">
      <vt:lpstr>Angsana New</vt:lpstr>
      <vt:lpstr>Arial</vt:lpstr>
      <vt:lpstr>Arvo</vt:lpstr>
      <vt:lpstr>Calibri</vt:lpstr>
      <vt:lpstr>Cordia New</vt:lpstr>
      <vt:lpstr>EucrosiaUPC</vt:lpstr>
      <vt:lpstr>Georgia</vt:lpstr>
      <vt:lpstr>IrisUPC</vt:lpstr>
      <vt:lpstr>Roboto Condensed</vt:lpstr>
      <vt:lpstr>Roboto Condensed Light</vt:lpstr>
      <vt:lpstr>TH Chakra Petch</vt:lpstr>
      <vt:lpstr>TH SarabunIT๙</vt:lpstr>
      <vt:lpstr>TH SarabunPSK</vt:lpstr>
      <vt:lpstr>Trebuchet MS</vt:lpstr>
      <vt:lpstr>Office Theme</vt:lpstr>
      <vt:lpstr>4_Salerio template</vt:lpstr>
      <vt:lpstr>สลิปสตรีม</vt:lpstr>
      <vt:lpstr>งานนำเสนอ PowerPoint</vt:lpstr>
      <vt:lpstr>จังหวัดสงขลา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คำสั่ง กษ ที่ 341/2561</dc:title>
  <dc:creator>naruemol_ad</dc:creator>
  <cp:lastModifiedBy>ITComputer</cp:lastModifiedBy>
  <cp:revision>514</cp:revision>
  <cp:lastPrinted>2024-02-16T03:17:21Z</cp:lastPrinted>
  <dcterms:created xsi:type="dcterms:W3CDTF">2018-05-03T10:19:33Z</dcterms:created>
  <dcterms:modified xsi:type="dcterms:W3CDTF">2024-02-16T03:17:58Z</dcterms:modified>
</cp:coreProperties>
</file>