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media/image1.webp" ContentType="image/webp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4"/>
  </p:notesMasterIdLst>
  <p:sldIdLst>
    <p:sldId id="259" r:id="rId3"/>
    <p:sldId id="260" r:id="rId4"/>
    <p:sldId id="288" r:id="rId5"/>
    <p:sldId id="286" r:id="rId6"/>
    <p:sldId id="257" r:id="rId7"/>
    <p:sldId id="258" r:id="rId8"/>
    <p:sldId id="261" r:id="rId9"/>
    <p:sldId id="256" r:id="rId10"/>
    <p:sldId id="262" r:id="rId11"/>
    <p:sldId id="263" r:id="rId12"/>
    <p:sldId id="264" r:id="rId13"/>
    <p:sldId id="266" r:id="rId14"/>
    <p:sldId id="285" r:id="rId15"/>
    <p:sldId id="265" r:id="rId16"/>
    <p:sldId id="267" r:id="rId17"/>
    <p:sldId id="268" r:id="rId18"/>
    <p:sldId id="269" r:id="rId19"/>
    <p:sldId id="271" r:id="rId20"/>
    <p:sldId id="274" r:id="rId21"/>
    <p:sldId id="282" r:id="rId22"/>
    <p:sldId id="272" r:id="rId23"/>
    <p:sldId id="278" r:id="rId25"/>
    <p:sldId id="276" r:id="rId26"/>
    <p:sldId id="280" r:id="rId27"/>
    <p:sldId id="279" r:id="rId28"/>
    <p:sldId id="283" r:id="rId29"/>
    <p:sldId id="287" r:id="rId3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81" d="100"/>
          <a:sy n="81" d="100"/>
        </p:scale>
        <p:origin x="754" y="-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3" Type="http://schemas.openxmlformats.org/officeDocument/2006/relationships/tableStyles" Target="tableStyles.xml"/><Relationship Id="rId32" Type="http://schemas.openxmlformats.org/officeDocument/2006/relationships/viewProps" Target="viewProps.xml"/><Relationship Id="rId31" Type="http://schemas.openxmlformats.org/officeDocument/2006/relationships/presProps" Target="presProps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notesMaster" Target="notesMasters/notesMaster1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97A080-53F5-45A9-89BC-0DD3DEDBE3CC}" type="datetimeFigureOut">
              <a:rPr lang="en-US" smtClean="0"/>
            </a:fld>
            <a:endParaRPr lang="en-US"/>
          </a:p>
        </p:txBody>
      </p:sp>
      <p:sp>
        <p:nvSpPr>
          <p:cNvPr id="4" name="ตัวแทนรูปบนสไลด์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  <a:endParaRPr lang="th-TH"/>
          </a:p>
          <a:p>
            <a:pPr lvl="1"/>
            <a:r>
              <a:rPr lang="th-TH"/>
              <a:t>ระดับที่สอง</a:t>
            </a:r>
            <a:endParaRPr lang="th-TH"/>
          </a:p>
          <a:p>
            <a:pPr lvl="2"/>
            <a:r>
              <a:rPr lang="th-TH"/>
              <a:t>ระดับที่สาม</a:t>
            </a:r>
            <a:endParaRPr lang="th-TH"/>
          </a:p>
          <a:p>
            <a:pPr lvl="3"/>
            <a:r>
              <a:rPr lang="th-TH"/>
              <a:t>ระดับที่สี่</a:t>
            </a:r>
            <a:endParaRPr lang="th-TH"/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6A684DE-FEF4-4311-8949-1DE8DCDE033A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6A684DE-FEF4-4311-8949-1DE8DCDE033A}" type="slidenum">
              <a:rPr lang="en-US" smtClean="0"/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6A684DE-FEF4-4311-8949-1DE8DCDE033A}" type="slidenum">
              <a:rPr lang="en-US" smtClean="0"/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6A684DE-FEF4-4311-8949-1DE8DCDE033A}" type="slidenum">
              <a:rPr lang="en-US" smtClean="0"/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 hasCustomPrompt="1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h-TH"/>
              <a:t>คลิกเพื่อแก้ไขสไตล์ชื่อเรื่องรองต้นแบบ</a:t>
            </a:r>
            <a:endParaRPr lang="en-US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4CBA5-7568-497B-AF34-B6C0E62B8986}" type="datetimeFigureOut">
              <a:rPr lang="en-US" smtClean="0"/>
            </a:fld>
            <a:endParaRPr lang="en-US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182EA-4098-402F-9BDE-9A203C95F160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  <a:endParaRPr lang="th-TH"/>
          </a:p>
          <a:p>
            <a:pPr lvl="1"/>
            <a:r>
              <a:rPr lang="th-TH"/>
              <a:t>ระดับที่สอง</a:t>
            </a:r>
            <a:endParaRPr lang="th-TH"/>
          </a:p>
          <a:p>
            <a:pPr lvl="2"/>
            <a:r>
              <a:rPr lang="th-TH"/>
              <a:t>ระดับที่สาม</a:t>
            </a:r>
            <a:endParaRPr lang="th-TH"/>
          </a:p>
          <a:p>
            <a:pPr lvl="3"/>
            <a:r>
              <a:rPr lang="th-TH"/>
              <a:t>ระดับที่สี่</a:t>
            </a:r>
            <a:endParaRPr lang="th-TH"/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4CBA5-7568-497B-AF34-B6C0E62B8986}" type="datetimeFigureOut">
              <a:rPr lang="en-US" smtClean="0"/>
            </a:fld>
            <a:endParaRPr lang="en-US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182EA-4098-402F-9BDE-9A203C95F160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 hasCustomPrompt="1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  <a:endParaRPr lang="th-TH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4CBA5-7568-497B-AF34-B6C0E62B8986}" type="datetimeFigureOut">
              <a:rPr lang="en-US" smtClean="0"/>
            </a:fld>
            <a:endParaRPr lang="en-US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182EA-4098-402F-9BDE-9A203C95F160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  <a:endParaRPr lang="th-TH"/>
          </a:p>
          <a:p>
            <a:pPr lvl="1"/>
            <a:r>
              <a:rPr lang="th-TH"/>
              <a:t>ระดับที่สอง</a:t>
            </a:r>
            <a:endParaRPr lang="th-TH"/>
          </a:p>
          <a:p>
            <a:pPr lvl="2"/>
            <a:r>
              <a:rPr lang="th-TH"/>
              <a:t>ระดับที่สาม</a:t>
            </a:r>
            <a:endParaRPr lang="th-TH"/>
          </a:p>
          <a:p>
            <a:pPr lvl="3"/>
            <a:r>
              <a:rPr lang="th-TH"/>
              <a:t>ระดับที่สี่</a:t>
            </a:r>
            <a:endParaRPr lang="th-TH"/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  <a:endParaRPr lang="th-TH"/>
          </a:p>
          <a:p>
            <a:pPr lvl="1"/>
            <a:r>
              <a:rPr lang="th-TH"/>
              <a:t>ระดับที่สอง</a:t>
            </a:r>
            <a:endParaRPr lang="th-TH"/>
          </a:p>
          <a:p>
            <a:pPr lvl="2"/>
            <a:r>
              <a:rPr lang="th-TH"/>
              <a:t>ระดับที่สาม</a:t>
            </a:r>
            <a:endParaRPr lang="th-TH"/>
          </a:p>
          <a:p>
            <a:pPr lvl="3"/>
            <a:r>
              <a:rPr lang="th-TH"/>
              <a:t>ระดับที่สี่</a:t>
            </a:r>
            <a:endParaRPr lang="th-TH"/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4CBA5-7568-497B-AF34-B6C0E62B8986}" type="datetimeFigureOut">
              <a:rPr lang="en-US" smtClean="0"/>
            </a:fld>
            <a:endParaRPr lang="en-US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182EA-4098-402F-9BDE-9A203C95F160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 hasCustomPrompt="1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  <a:endParaRPr lang="th-TH"/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  <a:endParaRPr lang="th-TH"/>
          </a:p>
          <a:p>
            <a:pPr lvl="1"/>
            <a:r>
              <a:rPr lang="th-TH"/>
              <a:t>ระดับที่สอง</a:t>
            </a:r>
            <a:endParaRPr lang="th-TH"/>
          </a:p>
          <a:p>
            <a:pPr lvl="2"/>
            <a:r>
              <a:rPr lang="th-TH"/>
              <a:t>ระดับที่สาม</a:t>
            </a:r>
            <a:endParaRPr lang="th-TH"/>
          </a:p>
          <a:p>
            <a:pPr lvl="3"/>
            <a:r>
              <a:rPr lang="th-TH"/>
              <a:t>ระดับที่สี่</a:t>
            </a:r>
            <a:endParaRPr lang="th-TH"/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5" name="ตัวแทนข้อความ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  <a:endParaRPr lang="th-TH"/>
          </a:p>
        </p:txBody>
      </p:sp>
      <p:sp>
        <p:nvSpPr>
          <p:cNvPr id="6" name="ตัวแทนเนื้อหา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  <a:endParaRPr lang="th-TH"/>
          </a:p>
          <a:p>
            <a:pPr lvl="1"/>
            <a:r>
              <a:rPr lang="th-TH"/>
              <a:t>ระดับที่สอง</a:t>
            </a:r>
            <a:endParaRPr lang="th-TH"/>
          </a:p>
          <a:p>
            <a:pPr lvl="2"/>
            <a:r>
              <a:rPr lang="th-TH"/>
              <a:t>ระดับที่สาม</a:t>
            </a:r>
            <a:endParaRPr lang="th-TH"/>
          </a:p>
          <a:p>
            <a:pPr lvl="3"/>
            <a:r>
              <a:rPr lang="th-TH"/>
              <a:t>ระดับที่สี่</a:t>
            </a:r>
            <a:endParaRPr lang="th-TH"/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7" name="ตัวแทน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4CBA5-7568-497B-AF34-B6C0E62B8986}" type="datetimeFigureOut">
              <a:rPr lang="en-US" smtClean="0"/>
            </a:fld>
            <a:endParaRPr lang="en-US"/>
          </a:p>
        </p:txBody>
      </p:sp>
      <p:sp>
        <p:nvSpPr>
          <p:cNvPr id="8" name="ตัวแทน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ตัวแทนหมายเลขสไลด์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182EA-4098-402F-9BDE-9A203C95F160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4CBA5-7568-497B-AF34-B6C0E62B8986}" type="datetimeFigureOut">
              <a:rPr lang="en-US" smtClean="0"/>
            </a:fld>
            <a:endParaRPr lang="en-US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ตัวแทนหมายเลขสไลด์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182EA-4098-402F-9BDE-9A203C95F160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4CBA5-7568-497B-AF34-B6C0E62B8986}" type="datetimeFigureOut">
              <a:rPr lang="en-US" smtClean="0"/>
            </a:fld>
            <a:endParaRPr lang="en-US"/>
          </a:p>
        </p:txBody>
      </p:sp>
      <p:sp>
        <p:nvSpPr>
          <p:cNvPr id="3" name="ตัวแทน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182EA-4098-402F-9BDE-9A203C95F160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 hasCustomPrompt="1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  <a:endParaRPr lang="th-TH"/>
          </a:p>
          <a:p>
            <a:pPr lvl="1"/>
            <a:r>
              <a:rPr lang="th-TH"/>
              <a:t>ระดับที่สอง</a:t>
            </a:r>
            <a:endParaRPr lang="th-TH"/>
          </a:p>
          <a:p>
            <a:pPr lvl="2"/>
            <a:r>
              <a:rPr lang="th-TH"/>
              <a:t>ระดับที่สาม</a:t>
            </a:r>
            <a:endParaRPr lang="th-TH"/>
          </a:p>
          <a:p>
            <a:pPr lvl="3"/>
            <a:r>
              <a:rPr lang="th-TH"/>
              <a:t>ระดับที่สี่</a:t>
            </a:r>
            <a:endParaRPr lang="th-TH"/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  <a:endParaRPr lang="th-TH"/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4CBA5-7568-497B-AF34-B6C0E62B8986}" type="datetimeFigureOut">
              <a:rPr lang="en-US" smtClean="0"/>
            </a:fld>
            <a:endParaRPr lang="en-US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182EA-4098-402F-9BDE-9A203C95F160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 hasCustomPrompt="1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รูปภาพ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  <a:endParaRPr lang="th-TH"/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4CBA5-7568-497B-AF34-B6C0E62B8986}" type="datetimeFigureOut">
              <a:rPr lang="en-US" smtClean="0"/>
            </a:fld>
            <a:endParaRPr lang="en-US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182EA-4098-402F-9BDE-9A203C95F160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  <a:endParaRPr lang="th-TH"/>
          </a:p>
          <a:p>
            <a:pPr lvl="1"/>
            <a:r>
              <a:rPr lang="th-TH"/>
              <a:t>ระดับที่สอง</a:t>
            </a:r>
            <a:endParaRPr lang="th-TH"/>
          </a:p>
          <a:p>
            <a:pPr lvl="2"/>
            <a:r>
              <a:rPr lang="th-TH"/>
              <a:t>ระดับที่สาม</a:t>
            </a:r>
            <a:endParaRPr lang="th-TH"/>
          </a:p>
          <a:p>
            <a:pPr lvl="3"/>
            <a:r>
              <a:rPr lang="th-TH"/>
              <a:t>ระดับที่สี่</a:t>
            </a:r>
            <a:endParaRPr lang="th-TH"/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4CBA5-7568-497B-AF34-B6C0E62B8986}" type="datetimeFigureOut">
              <a:rPr lang="en-US" smtClean="0"/>
            </a:fld>
            <a:endParaRPr lang="en-US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182EA-4098-402F-9BDE-9A203C95F160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 hasCustomPrompt="1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  <a:endParaRPr lang="th-TH"/>
          </a:p>
          <a:p>
            <a:pPr lvl="1"/>
            <a:r>
              <a:rPr lang="th-TH"/>
              <a:t>ระดับที่สอง</a:t>
            </a:r>
            <a:endParaRPr lang="th-TH"/>
          </a:p>
          <a:p>
            <a:pPr lvl="2"/>
            <a:r>
              <a:rPr lang="th-TH"/>
              <a:t>ระดับที่สาม</a:t>
            </a:r>
            <a:endParaRPr lang="th-TH"/>
          </a:p>
          <a:p>
            <a:pPr lvl="3"/>
            <a:r>
              <a:rPr lang="th-TH"/>
              <a:t>ระดับที่สี่</a:t>
            </a:r>
            <a:endParaRPr lang="th-TH"/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4CBA5-7568-497B-AF34-B6C0E62B8986}" type="datetimeFigureOut">
              <a:rPr lang="en-US" smtClean="0"/>
            </a:fld>
            <a:endParaRPr lang="en-US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182EA-4098-402F-9BDE-9A203C95F160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ชื่อเรื่อง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  <a:endParaRPr lang="th-TH"/>
          </a:p>
          <a:p>
            <a:pPr lvl="1"/>
            <a:r>
              <a:rPr lang="th-TH"/>
              <a:t>ระดับที่สอง</a:t>
            </a:r>
            <a:endParaRPr lang="th-TH"/>
          </a:p>
          <a:p>
            <a:pPr lvl="2"/>
            <a:r>
              <a:rPr lang="th-TH"/>
              <a:t>ระดับที่สาม</a:t>
            </a:r>
            <a:endParaRPr lang="th-TH"/>
          </a:p>
          <a:p>
            <a:pPr lvl="3"/>
            <a:r>
              <a:rPr lang="th-TH"/>
              <a:t>ระดับที่สี่</a:t>
            </a:r>
            <a:endParaRPr lang="th-TH"/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D4CBA5-7568-497B-AF34-B6C0E62B8986}" type="datetimeFigureOut">
              <a:rPr lang="en-US" smtClean="0"/>
            </a:fld>
            <a:endParaRPr lang="en-US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D182EA-4098-402F-9BDE-9A203C95F160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.webp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7.png"/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10.png"/><Relationship Id="rId3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5.png"/><Relationship Id="rId1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7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8.png"/><Relationship Id="rId1" Type="http://schemas.openxmlformats.org/officeDocument/2006/relationships/image" Target="../media/image17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7.png"/></Relationships>
</file>

<file path=ppt/slides/_rels/slide22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9.png"/><Relationship Id="rId1" Type="http://schemas.openxmlformats.org/officeDocument/2006/relationships/image" Target="../media/image17.png"/></Relationships>
</file>

<file path=ppt/slides/_rels/slide23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3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9.png"/><Relationship Id="rId1" Type="http://schemas.openxmlformats.org/officeDocument/2006/relationships/image" Target="../media/image17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0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1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2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รูปภาพ 4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872"/>
          <a:stretch>
            <a:fillRect/>
          </a:stretch>
        </p:blipFill>
        <p:spPr>
          <a:xfrm>
            <a:off x="0" y="933254"/>
            <a:ext cx="12192000" cy="515073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รูปภาพ 4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771" y="263949"/>
            <a:ext cx="10274458" cy="6188697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" name="กล่องข้อความ 10"/>
          <p:cNvSpPr txBox="1"/>
          <p:nvPr/>
        </p:nvSpPr>
        <p:spPr>
          <a:xfrm>
            <a:off x="1866265" y="615950"/>
            <a:ext cx="9002395" cy="144526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square">
            <a:spAutoFit/>
          </a:bodyPr>
          <a:p>
            <a:r>
              <a:rPr lang="en-US" altLang="th-TH" sz="8800" dirty="0">
                <a:solidFill>
                  <a:srgbClr val="C00000"/>
                </a:solidFill>
              </a:rPr>
              <a:t>    </a:t>
            </a:r>
            <a:r>
              <a:rPr lang="th-TH" sz="8800" dirty="0">
                <a:solidFill>
                  <a:srgbClr val="C00000"/>
                </a:solidFill>
              </a:rPr>
              <a:t>เข้าไลน์กลุ่ม เกษตร  </a:t>
            </a:r>
            <a:r>
              <a:rPr lang="en-US" sz="8800" dirty="0">
                <a:solidFill>
                  <a:srgbClr val="C00000"/>
                </a:solidFill>
              </a:rPr>
              <a:t>AI</a:t>
            </a:r>
            <a:endParaRPr lang="en-US" sz="8800" dirty="0">
              <a:solidFill>
                <a:srgbClr val="C00000"/>
              </a:solidFill>
            </a:endParaRPr>
          </a:p>
        </p:txBody>
      </p:sp>
      <p:pic>
        <p:nvPicPr>
          <p:cNvPr id="4" name="รูปภาพ 3" descr="73970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876675" y="1776095"/>
            <a:ext cx="4439285" cy="4439285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กล่องข้อความ 10"/>
          <p:cNvSpPr txBox="1"/>
          <p:nvPr/>
        </p:nvSpPr>
        <p:spPr>
          <a:xfrm>
            <a:off x="794994" y="3051928"/>
            <a:ext cx="11397006" cy="3046988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square">
            <a:spAutoFit/>
          </a:bodyPr>
          <a:lstStyle/>
          <a:p>
            <a:r>
              <a:rPr lang="en-US" sz="4800" dirty="0">
                <a:solidFill>
                  <a:srgbClr val="C00000"/>
                </a:solidFill>
              </a:rPr>
              <a:t>AI </a:t>
            </a:r>
            <a:r>
              <a:rPr lang="th-TH" sz="4800" dirty="0">
                <a:solidFill>
                  <a:srgbClr val="C00000"/>
                </a:solidFill>
              </a:rPr>
              <a:t>หรือ “ปัญญาประดิษฐ์” (</a:t>
            </a:r>
            <a:r>
              <a:rPr lang="en-US" sz="4800" dirty="0">
                <a:solidFill>
                  <a:srgbClr val="C00000"/>
                </a:solidFill>
              </a:rPr>
              <a:t>Artificial Intelligence) </a:t>
            </a:r>
            <a:r>
              <a:rPr lang="th-TH" sz="4800" dirty="0">
                <a:solidFill>
                  <a:srgbClr val="C00000"/>
                </a:solidFill>
              </a:rPr>
              <a:t>คือเทคโนโลยีที่ทำให้เครื่องจักรหรือโปรแกรมคอมพิวเตอร์สามารถ “คิด”</a:t>
            </a:r>
            <a:endParaRPr lang="th-TH" sz="4800" dirty="0">
              <a:solidFill>
                <a:srgbClr val="C00000"/>
              </a:solidFill>
            </a:endParaRPr>
          </a:p>
          <a:p>
            <a:r>
              <a:rPr lang="th-TH" sz="4800" dirty="0">
                <a:solidFill>
                  <a:srgbClr val="C00000"/>
                </a:solidFill>
              </a:rPr>
              <a:t> และ “ตัดสินใจ” ได้คล้ายมนุษย์   โดยใช้ข้อมูลและ</a:t>
            </a:r>
            <a:r>
              <a:rPr lang="th-TH" sz="4800" dirty="0" err="1">
                <a:solidFill>
                  <a:srgbClr val="C00000"/>
                </a:solidFill>
              </a:rPr>
              <a:t>อัลกอริธึม</a:t>
            </a:r>
            <a:r>
              <a:rPr lang="th-TH" sz="4800" dirty="0">
                <a:solidFill>
                  <a:srgbClr val="C00000"/>
                </a:solidFill>
              </a:rPr>
              <a:t>ในการ</a:t>
            </a:r>
            <a:endParaRPr lang="th-TH" sz="4800" dirty="0">
              <a:solidFill>
                <a:srgbClr val="C00000"/>
              </a:solidFill>
            </a:endParaRPr>
          </a:p>
          <a:p>
            <a:r>
              <a:rPr lang="th-TH" sz="4800" dirty="0">
                <a:solidFill>
                  <a:srgbClr val="C00000"/>
                </a:solidFill>
              </a:rPr>
              <a:t>เรียนรู้และปรับปรุงตัวเองอย่างต่อเนื่อง</a:t>
            </a:r>
            <a:endParaRPr lang="en-US" sz="4800" dirty="0">
              <a:solidFill>
                <a:srgbClr val="C00000"/>
              </a:solidFill>
            </a:endParaRPr>
          </a:p>
        </p:txBody>
      </p:sp>
      <p:sp>
        <p:nvSpPr>
          <p:cNvPr id="15" name="กล่องข้อความ 14"/>
          <p:cNvSpPr txBox="1"/>
          <p:nvPr/>
        </p:nvSpPr>
        <p:spPr>
          <a:xfrm>
            <a:off x="4703977" y="759084"/>
            <a:ext cx="1706250" cy="156966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en-US" sz="9600" dirty="0">
                <a:solidFill>
                  <a:srgbClr val="FF0000"/>
                </a:solidFill>
              </a:rPr>
              <a:t>AI</a:t>
            </a:r>
            <a:endParaRPr lang="en-US" sz="96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รูปภาพ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325" y="230956"/>
            <a:ext cx="5296293" cy="6396087"/>
          </a:xfrm>
          <a:prstGeom prst="rect">
            <a:avLst/>
          </a:prstGeom>
        </p:spPr>
      </p:pic>
      <p:pic>
        <p:nvPicPr>
          <p:cNvPr id="7" name="รูปภาพ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31131" y="230956"/>
            <a:ext cx="3386579" cy="1842941"/>
          </a:xfrm>
          <a:prstGeom prst="rect">
            <a:avLst/>
          </a:prstGeom>
        </p:spPr>
      </p:pic>
      <p:pic>
        <p:nvPicPr>
          <p:cNvPr id="9" name="รูปภาพ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98017" y="2269502"/>
            <a:ext cx="3386579" cy="1944280"/>
          </a:xfrm>
          <a:prstGeom prst="rect">
            <a:avLst/>
          </a:prstGeom>
        </p:spPr>
      </p:pic>
      <p:pic>
        <p:nvPicPr>
          <p:cNvPr id="11" name="รูปภาพ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72531" y="4409387"/>
            <a:ext cx="3386579" cy="2130196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รูปภาพ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523740" y="230956"/>
            <a:ext cx="3298990" cy="2002441"/>
          </a:xfrm>
          <a:prstGeom prst="rect">
            <a:avLst/>
          </a:prstGeom>
        </p:spPr>
      </p:pic>
      <p:pic>
        <p:nvPicPr>
          <p:cNvPr id="6" name="รูปภาพ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8325" y="230956"/>
            <a:ext cx="5296293" cy="6396087"/>
          </a:xfrm>
          <a:prstGeom prst="rect">
            <a:avLst/>
          </a:prstGeom>
        </p:spPr>
      </p:pic>
      <p:pic>
        <p:nvPicPr>
          <p:cNvPr id="1026" name="Picture 2" descr="ออกแบบภาพที่สื่อ การเปลี่ยน ตัวอักษรเป็นภาพ ด้วยa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5269" y="2367815"/>
            <a:ext cx="2931735" cy="21223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ออกแบบภาพที่สื่อ การเปลี่ยน ตัวอักษรเป็นวีดีโอ ด้วยai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3031" y="4624604"/>
            <a:ext cx="3214540" cy="20024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รูปภาพ 4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214312"/>
            <a:ext cx="11430000" cy="6429375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รูปภาพ 4"/>
          <p:cNvPicPr>
            <a:picLocks noChangeAspect="1"/>
          </p:cNvPicPr>
          <p:nvPr/>
        </p:nvPicPr>
        <p:blipFill>
          <a:blip r:embed="rId1"/>
          <a:srcRect l="11374" r="3692"/>
          <a:stretch>
            <a:fillRect/>
          </a:stretch>
        </p:blipFill>
        <p:spPr>
          <a:xfrm>
            <a:off x="641022" y="956348"/>
            <a:ext cx="11277601" cy="4275528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รูปภาพ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61388" y="885470"/>
            <a:ext cx="9669224" cy="508706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กล่องข้อความ 4"/>
          <p:cNvSpPr txBox="1"/>
          <p:nvPr/>
        </p:nvSpPr>
        <p:spPr>
          <a:xfrm>
            <a:off x="2777765" y="2630309"/>
            <a:ext cx="7239786" cy="144655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square">
            <a:spAutoFit/>
          </a:bodyPr>
          <a:lstStyle/>
          <a:p>
            <a:r>
              <a:rPr lang="th-TH" sz="8800" b="1" dirty="0">
                <a:solidFill>
                  <a:srgbClr val="FF0000"/>
                </a:solidFill>
              </a:rPr>
              <a:t>พรอมท์ (</a:t>
            </a:r>
            <a:r>
              <a:rPr lang="en-US" sz="8800" b="1" dirty="0">
                <a:solidFill>
                  <a:srgbClr val="FF0000"/>
                </a:solidFill>
              </a:rPr>
              <a:t>Prompt</a:t>
            </a:r>
            <a:r>
              <a:rPr lang="th-TH" sz="8800" b="1" dirty="0">
                <a:solidFill>
                  <a:srgbClr val="FF0000"/>
                </a:solidFill>
              </a:rPr>
              <a:t>)</a:t>
            </a:r>
            <a:r>
              <a:rPr lang="en-US" sz="8800" b="1" dirty="0">
                <a:solidFill>
                  <a:srgbClr val="FF0000"/>
                </a:solidFill>
              </a:rPr>
              <a:t> </a:t>
            </a:r>
            <a:endParaRPr lang="en-US" sz="8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รูปภาพ 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32087" y="343707"/>
            <a:ext cx="10052125" cy="3841794"/>
          </a:xfrm>
          <a:prstGeom prst="rect">
            <a:avLst/>
          </a:prstGeom>
        </p:spPr>
      </p:pic>
      <p:pic>
        <p:nvPicPr>
          <p:cNvPr id="5" name="รูปภาพ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2087" y="4537366"/>
            <a:ext cx="10078306" cy="1882288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รูปภาพ 4"/>
          <p:cNvPicPr>
            <a:picLocks noChangeAspect="1"/>
          </p:cNvPicPr>
          <p:nvPr/>
        </p:nvPicPr>
        <p:blipFill>
          <a:blip r:embed="rId1"/>
          <a:srcRect l="11374" t="48407" r="42235"/>
          <a:stretch>
            <a:fillRect/>
          </a:stretch>
        </p:blipFill>
        <p:spPr>
          <a:xfrm>
            <a:off x="266168" y="916757"/>
            <a:ext cx="10924504" cy="3912123"/>
          </a:xfrm>
          <a:prstGeom prst="rect">
            <a:avLst/>
          </a:prstGeom>
        </p:spPr>
      </p:pic>
      <p:sp>
        <p:nvSpPr>
          <p:cNvPr id="2" name="กล่องข้อความ 1"/>
          <p:cNvSpPr txBox="1"/>
          <p:nvPr/>
        </p:nvSpPr>
        <p:spPr>
          <a:xfrm>
            <a:off x="266168" y="4792063"/>
            <a:ext cx="5194169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h-TH" sz="4400" b="1" dirty="0">
                <a:solidFill>
                  <a:srgbClr val="FF0000"/>
                </a:solidFill>
              </a:rPr>
              <a:t>เปลี่ยนข้อความให้เป็นภาพ </a:t>
            </a:r>
            <a:endParaRPr lang="en-US" sz="4400" b="1" dirty="0">
              <a:solidFill>
                <a:srgbClr val="FF0000"/>
              </a:solidFill>
            </a:endParaRPr>
          </a:p>
        </p:txBody>
      </p:sp>
      <p:sp>
        <p:nvSpPr>
          <p:cNvPr id="3" name="กล่องข้อความ 2"/>
          <p:cNvSpPr txBox="1"/>
          <p:nvPr/>
        </p:nvSpPr>
        <p:spPr>
          <a:xfrm>
            <a:off x="5728420" y="4792062"/>
            <a:ext cx="6683604" cy="7683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h-TH" sz="4400" b="1" dirty="0">
                <a:solidFill>
                  <a:srgbClr val="FF0000"/>
                </a:solidFill>
              </a:rPr>
              <a:t>เปลี่ยนภาพให้เป็นภาพอินโฟกราฟฟิก </a:t>
            </a:r>
            <a:endParaRPr lang="en-US" sz="4400" b="1" dirty="0">
              <a:solidFill>
                <a:srgbClr val="FF0000"/>
              </a:solidFill>
            </a:endParaRPr>
          </a:p>
        </p:txBody>
      </p:sp>
      <p:sp>
        <p:nvSpPr>
          <p:cNvPr id="4" name="กล่องข้อความ 3"/>
          <p:cNvSpPr txBox="1"/>
          <p:nvPr/>
        </p:nvSpPr>
        <p:spPr>
          <a:xfrm>
            <a:off x="266167" y="5686719"/>
            <a:ext cx="5194169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h-TH" sz="4400" b="1" dirty="0">
                <a:solidFill>
                  <a:srgbClr val="FF0000"/>
                </a:solidFill>
              </a:rPr>
              <a:t>เปลี่ยนภาพให้เป็นข้อความ </a:t>
            </a:r>
            <a:endParaRPr lang="en-US" sz="4400" b="1" dirty="0">
              <a:solidFill>
                <a:srgbClr val="FF0000"/>
              </a:solidFill>
            </a:endParaRPr>
          </a:p>
        </p:txBody>
      </p:sp>
      <p:sp>
        <p:nvSpPr>
          <p:cNvPr id="8" name="กล่องข้อความ 7"/>
          <p:cNvSpPr txBox="1"/>
          <p:nvPr/>
        </p:nvSpPr>
        <p:spPr>
          <a:xfrm>
            <a:off x="5728420" y="5686718"/>
            <a:ext cx="5194169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h-TH" sz="4400" b="1" dirty="0">
                <a:solidFill>
                  <a:srgbClr val="FF0000"/>
                </a:solidFill>
              </a:rPr>
              <a:t>เปลี่ยนจินตนาการให้เป็นภาพ</a:t>
            </a:r>
            <a:endParaRPr lang="en-US" sz="4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กล่องข้อความ 1"/>
          <p:cNvSpPr txBox="1"/>
          <p:nvPr/>
        </p:nvSpPr>
        <p:spPr>
          <a:xfrm>
            <a:off x="5869823" y="1310503"/>
            <a:ext cx="5194169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h-TH" sz="4400" b="1" dirty="0">
                <a:solidFill>
                  <a:srgbClr val="FF0000"/>
                </a:solidFill>
              </a:rPr>
              <a:t>เปลี่ยนข้อความให้เป็นภาพ </a:t>
            </a:r>
            <a:endParaRPr lang="en-US" sz="4400" b="1" dirty="0">
              <a:solidFill>
                <a:srgbClr val="FF0000"/>
              </a:solidFill>
            </a:endParaRPr>
          </a:p>
        </p:txBody>
      </p:sp>
      <p:sp>
        <p:nvSpPr>
          <p:cNvPr id="3" name="กล่องข้อความ 2"/>
          <p:cNvSpPr txBox="1"/>
          <p:nvPr/>
        </p:nvSpPr>
        <p:spPr>
          <a:xfrm>
            <a:off x="5508396" y="2583543"/>
            <a:ext cx="6683604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h-TH" sz="4400" b="1" dirty="0">
                <a:solidFill>
                  <a:srgbClr val="C00000"/>
                </a:solidFill>
              </a:rPr>
              <a:t>เปลี่ยนภาพให้เป็นภาพอินโทกราฟฟิก </a:t>
            </a:r>
            <a:endParaRPr lang="en-US" sz="4400" b="1" dirty="0">
              <a:solidFill>
                <a:srgbClr val="C00000"/>
              </a:solidFill>
            </a:endParaRPr>
          </a:p>
        </p:txBody>
      </p:sp>
      <p:sp>
        <p:nvSpPr>
          <p:cNvPr id="4" name="กล่องข้อความ 3"/>
          <p:cNvSpPr txBox="1"/>
          <p:nvPr/>
        </p:nvSpPr>
        <p:spPr>
          <a:xfrm>
            <a:off x="5869823" y="3856583"/>
            <a:ext cx="5194169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h-TH" sz="4400" b="1" dirty="0">
                <a:solidFill>
                  <a:schemeClr val="accent5">
                    <a:lumMod val="75000"/>
                  </a:schemeClr>
                </a:solidFill>
              </a:rPr>
              <a:t>เปลี่ยนภาพให้เป็นข้อความ </a:t>
            </a:r>
            <a:endParaRPr lang="en-US" sz="4400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8" name="กล่องข้อความ 7"/>
          <p:cNvSpPr txBox="1"/>
          <p:nvPr/>
        </p:nvSpPr>
        <p:spPr>
          <a:xfrm>
            <a:off x="5869823" y="5129623"/>
            <a:ext cx="5194169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h-TH" sz="4400" b="1" dirty="0">
                <a:solidFill>
                  <a:srgbClr val="FF0000"/>
                </a:solidFill>
              </a:rPr>
              <a:t>เปลี่ยนจินตนาการให้เป็นภาพ</a:t>
            </a:r>
            <a:endParaRPr lang="en-US" sz="4400" b="1" dirty="0">
              <a:solidFill>
                <a:srgbClr val="FF0000"/>
              </a:solidFill>
            </a:endParaRPr>
          </a:p>
        </p:txBody>
      </p:sp>
      <p:pic>
        <p:nvPicPr>
          <p:cNvPr id="2050" name="Picture 2" descr="ออกแบบภาพอินโฟกราฟิกที่แสดงวงจรการสื่อสารผ่านภาพและข้อความ โดยมี 4 องค์ประกอบ: ข้อความ → ภาพ, ภาพ → อินโฟกราฟิก, ภาพ → ข้อความ, จินตนาการ → ภาพ ใช้ไอคอนง่าย ๆ เช่น ดินสอ, กล้อง, กราฟ, เมฆความคิด และใช้สีแดงสำหรับการสร้าง, สีน้ำเงินสำหรับการตีความ จัดวางเป็นวงจรหรือแผนภาพ 4 ช่อง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926" y="965045"/>
            <a:ext cx="4785739" cy="4775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รูปภาพ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544597"/>
            <a:ext cx="12192000" cy="5768805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รูปภาพ 3"/>
          <p:cNvPicPr>
            <a:picLocks noChangeAspect="1"/>
          </p:cNvPicPr>
          <p:nvPr/>
        </p:nvPicPr>
        <p:blipFill>
          <a:blip r:embed="rId1"/>
          <a:srcRect t="32556" b="29369"/>
          <a:stretch>
            <a:fillRect/>
          </a:stretch>
        </p:blipFill>
        <p:spPr>
          <a:xfrm>
            <a:off x="0" y="0"/>
            <a:ext cx="12192000" cy="2196446"/>
          </a:xfrm>
          <a:prstGeom prst="rect">
            <a:avLst/>
          </a:prstGeom>
        </p:spPr>
      </p:pic>
      <p:sp>
        <p:nvSpPr>
          <p:cNvPr id="6" name="กล่องข้อความ 5"/>
          <p:cNvSpPr txBox="1"/>
          <p:nvPr/>
        </p:nvSpPr>
        <p:spPr>
          <a:xfrm>
            <a:off x="4072379" y="2617182"/>
            <a:ext cx="4562574" cy="8826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th-TH" sz="4800" b="1" kern="100" dirty="0">
                <a:solidFill>
                  <a:schemeClr val="accent4"/>
                </a:solidFill>
                <a:effectLst/>
                <a:latin typeface="Calibri" panose="020F0502020204030204" charset="0"/>
                <a:ea typeface="Calibri" panose="020F0502020204030204" charset="0"/>
                <a:cs typeface="Cordia New" panose="020B0304020202020204" pitchFamily="34" charset="-34"/>
              </a:rPr>
              <a:t>ฉันอยากเลี้ยงปลานิล</a:t>
            </a:r>
            <a:endParaRPr lang="en-US" sz="4800" b="1" kern="100" dirty="0">
              <a:solidFill>
                <a:schemeClr val="accent4"/>
              </a:solidFill>
              <a:effectLst/>
              <a:latin typeface="Calibri" panose="020F0502020204030204" charset="0"/>
              <a:ea typeface="Calibri" panose="020F0502020204030204" charset="0"/>
              <a:cs typeface="Cordia New" panose="020B0304020202020204" pitchFamily="34" charset="-34"/>
            </a:endParaRPr>
          </a:p>
        </p:txBody>
      </p:sp>
      <p:sp>
        <p:nvSpPr>
          <p:cNvPr id="7" name="กล่องข้อความ 6"/>
          <p:cNvSpPr txBox="1"/>
          <p:nvPr/>
        </p:nvSpPr>
        <p:spPr>
          <a:xfrm>
            <a:off x="4072379" y="3920596"/>
            <a:ext cx="4242062" cy="8826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th-TH" sz="4800" b="1" kern="100" dirty="0">
                <a:solidFill>
                  <a:schemeClr val="accent1">
                    <a:lumMod val="75000"/>
                  </a:schemeClr>
                </a:solidFill>
                <a:effectLst/>
                <a:latin typeface="Calibri" panose="020F0502020204030204" charset="0"/>
                <a:ea typeface="Calibri" panose="020F0502020204030204" charset="0"/>
                <a:cs typeface="Cordia New" panose="020B0304020202020204" pitchFamily="34" charset="-34"/>
              </a:rPr>
              <a:t>ฉันอยากเลี้ยงใส้เดือน</a:t>
            </a:r>
            <a:endParaRPr lang="en-US" sz="4800" b="1" kern="100" dirty="0">
              <a:solidFill>
                <a:schemeClr val="accent1">
                  <a:lumMod val="75000"/>
                </a:schemeClr>
              </a:solidFill>
              <a:effectLst/>
              <a:latin typeface="Calibri" panose="020F0502020204030204" charset="0"/>
              <a:ea typeface="Calibri" panose="020F0502020204030204" charset="0"/>
              <a:cs typeface="Cordia New" panose="020B0304020202020204" pitchFamily="34" charset="-34"/>
            </a:endParaRPr>
          </a:p>
        </p:txBody>
      </p:sp>
      <p:sp>
        <p:nvSpPr>
          <p:cNvPr id="8" name="กล่องข้อความ 7"/>
          <p:cNvSpPr txBox="1"/>
          <p:nvPr/>
        </p:nvSpPr>
        <p:spPr>
          <a:xfrm>
            <a:off x="4072379" y="5304298"/>
            <a:ext cx="4242062" cy="8826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th-TH" sz="4800" b="1" kern="100" dirty="0">
                <a:solidFill>
                  <a:srgbClr val="FF0000"/>
                </a:solidFill>
                <a:effectLst/>
                <a:latin typeface="Calibri" panose="020F0502020204030204" charset="0"/>
                <a:ea typeface="Calibri" panose="020F0502020204030204" charset="0"/>
                <a:cs typeface="Cordia New" panose="020B0304020202020204" pitchFamily="34" charset="-34"/>
              </a:rPr>
              <a:t>ฉันอยากเลี้ยงนกเขา</a:t>
            </a:r>
            <a:endParaRPr lang="en-US" sz="4800" b="1" kern="100" dirty="0">
              <a:solidFill>
                <a:srgbClr val="FF0000"/>
              </a:solidFill>
              <a:effectLst/>
              <a:latin typeface="Calibri" panose="020F0502020204030204" charset="0"/>
              <a:ea typeface="Calibri" panose="020F0502020204030204" charset="0"/>
              <a:cs typeface="Cordia New" panose="020B0304020202020204" pitchFamily="34" charset="-34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รูปภาพ 3"/>
          <p:cNvPicPr>
            <a:picLocks noChangeAspect="1"/>
          </p:cNvPicPr>
          <p:nvPr/>
        </p:nvPicPr>
        <p:blipFill>
          <a:blip r:embed="rId1"/>
          <a:srcRect t="32556" b="29369"/>
          <a:stretch>
            <a:fillRect/>
          </a:stretch>
        </p:blipFill>
        <p:spPr>
          <a:xfrm>
            <a:off x="0" y="0"/>
            <a:ext cx="12192000" cy="2196446"/>
          </a:xfrm>
          <a:prstGeom prst="rect">
            <a:avLst/>
          </a:prstGeom>
        </p:spPr>
      </p:pic>
      <p:sp>
        <p:nvSpPr>
          <p:cNvPr id="6" name="กล่องข้อความ 5"/>
          <p:cNvSpPr txBox="1"/>
          <p:nvPr/>
        </p:nvSpPr>
        <p:spPr>
          <a:xfrm>
            <a:off x="2846894" y="3729386"/>
            <a:ext cx="6947555" cy="882678"/>
          </a:xfrm>
          <a:prstGeom prst="rect">
            <a:avLst/>
          </a:prstGeom>
          <a:solidFill>
            <a:srgbClr val="00B0F0"/>
          </a:solidFill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th-TH" sz="4800" b="1" kern="100" dirty="0">
                <a:solidFill>
                  <a:schemeClr val="accent4"/>
                </a:solidFill>
                <a:effectLst/>
                <a:latin typeface="Calibri" panose="020F0502020204030204" charset="0"/>
                <a:ea typeface="Calibri" panose="020F0502020204030204" charset="0"/>
                <a:cs typeface="Cordia New" panose="020B0304020202020204" pitchFamily="34" charset="-34"/>
              </a:rPr>
              <a:t>ฉันอยากเขียนโครงการเลี้ยงปลานิล</a:t>
            </a:r>
            <a:endParaRPr lang="en-US" sz="4800" b="1" kern="100" dirty="0">
              <a:solidFill>
                <a:schemeClr val="accent4"/>
              </a:solidFill>
              <a:effectLst/>
              <a:latin typeface="Calibri" panose="020F0502020204030204" charset="0"/>
              <a:ea typeface="Calibri" panose="020F0502020204030204" charset="0"/>
              <a:cs typeface="Cordia New" panose="020B0304020202020204" pitchFamily="34" charset="-34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รูปภาพ 3"/>
          <p:cNvPicPr>
            <a:picLocks noChangeAspect="1"/>
          </p:cNvPicPr>
          <p:nvPr/>
        </p:nvPicPr>
        <p:blipFill>
          <a:blip r:embed="rId1"/>
          <a:srcRect t="32556" b="29369"/>
          <a:stretch>
            <a:fillRect/>
          </a:stretch>
        </p:blipFill>
        <p:spPr>
          <a:xfrm>
            <a:off x="0" y="0"/>
            <a:ext cx="12192000" cy="2196446"/>
          </a:xfrm>
          <a:prstGeom prst="rect">
            <a:avLst/>
          </a:prstGeom>
        </p:spPr>
      </p:pic>
      <p:sp>
        <p:nvSpPr>
          <p:cNvPr id="6" name="กล่องข้อความ 5"/>
          <p:cNvSpPr txBox="1"/>
          <p:nvPr/>
        </p:nvSpPr>
        <p:spPr>
          <a:xfrm>
            <a:off x="1517716" y="2805559"/>
            <a:ext cx="10105534" cy="3253711"/>
          </a:xfrm>
          <a:prstGeom prst="rect">
            <a:avLst/>
          </a:prstGeom>
          <a:solidFill>
            <a:srgbClr val="002060"/>
          </a:solidFill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th-TH" sz="4800" b="1" kern="100" dirty="0">
                <a:solidFill>
                  <a:schemeClr val="accent4"/>
                </a:solidFill>
                <a:effectLst/>
                <a:latin typeface="Calibri" panose="020F0502020204030204" charset="0"/>
                <a:ea typeface="Calibri" panose="020F0502020204030204" charset="0"/>
                <a:cs typeface="Cordia New" panose="020B0304020202020204" pitchFamily="34" charset="-34"/>
              </a:rPr>
              <a:t>ฉันเป็นผู้เชี่ยวชาญการเลี้ยงปลานิลและอยากเขียนโครงการเลี้ยงปลานิลเพื่อนำมาพัฒนาพื้นที่ในสงขลาให้ชาวบ้านมีรายได้ จงช่วยออกแบบชื่อโครงการมา 10 ชื่อ     บรรยายภาพลักษณ์ของโครงการมาพอเข้าใจ</a:t>
            </a:r>
            <a:endParaRPr lang="en-US" sz="4800" b="1" kern="100" dirty="0">
              <a:solidFill>
                <a:schemeClr val="accent4"/>
              </a:solidFill>
              <a:effectLst/>
              <a:latin typeface="Calibri" panose="020F0502020204030204" charset="0"/>
              <a:ea typeface="Calibri" panose="020F0502020204030204" charset="0"/>
              <a:cs typeface="Cordia New" panose="020B0304020202020204" pitchFamily="34" charset="-34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รูปภาพ 3"/>
          <p:cNvPicPr>
            <a:picLocks noChangeAspect="1"/>
          </p:cNvPicPr>
          <p:nvPr/>
        </p:nvPicPr>
        <p:blipFill>
          <a:blip r:embed="rId1"/>
          <a:srcRect t="32556" b="29369"/>
          <a:stretch>
            <a:fillRect/>
          </a:stretch>
        </p:blipFill>
        <p:spPr>
          <a:xfrm>
            <a:off x="0" y="0"/>
            <a:ext cx="12192000" cy="2196446"/>
          </a:xfrm>
          <a:prstGeom prst="rect">
            <a:avLst/>
          </a:prstGeom>
        </p:spPr>
      </p:pic>
      <p:sp>
        <p:nvSpPr>
          <p:cNvPr id="6" name="กล่องข้อความ 5"/>
          <p:cNvSpPr txBox="1"/>
          <p:nvPr/>
        </p:nvSpPr>
        <p:spPr>
          <a:xfrm>
            <a:off x="1517715" y="2805559"/>
            <a:ext cx="10529741" cy="3253711"/>
          </a:xfrm>
          <a:prstGeom prst="rect">
            <a:avLst/>
          </a:prstGeom>
          <a:solidFill>
            <a:schemeClr val="bg2">
              <a:lumMod val="25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th-TH" sz="4800" b="1" kern="100" dirty="0">
                <a:solidFill>
                  <a:schemeClr val="accent4"/>
                </a:solidFill>
                <a:effectLst/>
                <a:latin typeface="Calibri" panose="020F0502020204030204" charset="0"/>
                <a:ea typeface="Calibri" panose="020F0502020204030204" charset="0"/>
                <a:cs typeface="Cordia New" panose="020B0304020202020204" pitchFamily="34" charset="-34"/>
              </a:rPr>
              <a:t>ฉันเป็นผู้เชี่ยวชาญการเลี้ยงปลานิลและอยากเขียนโครงการเลี้ยงปลานิลเพื่อนำมาพัฒนาพื้นที่ในสงขลาให้ชาวบ้านมีรายได้ จงช่วยออกแบบโครงการและวิเคราะห์ข้อดีข้อเสีย และองค์ประกอบต่างๆที่มีผลต่อโครงการ</a:t>
            </a:r>
            <a:endParaRPr lang="en-US" sz="4800" b="1" kern="100" dirty="0">
              <a:solidFill>
                <a:schemeClr val="accent4"/>
              </a:solidFill>
              <a:effectLst/>
              <a:latin typeface="Calibri" panose="020F0502020204030204" charset="0"/>
              <a:ea typeface="Calibri" panose="020F0502020204030204" charset="0"/>
              <a:cs typeface="Cordia New" panose="020B0304020202020204" pitchFamily="34" charset="-34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รูปภาพ 3"/>
          <p:cNvPicPr>
            <a:picLocks noChangeAspect="1"/>
          </p:cNvPicPr>
          <p:nvPr/>
        </p:nvPicPr>
        <p:blipFill>
          <a:blip r:embed="rId1"/>
          <a:srcRect t="32556" b="29369"/>
          <a:stretch>
            <a:fillRect/>
          </a:stretch>
        </p:blipFill>
        <p:spPr>
          <a:xfrm>
            <a:off x="0" y="0"/>
            <a:ext cx="12192000" cy="2196446"/>
          </a:xfrm>
          <a:prstGeom prst="rect">
            <a:avLst/>
          </a:prstGeom>
        </p:spPr>
      </p:pic>
      <p:pic>
        <p:nvPicPr>
          <p:cNvPr id="3" name="รูปภาพ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6631" y="3508967"/>
            <a:ext cx="10242565" cy="1563751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รูปภาพ 3"/>
          <p:cNvPicPr>
            <a:picLocks noChangeAspect="1"/>
          </p:cNvPicPr>
          <p:nvPr/>
        </p:nvPicPr>
        <p:blipFill>
          <a:blip r:embed="rId1"/>
          <a:srcRect t="32556" b="29369"/>
          <a:stretch>
            <a:fillRect/>
          </a:stretch>
        </p:blipFill>
        <p:spPr>
          <a:xfrm>
            <a:off x="0" y="0"/>
            <a:ext cx="12192000" cy="2196446"/>
          </a:xfrm>
          <a:prstGeom prst="rect">
            <a:avLst/>
          </a:prstGeom>
        </p:spPr>
      </p:pic>
      <p:sp>
        <p:nvSpPr>
          <p:cNvPr id="2" name="กล่องข้อความ 1"/>
          <p:cNvSpPr txBox="1"/>
          <p:nvPr/>
        </p:nvSpPr>
        <p:spPr>
          <a:xfrm>
            <a:off x="596247" y="2709231"/>
            <a:ext cx="11338088" cy="322280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th-TH" sz="4800" kern="100" dirty="0">
                <a:latin typeface="Calibri" panose="020F0502020204030204" charset="0"/>
                <a:ea typeface="Calibri" panose="020F0502020204030204" charset="0"/>
                <a:cs typeface="TH SarabunPSK" panose="020B0500040200020003" pitchFamily="34" charset="-34"/>
              </a:rPr>
              <a:t>ออกแบบฉลากน้ำดื่มยี่ห้อ  เอนจอย โดยมีรายละเอียด พื้นหลังเป็นสีฟ้าอ่อน มีหยดน้ำแสดง ให้เห็นถึงความสดชื่น  มีนกตัวสีฟ้าแกมแดงบินมากินน้ำ มีดอกไม้ สีขาวและสีชมพู มีภูเขา มีน้ำตก  องค์ประกอบโดยรวมของฉลากครบตาม มารตฐานอุตสาหกรรมน้ำดื่ม</a:t>
            </a:r>
            <a:endParaRPr lang="en-US" sz="4800" kern="100" dirty="0">
              <a:effectLst/>
              <a:latin typeface="Calibri" panose="020F0502020204030204" charset="0"/>
              <a:ea typeface="Calibri" panose="020F0502020204030204" charset="0"/>
              <a:cs typeface="Cordia New" panose="020B0304020202020204" pitchFamily="34" charset="-34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รูปภาพ 3"/>
          <p:cNvPicPr>
            <a:picLocks noChangeAspect="1"/>
          </p:cNvPicPr>
          <p:nvPr/>
        </p:nvPicPr>
        <p:blipFill>
          <a:blip r:embed="rId1"/>
          <a:srcRect t="32556" b="29369"/>
          <a:stretch>
            <a:fillRect/>
          </a:stretch>
        </p:blipFill>
        <p:spPr>
          <a:xfrm>
            <a:off x="0" y="0"/>
            <a:ext cx="12192000" cy="2196446"/>
          </a:xfrm>
          <a:prstGeom prst="rect">
            <a:avLst/>
          </a:prstGeom>
        </p:spPr>
      </p:pic>
      <p:sp>
        <p:nvSpPr>
          <p:cNvPr id="3" name="กล่องข้อความ 2"/>
          <p:cNvSpPr txBox="1"/>
          <p:nvPr/>
        </p:nvSpPr>
        <p:spPr>
          <a:xfrm>
            <a:off x="520833" y="2454707"/>
            <a:ext cx="11338088" cy="401315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th-TH" sz="4800" kern="100" dirty="0">
                <a:effectLst/>
                <a:latin typeface="Calibri" panose="020F0502020204030204" charset="0"/>
                <a:ea typeface="Calibri" panose="020F0502020204030204" charset="0"/>
                <a:cs typeface="TH SarabunPSK" panose="020B0500040200020003" pitchFamily="34" charset="-34"/>
              </a:rPr>
              <a:t>ผมชื่อนายยะโกบ  หลงโซะ เป็นคนไทย อายุ 45 ปี  ลักษณะร่างกาย เป็นผู้ชาย  สูงประมาณ 165 ซ.ม ผิว ดำแดง หน้าผากกว้าง ชอบไว้ผมรองทรงสูง จมูกโด่ง  ใบหูกางพอประมาณ คิ้วดก ตาเล็ก แก้มนูน  ทรงหน้ารูปไข่  ปากหนา  ไหล่สูง ท่าทางขรึม ผิวหน้าเปล่งปลั่ง หน้าตาน่าคบหา ชอบใส่เสื้อกีฬา </a:t>
            </a:r>
            <a:r>
              <a:rPr lang="th-TH" sz="4800" kern="100" dirty="0">
                <a:latin typeface="Calibri" panose="020F0502020204030204" charset="0"/>
                <a:ea typeface="Calibri" panose="020F0502020204030204" charset="0"/>
                <a:cs typeface="TH SarabunPSK" panose="020B0500040200020003" pitchFamily="34" charset="-34"/>
              </a:rPr>
              <a:t> สร้างภาพให้ตรงและเหมือนตัวผมมากที่สุด</a:t>
            </a:r>
            <a:endParaRPr lang="en-US" sz="4800" kern="100" dirty="0">
              <a:effectLst/>
              <a:latin typeface="Calibri" panose="020F0502020204030204" charset="0"/>
              <a:ea typeface="Calibri" panose="020F0502020204030204" charset="0"/>
              <a:cs typeface="Cordia New" panose="020B0304020202020204" pitchFamily="34" charset="-34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รูปภาพ 3"/>
          <p:cNvPicPr>
            <a:picLocks noChangeAspect="1"/>
          </p:cNvPicPr>
          <p:nvPr/>
        </p:nvPicPr>
        <p:blipFill>
          <a:blip r:embed="rId1"/>
          <a:srcRect t="32556" b="29369"/>
          <a:stretch>
            <a:fillRect/>
          </a:stretch>
        </p:blipFill>
        <p:spPr>
          <a:xfrm>
            <a:off x="0" y="0"/>
            <a:ext cx="12192000" cy="2196446"/>
          </a:xfrm>
          <a:prstGeom prst="rect">
            <a:avLst/>
          </a:prstGeom>
        </p:spPr>
      </p:pic>
      <p:pic>
        <p:nvPicPr>
          <p:cNvPr id="5" name="รูปภาพ 4"/>
          <p:cNvPicPr>
            <a:picLocks noChangeAspect="1"/>
          </p:cNvPicPr>
          <p:nvPr/>
        </p:nvPicPr>
        <p:blipFill>
          <a:blip r:embed="rId2"/>
          <a:srcRect l="19662" r="13336"/>
          <a:stretch>
            <a:fillRect/>
          </a:stretch>
        </p:blipFill>
        <p:spPr>
          <a:xfrm>
            <a:off x="791851" y="2430995"/>
            <a:ext cx="4091233" cy="4230020"/>
          </a:xfrm>
          <a:prstGeom prst="rect">
            <a:avLst/>
          </a:prstGeom>
        </p:spPr>
      </p:pic>
      <p:sp>
        <p:nvSpPr>
          <p:cNvPr id="7" name="กล่องข้อความ 6"/>
          <p:cNvSpPr txBox="1"/>
          <p:nvPr/>
        </p:nvSpPr>
        <p:spPr>
          <a:xfrm>
            <a:off x="5514680" y="3822730"/>
            <a:ext cx="6165130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h-TH" sz="4400" dirty="0"/>
              <a:t>เปลี่ยนจากถือไมค์เป็นถือดอกกุหลาบสีขาว รายละเอียดทุกอย่างคงเดิมไว้</a:t>
            </a:r>
            <a:endParaRPr lang="en-US" sz="4400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รูปภาพ 3"/>
          <p:cNvPicPr>
            <a:picLocks noChangeAspect="1"/>
          </p:cNvPicPr>
          <p:nvPr/>
        </p:nvPicPr>
        <p:blipFill>
          <a:blip r:embed="rId1"/>
          <a:srcRect t="32556" b="29369"/>
          <a:stretch>
            <a:fillRect/>
          </a:stretch>
        </p:blipFill>
        <p:spPr>
          <a:xfrm>
            <a:off x="0" y="0"/>
            <a:ext cx="12192000" cy="2196446"/>
          </a:xfrm>
          <a:prstGeom prst="rect">
            <a:avLst/>
          </a:prstGeom>
        </p:spPr>
      </p:pic>
      <p:sp>
        <p:nvSpPr>
          <p:cNvPr id="5" name="กล่องข้อความ 4"/>
          <p:cNvSpPr txBox="1"/>
          <p:nvPr/>
        </p:nvSpPr>
        <p:spPr>
          <a:xfrm>
            <a:off x="412562" y="2741547"/>
            <a:ext cx="3353193" cy="230742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th-TH" sz="1800" kern="100" dirty="0">
                <a:solidFill>
                  <a:srgbClr val="00B050"/>
                </a:solidFill>
                <a:effectLst/>
                <a:latin typeface="Calibri" panose="020F0502020204030204" charset="0"/>
                <a:ea typeface="Calibri" panose="020F0502020204030204" charset="0"/>
                <a:cs typeface="TH SarabunPSK" panose="020B0500040200020003" pitchFamily="34" charset="-34"/>
              </a:rPr>
              <a:t>เปลี่ยนเป็นภาพน่ารักๆ สไตล์ 3</a:t>
            </a:r>
            <a:r>
              <a:rPr lang="en-US" sz="1800" kern="100" dirty="0">
                <a:solidFill>
                  <a:srgbClr val="00B050"/>
                </a:solidFill>
                <a:effectLst/>
                <a:latin typeface="TH SarabunPSK" panose="020B0500040200020003" pitchFamily="34" charset="-34"/>
                <a:ea typeface="Calibri" panose="020F0502020204030204" charset="0"/>
                <a:cs typeface="Cordia New" panose="020B0304020202020204" pitchFamily="34" charset="-34"/>
              </a:rPr>
              <a:t>d ……………….</a:t>
            </a:r>
            <a:endParaRPr lang="en-US" sz="1400" kern="100" dirty="0">
              <a:effectLst/>
              <a:latin typeface="Calibri" panose="020F0502020204030204" charset="0"/>
              <a:ea typeface="Calibri" panose="020F0502020204030204" charset="0"/>
              <a:cs typeface="Cordia New" panose="020B0304020202020204" pitchFamily="34" charset="-34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th-TH" sz="1800" kern="100" dirty="0">
                <a:solidFill>
                  <a:srgbClr val="00B050"/>
                </a:solidFill>
                <a:effectLst/>
                <a:latin typeface="Calibri" panose="020F0502020204030204" charset="0"/>
                <a:ea typeface="Calibri" panose="020F0502020204030204" charset="0"/>
                <a:cs typeface="TH SarabunPSK" panose="020B0500040200020003" pitchFamily="34" charset="-34"/>
              </a:rPr>
              <a:t>     -  </a:t>
            </a:r>
            <a:r>
              <a:rPr lang="en-US" sz="1800" kern="100" dirty="0">
                <a:solidFill>
                  <a:srgbClr val="00B050"/>
                </a:solidFill>
                <a:effectLst/>
                <a:latin typeface="TH SarabunPSK" panose="020B0500040200020003" pitchFamily="34" charset="-34"/>
                <a:ea typeface="Calibri" panose="020F0502020204030204" charset="0"/>
                <a:cs typeface="Cordia New" panose="020B0304020202020204" pitchFamily="34" charset="-34"/>
              </a:rPr>
              <a:t>Chibi Style</a:t>
            </a:r>
            <a:endParaRPr lang="en-US" sz="1400" kern="100" dirty="0">
              <a:effectLst/>
              <a:latin typeface="Calibri" panose="020F0502020204030204" charset="0"/>
              <a:ea typeface="Calibri" panose="020F0502020204030204" charset="0"/>
              <a:cs typeface="Cordia New" panose="020B0304020202020204" pitchFamily="34" charset="-34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th-TH" sz="1800" kern="100" dirty="0">
                <a:solidFill>
                  <a:srgbClr val="00B050"/>
                </a:solidFill>
                <a:effectLst/>
                <a:latin typeface="Calibri" panose="020F0502020204030204" charset="0"/>
                <a:ea typeface="Calibri" panose="020F0502020204030204" charset="0"/>
                <a:cs typeface="TH SarabunPSK" panose="020B0500040200020003" pitchFamily="34" charset="-34"/>
              </a:rPr>
              <a:t>     -  </a:t>
            </a:r>
            <a:r>
              <a:rPr lang="en-US" sz="1800" kern="100" dirty="0">
                <a:solidFill>
                  <a:srgbClr val="00B050"/>
                </a:solidFill>
                <a:effectLst/>
                <a:latin typeface="TH SarabunPSK" panose="020B0500040200020003" pitchFamily="34" charset="-34"/>
                <a:ea typeface="Calibri" panose="020F0502020204030204" charset="0"/>
                <a:cs typeface="Cordia New" panose="020B0304020202020204" pitchFamily="34" charset="-34"/>
              </a:rPr>
              <a:t>Pixar/Disney Style</a:t>
            </a:r>
            <a:endParaRPr lang="en-US" sz="1400" kern="100" dirty="0">
              <a:effectLst/>
              <a:latin typeface="Calibri" panose="020F0502020204030204" charset="0"/>
              <a:ea typeface="Calibri" panose="020F0502020204030204" charset="0"/>
              <a:cs typeface="Cordia New" panose="020B0304020202020204" pitchFamily="34" charset="-34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th-TH" sz="1800" kern="100" dirty="0">
                <a:solidFill>
                  <a:srgbClr val="00B050"/>
                </a:solidFill>
                <a:effectLst/>
                <a:latin typeface="Calibri" panose="020F0502020204030204" charset="0"/>
                <a:ea typeface="Calibri" panose="020F0502020204030204" charset="0"/>
                <a:cs typeface="TH SarabunPSK" panose="020B0500040200020003" pitchFamily="34" charset="-34"/>
              </a:rPr>
              <a:t>     -  </a:t>
            </a:r>
            <a:r>
              <a:rPr lang="en-US" sz="1800" kern="100" dirty="0">
                <a:solidFill>
                  <a:srgbClr val="00B050"/>
                </a:solidFill>
                <a:effectLst/>
                <a:latin typeface="TH SarabunPSK" panose="020B0500040200020003" pitchFamily="34" charset="-34"/>
                <a:ea typeface="Calibri" panose="020F0502020204030204" charset="0"/>
                <a:cs typeface="Cordia New" panose="020B0304020202020204" pitchFamily="34" charset="-34"/>
              </a:rPr>
              <a:t>Action Figure</a:t>
            </a:r>
            <a:endParaRPr lang="en-US" sz="1400" kern="100" dirty="0">
              <a:effectLst/>
              <a:latin typeface="Calibri" panose="020F0502020204030204" charset="0"/>
              <a:ea typeface="Calibri" panose="020F0502020204030204" charset="0"/>
              <a:cs typeface="Cordia New" panose="020B0304020202020204" pitchFamily="34" charset="-34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th-TH" sz="1800" kern="100" dirty="0">
                <a:solidFill>
                  <a:srgbClr val="00B050"/>
                </a:solidFill>
                <a:effectLst/>
                <a:latin typeface="Calibri" panose="020F0502020204030204" charset="0"/>
                <a:ea typeface="Calibri" panose="020F0502020204030204" charset="0"/>
                <a:cs typeface="TH SarabunPSK" panose="020B0500040200020003" pitchFamily="34" charset="-34"/>
              </a:rPr>
              <a:t>     -  </a:t>
            </a:r>
            <a:r>
              <a:rPr lang="en-US" sz="1800" kern="100" dirty="0">
                <a:solidFill>
                  <a:srgbClr val="00B050"/>
                </a:solidFill>
                <a:effectLst/>
                <a:latin typeface="TH SarabunPSK" panose="020B0500040200020003" pitchFamily="34" charset="-34"/>
                <a:ea typeface="Calibri" panose="020F0502020204030204" charset="0"/>
                <a:cs typeface="Cordia New" panose="020B0304020202020204" pitchFamily="34" charset="-34"/>
              </a:rPr>
              <a:t>Anime Style</a:t>
            </a:r>
            <a:endParaRPr lang="en-US" sz="1400" kern="100" dirty="0">
              <a:effectLst/>
              <a:latin typeface="Calibri" panose="020F0502020204030204" charset="0"/>
              <a:ea typeface="Calibri" panose="020F0502020204030204" charset="0"/>
              <a:cs typeface="Cordia New" panose="020B0304020202020204" pitchFamily="34" charset="-34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US" sz="1400" kern="100" dirty="0">
                <a:solidFill>
                  <a:srgbClr val="00B050"/>
                </a:solidFill>
                <a:effectLst/>
                <a:latin typeface="Calibri" panose="020F0502020204030204" charset="0"/>
                <a:ea typeface="Calibri" panose="020F0502020204030204" charset="0"/>
                <a:cs typeface="Cordia New" panose="020B0304020202020204" pitchFamily="34" charset="-34"/>
              </a:rPr>
              <a:t> </a:t>
            </a:r>
            <a:endParaRPr lang="en-US" sz="1400" kern="100" dirty="0">
              <a:effectLst/>
              <a:latin typeface="Calibri" panose="020F0502020204030204" charset="0"/>
              <a:ea typeface="Calibri" panose="020F0502020204030204" charset="0"/>
              <a:cs typeface="Cordia New" panose="020B0304020202020204" pitchFamily="34" charset="-34"/>
            </a:endParaRPr>
          </a:p>
        </p:txBody>
      </p:sp>
      <p:sp>
        <p:nvSpPr>
          <p:cNvPr id="7" name="กล่องข้อความ 6"/>
          <p:cNvSpPr txBox="1"/>
          <p:nvPr/>
        </p:nvSpPr>
        <p:spPr>
          <a:xfrm>
            <a:off x="2933187" y="3161270"/>
            <a:ext cx="2012439" cy="19713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th-TH" sz="1800" kern="100" dirty="0">
                <a:solidFill>
                  <a:srgbClr val="00B050"/>
                </a:solidFill>
                <a:effectLst/>
                <a:latin typeface="Calibri" panose="020F0502020204030204" charset="0"/>
                <a:ea typeface="Calibri" panose="020F0502020204030204" charset="0"/>
                <a:cs typeface="TH SarabunPSK" panose="020B0500040200020003" pitchFamily="34" charset="-34"/>
              </a:rPr>
              <a:t> -  </a:t>
            </a:r>
            <a:r>
              <a:rPr lang="en-US" sz="1800" kern="100" dirty="0">
                <a:solidFill>
                  <a:srgbClr val="00B050"/>
                </a:solidFill>
                <a:effectLst/>
                <a:latin typeface="TH SarabunPSK" panose="020B0500040200020003" pitchFamily="34" charset="-34"/>
                <a:ea typeface="Calibri" panose="020F0502020204030204" charset="0"/>
                <a:cs typeface="Cordia New" panose="020B0304020202020204" pitchFamily="34" charset="-34"/>
              </a:rPr>
              <a:t>Kawaii Style</a:t>
            </a:r>
            <a:endParaRPr lang="en-US" sz="1400" kern="100" dirty="0">
              <a:effectLst/>
              <a:latin typeface="Calibri" panose="020F0502020204030204" charset="0"/>
              <a:ea typeface="Calibri" panose="020F0502020204030204" charset="0"/>
              <a:cs typeface="Cordia New" panose="020B0304020202020204" pitchFamily="34" charset="-34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th-TH" sz="1800" kern="100" dirty="0">
                <a:solidFill>
                  <a:srgbClr val="00B050"/>
                </a:solidFill>
                <a:effectLst/>
                <a:latin typeface="Calibri" panose="020F0502020204030204" charset="0"/>
                <a:ea typeface="Calibri" panose="020F0502020204030204" charset="0"/>
                <a:cs typeface="TH SarabunPSK" panose="020B0500040200020003" pitchFamily="34" charset="-34"/>
              </a:rPr>
              <a:t>     -  </a:t>
            </a:r>
            <a:r>
              <a:rPr lang="en-US" sz="1800" kern="100" dirty="0">
                <a:solidFill>
                  <a:srgbClr val="00B050"/>
                </a:solidFill>
                <a:effectLst/>
                <a:latin typeface="TH SarabunPSK" panose="020B0500040200020003" pitchFamily="34" charset="-34"/>
                <a:ea typeface="Calibri" panose="020F0502020204030204" charset="0"/>
                <a:cs typeface="Cordia New" panose="020B0304020202020204" pitchFamily="34" charset="-34"/>
              </a:rPr>
              <a:t>Flat Cartoon</a:t>
            </a:r>
            <a:endParaRPr lang="en-US" sz="1400" kern="100" dirty="0">
              <a:effectLst/>
              <a:latin typeface="Calibri" panose="020F0502020204030204" charset="0"/>
              <a:ea typeface="Calibri" panose="020F0502020204030204" charset="0"/>
              <a:cs typeface="Cordia New" panose="020B0304020202020204" pitchFamily="34" charset="-34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th-TH" sz="1800" kern="100" dirty="0">
                <a:solidFill>
                  <a:srgbClr val="00B050"/>
                </a:solidFill>
                <a:effectLst/>
                <a:latin typeface="Calibri" panose="020F0502020204030204" charset="0"/>
                <a:ea typeface="Calibri" panose="020F0502020204030204" charset="0"/>
                <a:cs typeface="TH SarabunPSK" panose="020B0500040200020003" pitchFamily="34" charset="-34"/>
              </a:rPr>
              <a:t>     -  </a:t>
            </a:r>
            <a:r>
              <a:rPr lang="en-US" sz="1800" kern="100" dirty="0">
                <a:solidFill>
                  <a:srgbClr val="00B050"/>
                </a:solidFill>
                <a:effectLst/>
                <a:latin typeface="TH SarabunPSK" panose="020B0500040200020003" pitchFamily="34" charset="-34"/>
                <a:ea typeface="Calibri" panose="020F0502020204030204" charset="0"/>
                <a:cs typeface="Cordia New" panose="020B0304020202020204" pitchFamily="34" charset="-34"/>
              </a:rPr>
              <a:t>Doodle Style</a:t>
            </a:r>
            <a:endParaRPr lang="en-US" sz="1400" kern="100" dirty="0">
              <a:effectLst/>
              <a:latin typeface="Calibri" panose="020F0502020204030204" charset="0"/>
              <a:ea typeface="Calibri" panose="020F0502020204030204" charset="0"/>
              <a:cs typeface="Cordia New" panose="020B0304020202020204" pitchFamily="34" charset="-34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th-TH" sz="1800" kern="100" dirty="0">
                <a:solidFill>
                  <a:srgbClr val="00B050"/>
                </a:solidFill>
                <a:effectLst/>
                <a:latin typeface="Calibri" panose="020F0502020204030204" charset="0"/>
                <a:ea typeface="Calibri" panose="020F0502020204030204" charset="0"/>
                <a:cs typeface="TH SarabunPSK" panose="020B0500040200020003" pitchFamily="34" charset="-34"/>
              </a:rPr>
              <a:t>     -  </a:t>
            </a:r>
            <a:r>
              <a:rPr lang="en-US" sz="1800" kern="100" dirty="0">
                <a:solidFill>
                  <a:srgbClr val="00B050"/>
                </a:solidFill>
                <a:effectLst/>
                <a:latin typeface="TH SarabunPSK" panose="020B0500040200020003" pitchFamily="34" charset="-34"/>
                <a:ea typeface="Calibri" panose="020F0502020204030204" charset="0"/>
                <a:cs typeface="Cordia New" panose="020B0304020202020204" pitchFamily="34" charset="-34"/>
              </a:rPr>
              <a:t>Studio Ghibli</a:t>
            </a:r>
            <a:endParaRPr lang="en-US" sz="1400" kern="100" dirty="0">
              <a:effectLst/>
              <a:latin typeface="Calibri" panose="020F0502020204030204" charset="0"/>
              <a:ea typeface="Calibri" panose="020F0502020204030204" charset="0"/>
              <a:cs typeface="Cordia New" panose="020B0304020202020204" pitchFamily="34" charset="-34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endParaRPr lang="en-US" dirty="0"/>
          </a:p>
        </p:txBody>
      </p:sp>
      <p:sp>
        <p:nvSpPr>
          <p:cNvPr id="9" name="กล่องข้อความ 8"/>
          <p:cNvSpPr txBox="1"/>
          <p:nvPr/>
        </p:nvSpPr>
        <p:spPr>
          <a:xfrm>
            <a:off x="5498298" y="3161270"/>
            <a:ext cx="2642812" cy="15740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th-TH" sz="1800" kern="100" dirty="0">
                <a:solidFill>
                  <a:srgbClr val="00B050"/>
                </a:solidFill>
                <a:effectLst/>
                <a:latin typeface="Calibri" panose="020F0502020204030204" charset="0"/>
                <a:ea typeface="Calibri" panose="020F0502020204030204" charset="0"/>
                <a:cs typeface="TH SarabunPSK" panose="020B0500040200020003" pitchFamily="34" charset="-34"/>
              </a:rPr>
              <a:t> -  </a:t>
            </a:r>
            <a:r>
              <a:rPr lang="en-US" sz="1800" kern="100" dirty="0">
                <a:solidFill>
                  <a:srgbClr val="00B050"/>
                </a:solidFill>
                <a:effectLst/>
                <a:latin typeface="TH SarabunPSK" panose="020B0500040200020003" pitchFamily="34" charset="-34"/>
                <a:ea typeface="Calibri" panose="020F0502020204030204" charset="0"/>
                <a:cs typeface="Cordia New" panose="020B0304020202020204" pitchFamily="34" charset="-34"/>
              </a:rPr>
              <a:t>Semi-realistic</a:t>
            </a:r>
            <a:endParaRPr lang="en-US" sz="1400" kern="100" dirty="0">
              <a:effectLst/>
              <a:latin typeface="Calibri" panose="020F0502020204030204" charset="0"/>
              <a:ea typeface="Calibri" panose="020F0502020204030204" charset="0"/>
              <a:cs typeface="Cordia New" panose="020B0304020202020204" pitchFamily="34" charset="-34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th-TH" sz="1800" kern="100" dirty="0">
                <a:solidFill>
                  <a:srgbClr val="00B050"/>
                </a:solidFill>
                <a:effectLst/>
                <a:latin typeface="Calibri" panose="020F0502020204030204" charset="0"/>
                <a:ea typeface="Calibri" panose="020F0502020204030204" charset="0"/>
                <a:cs typeface="TH SarabunPSK" panose="020B0500040200020003" pitchFamily="34" charset="-34"/>
              </a:rPr>
              <a:t>     -  </a:t>
            </a:r>
            <a:r>
              <a:rPr lang="en-US" sz="1800" kern="100" dirty="0">
                <a:solidFill>
                  <a:srgbClr val="00B050"/>
                </a:solidFill>
                <a:effectLst/>
                <a:latin typeface="TH SarabunPSK" panose="020B0500040200020003" pitchFamily="34" charset="-34"/>
                <a:ea typeface="Calibri" panose="020F0502020204030204" charset="0"/>
                <a:cs typeface="Cordia New" panose="020B0304020202020204" pitchFamily="34" charset="-34"/>
              </a:rPr>
              <a:t>Cute</a:t>
            </a:r>
            <a:endParaRPr lang="en-US" sz="1400" kern="100" dirty="0">
              <a:effectLst/>
              <a:latin typeface="Calibri" panose="020F0502020204030204" charset="0"/>
              <a:ea typeface="Calibri" panose="020F0502020204030204" charset="0"/>
              <a:cs typeface="Cordia New" panose="020B0304020202020204" pitchFamily="34" charset="-34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th-TH" sz="1800" kern="100" dirty="0">
                <a:solidFill>
                  <a:srgbClr val="00B050"/>
                </a:solidFill>
                <a:effectLst/>
                <a:latin typeface="Calibri" panose="020F0502020204030204" charset="0"/>
                <a:ea typeface="Calibri" panose="020F0502020204030204" charset="0"/>
                <a:cs typeface="TH SarabunPSK" panose="020B0500040200020003" pitchFamily="34" charset="-34"/>
              </a:rPr>
              <a:t>     -  </a:t>
            </a:r>
            <a:r>
              <a:rPr lang="en-US" sz="1800" kern="100" dirty="0">
                <a:solidFill>
                  <a:srgbClr val="00B050"/>
                </a:solidFill>
                <a:effectLst/>
                <a:latin typeface="TH SarabunPSK" panose="020B0500040200020003" pitchFamily="34" charset="-34"/>
                <a:ea typeface="Calibri" panose="020F0502020204030204" charset="0"/>
                <a:cs typeface="Cordia New" panose="020B0304020202020204" pitchFamily="34" charset="-34"/>
              </a:rPr>
              <a:t>Pastel</a:t>
            </a:r>
            <a:endParaRPr lang="en-US" sz="1400" kern="100" dirty="0">
              <a:effectLst/>
              <a:latin typeface="Calibri" panose="020F0502020204030204" charset="0"/>
              <a:ea typeface="Calibri" panose="020F0502020204030204" charset="0"/>
              <a:cs typeface="Cordia New" panose="020B0304020202020204" pitchFamily="34" charset="-34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th-TH" sz="1800" kern="100" dirty="0">
                <a:solidFill>
                  <a:srgbClr val="00B050"/>
                </a:solidFill>
                <a:effectLst/>
                <a:latin typeface="Calibri" panose="020F0502020204030204" charset="0"/>
                <a:ea typeface="Calibri" panose="020F0502020204030204" charset="0"/>
                <a:cs typeface="TH SarabunPSK" panose="020B0500040200020003" pitchFamily="34" charset="-34"/>
              </a:rPr>
              <a:t>     -  </a:t>
            </a:r>
            <a:r>
              <a:rPr lang="en-US" sz="1800" kern="100" dirty="0">
                <a:solidFill>
                  <a:srgbClr val="00B050"/>
                </a:solidFill>
                <a:effectLst/>
                <a:latin typeface="TH SarabunPSK" panose="020B0500040200020003" pitchFamily="34" charset="-34"/>
                <a:ea typeface="Calibri" panose="020F0502020204030204" charset="0"/>
                <a:cs typeface="Cordia New" panose="020B0304020202020204" pitchFamily="34" charset="-34"/>
              </a:rPr>
              <a:t>Watercolor Style</a:t>
            </a:r>
            <a:endParaRPr lang="en-US" sz="1400" kern="100" dirty="0">
              <a:effectLst/>
              <a:latin typeface="Calibri" panose="020F0502020204030204" charset="0"/>
              <a:ea typeface="Calibri" panose="020F0502020204030204" charset="0"/>
              <a:cs typeface="Cordia New" panose="020B0304020202020204" pitchFamily="34" charset="-34"/>
            </a:endParaRPr>
          </a:p>
        </p:txBody>
      </p:sp>
      <p:sp>
        <p:nvSpPr>
          <p:cNvPr id="11" name="กล่องข้อความ 10"/>
          <p:cNvSpPr txBox="1"/>
          <p:nvPr/>
        </p:nvSpPr>
        <p:spPr>
          <a:xfrm>
            <a:off x="412562" y="4807064"/>
            <a:ext cx="2281083" cy="15740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th-TH" sz="1800" kern="100" dirty="0">
                <a:solidFill>
                  <a:srgbClr val="00B050"/>
                </a:solidFill>
                <a:effectLst/>
                <a:latin typeface="Calibri" panose="020F0502020204030204" charset="0"/>
                <a:ea typeface="Calibri" panose="020F0502020204030204" charset="0"/>
                <a:cs typeface="TH SarabunPSK" panose="020B0500040200020003" pitchFamily="34" charset="-34"/>
              </a:rPr>
              <a:t> -  </a:t>
            </a:r>
            <a:r>
              <a:rPr lang="en-US" sz="1800" kern="100" dirty="0">
                <a:solidFill>
                  <a:srgbClr val="00B050"/>
                </a:solidFill>
                <a:effectLst/>
                <a:latin typeface="TH SarabunPSK" panose="020B0500040200020003" pitchFamily="34" charset="-34"/>
                <a:ea typeface="Calibri" panose="020F0502020204030204" charset="0"/>
                <a:cs typeface="Cordia New" panose="020B0304020202020204" pitchFamily="34" charset="-34"/>
              </a:rPr>
              <a:t>Vector Cute Style</a:t>
            </a:r>
            <a:endParaRPr lang="en-US" sz="1400" kern="100" dirty="0">
              <a:effectLst/>
              <a:latin typeface="Calibri" panose="020F0502020204030204" charset="0"/>
              <a:ea typeface="Calibri" panose="020F0502020204030204" charset="0"/>
              <a:cs typeface="Cordia New" panose="020B0304020202020204" pitchFamily="34" charset="-34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th-TH" sz="1800" kern="100" dirty="0">
                <a:solidFill>
                  <a:srgbClr val="00B050"/>
                </a:solidFill>
                <a:effectLst/>
                <a:latin typeface="Calibri" panose="020F0502020204030204" charset="0"/>
                <a:ea typeface="Calibri" panose="020F0502020204030204" charset="0"/>
                <a:cs typeface="TH SarabunPSK" panose="020B0500040200020003" pitchFamily="34" charset="-34"/>
              </a:rPr>
              <a:t>     -  </a:t>
            </a:r>
            <a:r>
              <a:rPr lang="en-US" sz="1800" kern="100" dirty="0" err="1">
                <a:solidFill>
                  <a:srgbClr val="00B050"/>
                </a:solidFill>
                <a:effectLst/>
                <a:latin typeface="TH SarabunPSK" panose="020B0500040200020003" pitchFamily="34" charset="-34"/>
                <a:ea typeface="Calibri" panose="020F0502020204030204" charset="0"/>
                <a:cs typeface="Cordia New" panose="020B0304020202020204" pitchFamily="34" charset="-34"/>
              </a:rPr>
              <a:t>Commic</a:t>
            </a:r>
            <a:endParaRPr lang="en-US" sz="1400" kern="100" dirty="0">
              <a:effectLst/>
              <a:latin typeface="Calibri" panose="020F0502020204030204" charset="0"/>
              <a:ea typeface="Calibri" panose="020F0502020204030204" charset="0"/>
              <a:cs typeface="Cordia New" panose="020B0304020202020204" pitchFamily="34" charset="-34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th-TH" sz="1800" kern="100" dirty="0">
                <a:solidFill>
                  <a:srgbClr val="00B050"/>
                </a:solidFill>
                <a:effectLst/>
                <a:latin typeface="Calibri" panose="020F0502020204030204" charset="0"/>
                <a:ea typeface="Calibri" panose="020F0502020204030204" charset="0"/>
                <a:cs typeface="TH SarabunPSK" panose="020B0500040200020003" pitchFamily="34" charset="-34"/>
              </a:rPr>
              <a:t>     -  </a:t>
            </a:r>
            <a:r>
              <a:rPr lang="en-US" sz="1800" kern="100" dirty="0">
                <a:solidFill>
                  <a:srgbClr val="00B050"/>
                </a:solidFill>
                <a:effectLst/>
                <a:latin typeface="TH SarabunPSK" panose="020B0500040200020003" pitchFamily="34" charset="-34"/>
                <a:ea typeface="Calibri" panose="020F0502020204030204" charset="0"/>
                <a:cs typeface="Cordia New" panose="020B0304020202020204" pitchFamily="34" charset="-34"/>
              </a:rPr>
              <a:t>Knitted Doll Style</a:t>
            </a:r>
            <a:endParaRPr lang="en-US" sz="1400" kern="100" dirty="0">
              <a:effectLst/>
              <a:latin typeface="Calibri" panose="020F0502020204030204" charset="0"/>
              <a:ea typeface="Calibri" panose="020F0502020204030204" charset="0"/>
              <a:cs typeface="Cordia New" panose="020B0304020202020204" pitchFamily="34" charset="-34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th-TH" sz="1800" kern="100" dirty="0">
                <a:solidFill>
                  <a:srgbClr val="00B050"/>
                </a:solidFill>
                <a:effectLst/>
                <a:latin typeface="Calibri" panose="020F0502020204030204" charset="0"/>
                <a:ea typeface="Calibri" panose="020F0502020204030204" charset="0"/>
                <a:cs typeface="TH SarabunPSK" panose="020B0500040200020003" pitchFamily="34" charset="-34"/>
              </a:rPr>
              <a:t>     -  </a:t>
            </a:r>
            <a:r>
              <a:rPr lang="en-US" sz="1800" kern="100" dirty="0">
                <a:solidFill>
                  <a:srgbClr val="00B050"/>
                </a:solidFill>
                <a:effectLst/>
                <a:latin typeface="TH SarabunPSK" panose="020B0500040200020003" pitchFamily="34" charset="-34"/>
                <a:ea typeface="Calibri" panose="020F0502020204030204" charset="0"/>
                <a:cs typeface="Cordia New" panose="020B0304020202020204" pitchFamily="34" charset="-34"/>
              </a:rPr>
              <a:t>Amigurumi</a:t>
            </a:r>
            <a:endParaRPr lang="en-US" dirty="0"/>
          </a:p>
        </p:txBody>
      </p:sp>
      <p:pic>
        <p:nvPicPr>
          <p:cNvPr id="12" name="รูปภาพ 11"/>
          <p:cNvPicPr>
            <a:picLocks noChangeAspect="1"/>
          </p:cNvPicPr>
          <p:nvPr/>
        </p:nvPicPr>
        <p:blipFill>
          <a:blip r:embed="rId2"/>
          <a:srcRect l="19662" r="13336"/>
          <a:stretch>
            <a:fillRect/>
          </a:stretch>
        </p:blipFill>
        <p:spPr>
          <a:xfrm>
            <a:off x="7837627" y="2299020"/>
            <a:ext cx="4091233" cy="4230020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รูปภาพ 4"/>
          <p:cNvPicPr>
            <a:picLocks noChangeAspect="1"/>
          </p:cNvPicPr>
          <p:nvPr/>
        </p:nvPicPr>
        <p:blipFill>
          <a:blip r:embed="rId1"/>
          <a:srcRect l="12359"/>
          <a:stretch>
            <a:fillRect/>
          </a:stretch>
        </p:blipFill>
        <p:spPr>
          <a:xfrm>
            <a:off x="936735" y="1535593"/>
            <a:ext cx="11255204" cy="3055490"/>
          </a:xfrm>
          <a:prstGeom prst="rect">
            <a:avLst/>
          </a:prstGeom>
        </p:spPr>
      </p:pic>
      <p:sp>
        <p:nvSpPr>
          <p:cNvPr id="8" name="กล่องข้อความ 7"/>
          <p:cNvSpPr txBox="1"/>
          <p:nvPr/>
        </p:nvSpPr>
        <p:spPr>
          <a:xfrm>
            <a:off x="4732256" y="5116629"/>
            <a:ext cx="3205113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h-TH" sz="4400" b="1" dirty="0">
                <a:solidFill>
                  <a:srgbClr val="FF0000"/>
                </a:solidFill>
              </a:rPr>
              <a:t>เปลี่ยนใบหน้า</a:t>
            </a:r>
            <a:endParaRPr lang="en-US" sz="4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รูปภาพ 4"/>
          <p:cNvPicPr>
            <a:picLocks noChangeAspect="1"/>
          </p:cNvPicPr>
          <p:nvPr/>
        </p:nvPicPr>
        <p:blipFill>
          <a:blip r:embed="rId1"/>
          <a:srcRect b="40844"/>
          <a:stretch>
            <a:fillRect/>
          </a:stretch>
        </p:blipFill>
        <p:spPr>
          <a:xfrm>
            <a:off x="427834" y="596296"/>
            <a:ext cx="11336332" cy="3730607"/>
          </a:xfrm>
          <a:prstGeom prst="rect">
            <a:avLst/>
          </a:prstGeom>
        </p:spPr>
      </p:pic>
      <p:sp>
        <p:nvSpPr>
          <p:cNvPr id="8" name="กล่องข้อความ 7"/>
          <p:cNvSpPr txBox="1"/>
          <p:nvPr/>
        </p:nvSpPr>
        <p:spPr>
          <a:xfrm>
            <a:off x="4044100" y="5088349"/>
            <a:ext cx="5194169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h-TH" sz="4400" b="1" dirty="0">
                <a:solidFill>
                  <a:srgbClr val="FF0000"/>
                </a:solidFill>
              </a:rPr>
              <a:t>เปลี่ยนข้อความให้เป็นเสียง</a:t>
            </a:r>
            <a:endParaRPr lang="en-US" sz="4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รูปภาพ 4"/>
          <p:cNvPicPr>
            <a:picLocks noChangeAspect="1"/>
          </p:cNvPicPr>
          <p:nvPr/>
        </p:nvPicPr>
        <p:blipFill>
          <a:blip r:embed="rId1"/>
          <a:srcRect l="12799" r="13729"/>
          <a:stretch>
            <a:fillRect/>
          </a:stretch>
        </p:blipFill>
        <p:spPr>
          <a:xfrm>
            <a:off x="805991" y="1102937"/>
            <a:ext cx="10930379" cy="3615288"/>
          </a:xfrm>
          <a:prstGeom prst="rect">
            <a:avLst/>
          </a:prstGeom>
        </p:spPr>
      </p:pic>
      <p:sp>
        <p:nvSpPr>
          <p:cNvPr id="6" name="กล่องข้อความ 5"/>
          <p:cNvSpPr txBox="1"/>
          <p:nvPr/>
        </p:nvSpPr>
        <p:spPr>
          <a:xfrm>
            <a:off x="3733015" y="5078922"/>
            <a:ext cx="6268824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h-TH" sz="4400" b="1" dirty="0">
                <a:solidFill>
                  <a:srgbClr val="FF0000"/>
                </a:solidFill>
              </a:rPr>
              <a:t>เปลี่ยนเสียงวิดีโอให้เป็นข้อความ</a:t>
            </a:r>
            <a:endParaRPr lang="en-US" sz="4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รูปภาพ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48412" y="372030"/>
            <a:ext cx="10749699" cy="5510296"/>
          </a:xfrm>
          <a:prstGeom prst="rect">
            <a:avLst/>
          </a:prstGeom>
        </p:spPr>
      </p:pic>
      <p:sp>
        <p:nvSpPr>
          <p:cNvPr id="6" name="กล่องข้อความ 5"/>
          <p:cNvSpPr txBox="1"/>
          <p:nvPr/>
        </p:nvSpPr>
        <p:spPr>
          <a:xfrm>
            <a:off x="4446309" y="5997554"/>
            <a:ext cx="3299381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h-TH" sz="4400" b="1" dirty="0">
                <a:solidFill>
                  <a:srgbClr val="FF0000"/>
                </a:solidFill>
              </a:rPr>
              <a:t>เปลี่ยนไฟล์ </a:t>
            </a:r>
            <a:r>
              <a:rPr lang="en-US" sz="4400" b="1" dirty="0">
                <a:solidFill>
                  <a:srgbClr val="FF0000"/>
                </a:solidFill>
              </a:rPr>
              <a:t>PDF</a:t>
            </a:r>
            <a:endParaRPr lang="en-US" sz="4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1981</Words>
  <Application>WPS Presentation</Application>
  <PresentationFormat>แบบจอกว้าง</PresentationFormat>
  <Paragraphs>75</Paragraphs>
  <Slides>27</Slides>
  <Notes>3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27</vt:i4>
      </vt:variant>
    </vt:vector>
  </HeadingPairs>
  <TitlesOfParts>
    <vt:vector size="41" baseType="lpstr">
      <vt:lpstr>Arial</vt:lpstr>
      <vt:lpstr>SimSun</vt:lpstr>
      <vt:lpstr>Wingdings</vt:lpstr>
      <vt:lpstr>Microsoft YaHei</vt:lpstr>
      <vt:lpstr>Angsana New</vt:lpstr>
      <vt:lpstr>Cordia New</vt:lpstr>
      <vt:lpstr>TH Sarabun PSK</vt:lpstr>
      <vt:lpstr>Arial Unicode MS</vt:lpstr>
      <vt:lpstr>Calibri Light</vt:lpstr>
      <vt:lpstr>Calibri</vt:lpstr>
      <vt:lpstr>Cordia New</vt:lpstr>
      <vt:lpstr>TH SarabunPSK</vt:lpstr>
      <vt:lpstr>AMGDT</vt:lpstr>
      <vt:lpstr>ธีมของ Office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Email Notice!</dc:creator>
  <cp:lastModifiedBy>yakob6412</cp:lastModifiedBy>
  <cp:revision>60</cp:revision>
  <dcterms:created xsi:type="dcterms:W3CDTF">2025-08-25T09:42:00Z</dcterms:created>
  <dcterms:modified xsi:type="dcterms:W3CDTF">2025-08-25T14:04:47Z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8575840EAD434246AD4233B0B6E5B7AA_12</vt:lpwstr>
  </property>
  <property fmtid="{D5CDD505-2E9C-101B-9397-08002B2CF9AE}" pid="3" name="KSOProductBuildVer">
    <vt:lpwstr>1054-12.2.0.21931</vt:lpwstr>
  </property>
</Properties>
</file>