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51"/>
  </p:notesMasterIdLst>
  <p:sldIdLst>
    <p:sldId id="423" r:id="rId2"/>
    <p:sldId id="426" r:id="rId3"/>
    <p:sldId id="425" r:id="rId4"/>
    <p:sldId id="427" r:id="rId5"/>
    <p:sldId id="438" r:id="rId6"/>
    <p:sldId id="439" r:id="rId7"/>
    <p:sldId id="424" r:id="rId8"/>
    <p:sldId id="433" r:id="rId9"/>
    <p:sldId id="434" r:id="rId10"/>
    <p:sldId id="435" r:id="rId11"/>
    <p:sldId id="430" r:id="rId12"/>
    <p:sldId id="436" r:id="rId13"/>
    <p:sldId id="437" r:id="rId14"/>
    <p:sldId id="403" r:id="rId15"/>
    <p:sldId id="432" r:id="rId16"/>
    <p:sldId id="431" r:id="rId17"/>
    <p:sldId id="392" r:id="rId18"/>
    <p:sldId id="393" r:id="rId19"/>
    <p:sldId id="394" r:id="rId20"/>
    <p:sldId id="395" r:id="rId21"/>
    <p:sldId id="429" r:id="rId22"/>
    <p:sldId id="349" r:id="rId23"/>
    <p:sldId id="371" r:id="rId24"/>
    <p:sldId id="399" r:id="rId25"/>
    <p:sldId id="366" r:id="rId26"/>
    <p:sldId id="384" r:id="rId27"/>
    <p:sldId id="364" r:id="rId28"/>
    <p:sldId id="369" r:id="rId29"/>
    <p:sldId id="322" r:id="rId30"/>
    <p:sldId id="337" r:id="rId31"/>
    <p:sldId id="342" r:id="rId32"/>
    <p:sldId id="358" r:id="rId33"/>
    <p:sldId id="443" r:id="rId34"/>
    <p:sldId id="381" r:id="rId35"/>
    <p:sldId id="441" r:id="rId36"/>
    <p:sldId id="402" r:id="rId37"/>
    <p:sldId id="442" r:id="rId38"/>
    <p:sldId id="401" r:id="rId39"/>
    <p:sldId id="414" r:id="rId40"/>
    <p:sldId id="397" r:id="rId41"/>
    <p:sldId id="415" r:id="rId42"/>
    <p:sldId id="418" r:id="rId43"/>
    <p:sldId id="444" r:id="rId44"/>
    <p:sldId id="410" r:id="rId45"/>
    <p:sldId id="411" r:id="rId46"/>
    <p:sldId id="413" r:id="rId47"/>
    <p:sldId id="422" r:id="rId48"/>
    <p:sldId id="420" r:id="rId49"/>
    <p:sldId id="419" r:id="rId50"/>
  </p:sldIdLst>
  <p:sldSz cx="9144000" cy="6858000" type="screen4x3"/>
  <p:notesSz cx="6858000" cy="9144000"/>
  <p:defaultTextStyle>
    <a:defPPr>
      <a:defRPr lang="th-TH"/>
    </a:defPPr>
    <a:lvl1pPr algn="l" rtl="0" fontAlgn="base">
      <a:spcBef>
        <a:spcPct val="0"/>
      </a:spcBef>
      <a:spcAft>
        <a:spcPct val="0"/>
      </a:spcAft>
      <a:defRPr sz="2800" kern="1200">
        <a:solidFill>
          <a:schemeClr val="tx1"/>
        </a:solidFill>
        <a:latin typeface="Arial" pitchFamily="34" charset="0"/>
        <a:ea typeface="+mn-ea"/>
        <a:cs typeface="Angsana New" pitchFamily="18" charset="-34"/>
      </a:defRPr>
    </a:lvl1pPr>
    <a:lvl2pPr marL="457200" algn="l" rtl="0" fontAlgn="base">
      <a:spcBef>
        <a:spcPct val="0"/>
      </a:spcBef>
      <a:spcAft>
        <a:spcPct val="0"/>
      </a:spcAft>
      <a:defRPr sz="2800" kern="1200">
        <a:solidFill>
          <a:schemeClr val="tx1"/>
        </a:solidFill>
        <a:latin typeface="Arial" pitchFamily="34" charset="0"/>
        <a:ea typeface="+mn-ea"/>
        <a:cs typeface="Angsana New" pitchFamily="18" charset="-34"/>
      </a:defRPr>
    </a:lvl2pPr>
    <a:lvl3pPr marL="914400" algn="l" rtl="0" fontAlgn="base">
      <a:spcBef>
        <a:spcPct val="0"/>
      </a:spcBef>
      <a:spcAft>
        <a:spcPct val="0"/>
      </a:spcAft>
      <a:defRPr sz="2800" kern="1200">
        <a:solidFill>
          <a:schemeClr val="tx1"/>
        </a:solidFill>
        <a:latin typeface="Arial" pitchFamily="34" charset="0"/>
        <a:ea typeface="+mn-ea"/>
        <a:cs typeface="Angsana New" pitchFamily="18" charset="-34"/>
      </a:defRPr>
    </a:lvl3pPr>
    <a:lvl4pPr marL="1371600" algn="l" rtl="0" fontAlgn="base">
      <a:spcBef>
        <a:spcPct val="0"/>
      </a:spcBef>
      <a:spcAft>
        <a:spcPct val="0"/>
      </a:spcAft>
      <a:defRPr sz="2800" kern="1200">
        <a:solidFill>
          <a:schemeClr val="tx1"/>
        </a:solidFill>
        <a:latin typeface="Arial" pitchFamily="34" charset="0"/>
        <a:ea typeface="+mn-ea"/>
        <a:cs typeface="Angsana New" pitchFamily="18" charset="-34"/>
      </a:defRPr>
    </a:lvl4pPr>
    <a:lvl5pPr marL="1828800" algn="l" rtl="0" fontAlgn="base">
      <a:spcBef>
        <a:spcPct val="0"/>
      </a:spcBef>
      <a:spcAft>
        <a:spcPct val="0"/>
      </a:spcAft>
      <a:defRPr sz="2800" kern="1200">
        <a:solidFill>
          <a:schemeClr val="tx1"/>
        </a:solidFill>
        <a:latin typeface="Arial" pitchFamily="34" charset="0"/>
        <a:ea typeface="+mn-ea"/>
        <a:cs typeface="Angsana New" pitchFamily="18" charset="-34"/>
      </a:defRPr>
    </a:lvl5pPr>
    <a:lvl6pPr marL="2286000" algn="l" defTabSz="914400" rtl="0" eaLnBrk="1" latinLnBrk="0" hangingPunct="1">
      <a:defRPr sz="2800" kern="1200">
        <a:solidFill>
          <a:schemeClr val="tx1"/>
        </a:solidFill>
        <a:latin typeface="Arial" pitchFamily="34" charset="0"/>
        <a:ea typeface="+mn-ea"/>
        <a:cs typeface="Angsana New" pitchFamily="18" charset="-34"/>
      </a:defRPr>
    </a:lvl6pPr>
    <a:lvl7pPr marL="2743200" algn="l" defTabSz="914400" rtl="0" eaLnBrk="1" latinLnBrk="0" hangingPunct="1">
      <a:defRPr sz="2800" kern="1200">
        <a:solidFill>
          <a:schemeClr val="tx1"/>
        </a:solidFill>
        <a:latin typeface="Arial" pitchFamily="34" charset="0"/>
        <a:ea typeface="+mn-ea"/>
        <a:cs typeface="Angsana New" pitchFamily="18" charset="-34"/>
      </a:defRPr>
    </a:lvl7pPr>
    <a:lvl8pPr marL="3200400" algn="l" defTabSz="914400" rtl="0" eaLnBrk="1" latinLnBrk="0" hangingPunct="1">
      <a:defRPr sz="2800" kern="1200">
        <a:solidFill>
          <a:schemeClr val="tx1"/>
        </a:solidFill>
        <a:latin typeface="Arial" pitchFamily="34" charset="0"/>
        <a:ea typeface="+mn-ea"/>
        <a:cs typeface="Angsana New" pitchFamily="18" charset="-34"/>
      </a:defRPr>
    </a:lvl8pPr>
    <a:lvl9pPr marL="3657600" algn="l" defTabSz="914400" rtl="0" eaLnBrk="1" latinLnBrk="0" hangingPunct="1">
      <a:defRPr sz="2800" kern="1200">
        <a:solidFill>
          <a:schemeClr val="tx1"/>
        </a:solidFill>
        <a:latin typeface="Arial" pitchFamily="34" charset="0"/>
        <a:ea typeface="+mn-ea"/>
        <a:cs typeface="Angsana New" pitchFamily="18" charset="-34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8000"/>
    <a:srgbClr val="CCFFCC"/>
    <a:srgbClr val="CCFFFF"/>
    <a:srgbClr val="FFFFCC"/>
    <a:srgbClr val="FFFFFF"/>
    <a:srgbClr val="99FFCC"/>
    <a:srgbClr val="00CC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30" autoAdjust="0"/>
    <p:restoredTop sz="94610" autoAdjust="0"/>
  </p:normalViewPr>
  <p:slideViewPr>
    <p:cSldViewPr>
      <p:cViewPr>
        <p:scale>
          <a:sx n="60" d="100"/>
          <a:sy n="60" d="100"/>
        </p:scale>
        <p:origin x="-786" y="-29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70" d="100"/>
        <a:sy n="70" d="100"/>
      </p:scale>
      <p:origin x="0" y="6408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61" Type="http://schemas.microsoft.com/office/2015/10/relationships/revisionInfo" Target="revisionInfo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notesMaster" Target="notesMasters/notesMaster1.xml"/><Relationship Id="rId3" Type="http://schemas.openxmlformats.org/officeDocument/2006/relationships/slide" Target="slides/slide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หัวกระดาษ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3" name="ตัวแทนวันที่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5407514-F92E-4150-8161-C81284484D02}" type="datetimeFigureOut">
              <a:rPr lang="th-TH" smtClean="0"/>
              <a:t>01/02/61</a:t>
            </a:fld>
            <a:endParaRPr lang="th-TH"/>
          </a:p>
        </p:txBody>
      </p:sp>
      <p:sp>
        <p:nvSpPr>
          <p:cNvPr id="4" name="ตัวแทนรูปบนภาพนิ่ง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th-TH"/>
          </a:p>
        </p:txBody>
      </p:sp>
      <p:sp>
        <p:nvSpPr>
          <p:cNvPr id="5" name="ตัวแทนบันทึกย่อ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6" name="ตัวแทนท้ายกระดา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7" name="ตัวแทนหมายเลขภาพนิ่ง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9AC80C6-3DA6-40EF-BF16-635F533DDF69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6466449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ตัวยึดรูปบนภาพนิ่ง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1267" name="ตัวยึดบันทึกย่อ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th-TH" altLang="th-TH" smtClean="0"/>
          </a:p>
        </p:txBody>
      </p:sp>
      <p:sp>
        <p:nvSpPr>
          <p:cNvPr id="11268" name="ตัวยึดหมายเลขภาพนิ่ง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1pPr>
            <a:lvl2pPr marL="742950" indent="-285750">
              <a:spcBef>
                <a:spcPct val="30000"/>
              </a:spcBef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2pPr>
            <a:lvl3pPr marL="1143000" indent="-228600">
              <a:spcBef>
                <a:spcPct val="30000"/>
              </a:spcBef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3pPr>
            <a:lvl4pPr marL="1600200" indent="-228600">
              <a:spcBef>
                <a:spcPct val="30000"/>
              </a:spcBef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4pPr>
            <a:lvl5pPr marL="2057400" indent="-228600">
              <a:spcBef>
                <a:spcPct val="30000"/>
              </a:spcBef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9pPr>
          </a:lstStyle>
          <a:p>
            <a:pPr>
              <a:spcBef>
                <a:spcPct val="0"/>
              </a:spcBef>
            </a:pPr>
            <a:fld id="{A501080A-89EE-45A2-B86B-2C3CEF2BE4AA}" type="slidenum">
              <a:rPr lang="th-TH" altLang="en-US"/>
              <a:pPr>
                <a:spcBef>
                  <a:spcPct val="0"/>
                </a:spcBef>
              </a:pPr>
              <a:t>8</a:t>
            </a:fld>
            <a:endParaRPr lang="th-TH" altLang="en-US"/>
          </a:p>
        </p:txBody>
      </p:sp>
    </p:spTree>
    <p:extLst>
      <p:ext uri="{BB962C8B-B14F-4D97-AF65-F5344CB8AC3E}">
        <p14:creationId xmlns:p14="http://schemas.microsoft.com/office/powerpoint/2010/main" val="123913886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ตัวยึดรูปบนภาพนิ่ง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3315" name="ตัวยึดบันทึกย่อ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th-TH"/>
          </a:p>
        </p:txBody>
      </p:sp>
      <p:sp>
        <p:nvSpPr>
          <p:cNvPr id="35844" name="ตัวยึดหมายเลขภาพนิ่ง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F1580AD6-FFB8-4C60-931F-5E4729CA66B8}" type="slidenum">
              <a:rPr lang="th-TH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29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75750632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ตัวยึดรูปบนภาพนิ่ง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2771" name="ตัวยึดบันทึกย่อ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th-TH"/>
          </a:p>
        </p:txBody>
      </p:sp>
      <p:sp>
        <p:nvSpPr>
          <p:cNvPr id="34820" name="ตัวยึดหมายเลขภาพนิ่ง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ED9A4299-7F8A-45A6-8A09-5025177BE7CC}" type="slidenum">
              <a:rPr lang="th-TH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30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32967021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2" name="ตัวยึดรูปบนภาพนิ่ง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6803" name="ตัวยึดบันทึกย่อ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 smtClean="0">
              <a:cs typeface="Cordia New" panose="020B0304020202020204" pitchFamily="34" charset="-34"/>
            </a:endParaRPr>
          </a:p>
        </p:txBody>
      </p:sp>
      <p:sp>
        <p:nvSpPr>
          <p:cNvPr id="44036" name="ตัวยึดหมายเลขภาพนิ่ง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/>
          <a:lstStyle>
            <a:lvl1pPr eaLnBrk="0" hangingPunct="0"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9pPr>
          </a:lstStyle>
          <a:p>
            <a:pPr eaLnBrk="1" hangingPunct="1"/>
            <a:fld id="{A07E8062-1391-4AC8-98AC-A308DD115C31}" type="slidenum">
              <a:rPr lang="th-TH" altLang="en-US" sz="1200">
                <a:latin typeface="Calibri" panose="020F0502020204030204" pitchFamily="34" charset="0"/>
                <a:cs typeface="Cordia New" panose="020B0304020202020204" pitchFamily="34" charset="-34"/>
              </a:rPr>
              <a:pPr eaLnBrk="1" hangingPunct="1"/>
              <a:t>43</a:t>
            </a:fld>
            <a:endParaRPr lang="th-TH" altLang="en-US" sz="1200">
              <a:latin typeface="Calibri" panose="020F0502020204030204" pitchFamily="34" charset="0"/>
              <a:cs typeface="Cordia New" panose="020B0304020202020204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57118709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ตัวยึดรูปบนภาพนิ่ง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5363" name="ตัวยึดบันทึกย่อ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th-TH"/>
          </a:p>
        </p:txBody>
      </p:sp>
      <p:sp>
        <p:nvSpPr>
          <p:cNvPr id="4" name="ตัวยึดหมายเลขภาพนิ่ง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8C0EA57A-D74B-4134-952C-0457384FA5C2}" type="slidenum">
              <a:rPr lang="th-TH" smtClean="0"/>
              <a:pPr>
                <a:defRPr/>
              </a:pPr>
              <a:t>48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63622314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ภาพนิ่ง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ชื่อเรื่องรอง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th-TH"/>
              <a:t>คลิกเพื่อแก้ไขลักษณะชื่อเรื่องรองต้นแบบ</a:t>
            </a:r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49D64C7-029F-4BF7-9F22-31DD6C2B6B8C}" type="datetimeFigureOut">
              <a:rPr lang="th-TH"/>
              <a:pPr>
                <a:defRPr/>
              </a:pPr>
              <a:t>01/02/61</a:t>
            </a:fld>
            <a:endParaRPr lang="th-TH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9BB7E7D-DFB8-4887-9751-8F66702028CD}" type="slidenum">
              <a:rPr lang="th-TH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ชื่อเรื่องและเนื้อห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F4171B1-E8B5-4071-A8A4-6FF7B2C23919}" type="datetimeFigureOut">
              <a:rPr lang="th-TH"/>
              <a:pPr>
                <a:defRPr/>
              </a:pPr>
              <a:t>01/02/61</a:t>
            </a:fld>
            <a:endParaRPr lang="th-TH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CCD9FE5-FC96-4B23-8F78-265C30207D91}" type="slidenum">
              <a:rPr lang="th-TH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ส่วนหัวของ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BA719B6-A615-4C67-874E-DE22BB89430A}" type="datetimeFigureOut">
              <a:rPr lang="th-TH"/>
              <a:pPr>
                <a:defRPr/>
              </a:pPr>
              <a:t>01/02/61</a:t>
            </a:fld>
            <a:endParaRPr lang="th-TH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69326BD-09F8-48A7-8A44-D460F919260D}" type="slidenum">
              <a:rPr lang="th-TH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เนื้อหา 2 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เนื้อหา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ยึดเนื้อหา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5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0E5B77D-D560-410E-9823-B02DF3D69C20}" type="datetimeFigureOut">
              <a:rPr lang="th-TH"/>
              <a:pPr>
                <a:defRPr/>
              </a:pPr>
              <a:t>01/02/61</a:t>
            </a:fld>
            <a:endParaRPr lang="th-TH"/>
          </a:p>
        </p:txBody>
      </p:sp>
      <p:sp>
        <p:nvSpPr>
          <p:cNvPr id="6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7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04F8741-4981-4897-A6B8-A1EF8E55E2A3}" type="slidenum">
              <a:rPr lang="th-TH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การเปรียบเทียบ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</p:txBody>
      </p:sp>
      <p:sp>
        <p:nvSpPr>
          <p:cNvPr id="4" name="ตัวยึดเนื้อหา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5" name="ตัวยึดข้อความ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</p:txBody>
      </p:sp>
      <p:sp>
        <p:nvSpPr>
          <p:cNvPr id="6" name="ตัวยึดเนื้อหา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7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F9B359B-796C-4188-A74B-22974938866B}" type="datetimeFigureOut">
              <a:rPr lang="th-TH"/>
              <a:pPr>
                <a:defRPr/>
              </a:pPr>
              <a:t>01/02/61</a:t>
            </a:fld>
            <a:endParaRPr lang="th-TH"/>
          </a:p>
        </p:txBody>
      </p:sp>
      <p:sp>
        <p:nvSpPr>
          <p:cNvPr id="8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9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77F3D2A-F4A3-4C89-8677-EA2058BFE4A4}" type="slidenum">
              <a:rPr lang="th-TH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เฉพาะ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8A691CD-D313-44C7-83B2-8CEF159A5052}" type="datetimeFigureOut">
              <a:rPr lang="th-TH"/>
              <a:pPr>
                <a:defRPr/>
              </a:pPr>
              <a:t>01/02/61</a:t>
            </a:fld>
            <a:endParaRPr lang="th-TH"/>
          </a:p>
        </p:txBody>
      </p:sp>
      <p:sp>
        <p:nvSpPr>
          <p:cNvPr id="4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5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9AE806E-4BA2-413B-92E1-C17E6AC435A0}" type="slidenum">
              <a:rPr lang="th-TH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ว่างเปล่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2E9CF83-4E84-4F14-A8EF-3A6ADBBF4584}" type="datetimeFigureOut">
              <a:rPr lang="th-TH"/>
              <a:pPr>
                <a:defRPr/>
              </a:pPr>
              <a:t>01/02/61</a:t>
            </a:fld>
            <a:endParaRPr lang="th-TH"/>
          </a:p>
        </p:txBody>
      </p:sp>
      <p:sp>
        <p:nvSpPr>
          <p:cNvPr id="3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4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6FF8D23-D60D-4868-854C-AC6614CB32AD}" type="slidenum">
              <a:rPr lang="th-TH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เนื้อหา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ยึดข้อความ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</p:txBody>
      </p:sp>
      <p:sp>
        <p:nvSpPr>
          <p:cNvPr id="5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0328C2F-FE42-4BF7-B4AD-C1CAA19C6BF9}" type="datetimeFigureOut">
              <a:rPr lang="th-TH"/>
              <a:pPr>
                <a:defRPr/>
              </a:pPr>
              <a:t>01/02/61</a:t>
            </a:fld>
            <a:endParaRPr lang="th-TH"/>
          </a:p>
        </p:txBody>
      </p:sp>
      <p:sp>
        <p:nvSpPr>
          <p:cNvPr id="6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7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B4ABC16-067E-45EF-B067-DC6A5D2F023B}" type="slidenum">
              <a:rPr lang="th-TH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รูปภาพ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รูปภาพ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th-TH" noProof="0"/>
          </a:p>
        </p:txBody>
      </p:sp>
      <p:sp>
        <p:nvSpPr>
          <p:cNvPr id="4" name="ตัวยึดข้อความ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</p:txBody>
      </p:sp>
      <p:sp>
        <p:nvSpPr>
          <p:cNvPr id="5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4EE510-49CF-49AC-AF44-355ADA266417}" type="datetimeFigureOut">
              <a:rPr lang="th-TH"/>
              <a:pPr>
                <a:defRPr/>
              </a:pPr>
              <a:t>01/02/61</a:t>
            </a:fld>
            <a:endParaRPr lang="th-TH"/>
          </a:p>
        </p:txBody>
      </p:sp>
      <p:sp>
        <p:nvSpPr>
          <p:cNvPr id="6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7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6A5E74B-C55A-44C6-AAC3-526D09629642}" type="slidenum">
              <a:rPr lang="th-TH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ชื่อเรื่องและข้อความ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ข้อความแนวตั้ง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15BED87-005A-4870-9DFE-EE4342CB6CEB}" type="datetimeFigureOut">
              <a:rPr lang="th-TH"/>
              <a:pPr>
                <a:defRPr/>
              </a:pPr>
              <a:t>01/02/61</a:t>
            </a:fld>
            <a:endParaRPr lang="th-TH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ED4A68A-FADD-4D18-A1BC-2A2F74F526B5}" type="slidenum">
              <a:rPr lang="th-TH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ข้อความและชื่อเรื่อง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แนวตั้ง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ข้อความแนวตั้ง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0E11E76-DF77-4E15-878E-E9BF7F4A5FDA}" type="datetimeFigureOut">
              <a:rPr lang="th-TH"/>
              <a:pPr>
                <a:defRPr/>
              </a:pPr>
              <a:t>01/02/61</a:t>
            </a:fld>
            <a:endParaRPr lang="th-TH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C0324CC-0F1A-4FF6-AC0E-F3EAD9FA78CF}" type="slidenum">
              <a:rPr lang="th-TH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ตัวยึดชื่อเรื่อง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1027" name="ตัวยึดข้อความ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B250F4D5-DA85-441B-8EB6-B8AA35629317}" type="datetimeFigureOut">
              <a:rPr lang="th-TH"/>
              <a:pPr>
                <a:defRPr/>
              </a:pPr>
              <a:t>01/02/61</a:t>
            </a:fld>
            <a:endParaRPr lang="th-TH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DEF7DF21-B2E7-4A9B-B2EC-EFD39FCA18E6}" type="slidenum">
              <a:rPr lang="th-TH"/>
              <a:pPr>
                <a:defRPr/>
              </a:pPr>
              <a:t>‹#›</a:t>
            </a:fld>
            <a:endParaRPr lang="th-TH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cs typeface="Angsana New" pitchFamily="18" charset="-34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cs typeface="Angsana New" pitchFamily="18" charset="-34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cs typeface="Angsana New" pitchFamily="18" charset="-34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cs typeface="Angsana New" pitchFamily="18" charset="-34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cs typeface="Angsana New" pitchFamily="18" charset="-34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cs typeface="Angsana New" pitchFamily="18" charset="-34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cs typeface="Angsana New" pitchFamily="18" charset="-34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cs typeface="Angsana New" pitchFamily="18" charset="-34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h-TH"/>
      </a:defPPr>
      <a:lvl1pPr marL="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JP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3.jpeg"/><Relationship Id="rId4" Type="http://schemas.openxmlformats.org/officeDocument/2006/relationships/image" Target="../media/image12.jpe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899592" y="1196752"/>
            <a:ext cx="7560840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7200" dirty="0" smtClean="0"/>
              <a:t>เกษตรกรรมยั่งยืน</a:t>
            </a:r>
          </a:p>
          <a:p>
            <a:pPr algn="ctr"/>
            <a:r>
              <a:rPr lang="th-TH" sz="7200" dirty="0" smtClean="0"/>
              <a:t>และ</a:t>
            </a:r>
          </a:p>
          <a:p>
            <a:pPr algn="ctr"/>
            <a:r>
              <a:rPr lang="th-TH" sz="7200" dirty="0" smtClean="0"/>
              <a:t>การพัฒนาที่ยั่งยืน</a:t>
            </a:r>
            <a:endParaRPr lang="en-US" sz="7200" dirty="0"/>
          </a:p>
        </p:txBody>
      </p:sp>
    </p:spTree>
    <p:extLst>
      <p:ext uri="{BB962C8B-B14F-4D97-AF65-F5344CB8AC3E}">
        <p14:creationId xmlns:p14="http://schemas.microsoft.com/office/powerpoint/2010/main" val="37670140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222304" y="0"/>
            <a:ext cx="4921696" cy="6858000"/>
          </a:xfrm>
          <a:prstGeom prst="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/>
          <p:cNvSpPr txBox="1"/>
          <p:nvPr/>
        </p:nvSpPr>
        <p:spPr>
          <a:xfrm>
            <a:off x="4499992" y="332656"/>
            <a:ext cx="4320480" cy="61247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dirty="0" smtClean="0">
                <a:solidFill>
                  <a:schemeClr val="accent5">
                    <a:lumMod val="20000"/>
                    <a:lumOff val="80000"/>
                  </a:schemeClr>
                </a:solidFill>
              </a:rPr>
              <a:t>องค์การ</a:t>
            </a:r>
            <a:r>
              <a:rPr lang="th-TH" dirty="0">
                <a:solidFill>
                  <a:schemeClr val="accent5">
                    <a:lumMod val="20000"/>
                    <a:lumOff val="80000"/>
                  </a:schemeClr>
                </a:solidFill>
              </a:rPr>
              <a:t>สหประชาชาติจัดตั้งขึ้น ได้พิมพ์เอกสารชื่อ “</a:t>
            </a:r>
            <a:r>
              <a:rPr lang="en-US" dirty="0">
                <a:solidFill>
                  <a:schemeClr val="accent5">
                    <a:lumMod val="20000"/>
                    <a:lumOff val="80000"/>
                  </a:schemeClr>
                </a:solidFill>
              </a:rPr>
              <a:t>Our Common Future” </a:t>
            </a:r>
            <a:r>
              <a:rPr lang="th-TH" dirty="0">
                <a:solidFill>
                  <a:schemeClr val="accent5">
                    <a:lumMod val="20000"/>
                    <a:lumOff val="80000"/>
                  </a:schemeClr>
                </a:solidFill>
              </a:rPr>
              <a:t>ออกเผยแพร่เมื่อปี 2530 โดยมีสาระเรียกร้องให้ชาวโลกเปลี่ยนแปลงวิถีการดาเนินชีวิตที่ฟุ่มเฟือยและวิถีทางการพัฒนาเสียใหม่ ให้ปลอดภัยต่อสิ่งแวดล้อมและ</a:t>
            </a:r>
            <a:r>
              <a:rPr lang="th-TH" dirty="0" smtClean="0">
                <a:solidFill>
                  <a:schemeClr val="accent5">
                    <a:lumMod val="20000"/>
                    <a:lumOff val="80000"/>
                  </a:schemeClr>
                </a:solidFill>
              </a:rPr>
              <a:t>ข้อจ</a:t>
            </a:r>
            <a:r>
              <a:rPr lang="th-TH" dirty="0">
                <a:solidFill>
                  <a:schemeClr val="accent5">
                    <a:lumMod val="20000"/>
                    <a:lumOff val="80000"/>
                  </a:schemeClr>
                </a:solidFill>
              </a:rPr>
              <a:t>ำ</a:t>
            </a:r>
            <a:r>
              <a:rPr lang="th-TH" dirty="0" smtClean="0">
                <a:solidFill>
                  <a:schemeClr val="accent5">
                    <a:lumMod val="20000"/>
                    <a:lumOff val="80000"/>
                  </a:schemeClr>
                </a:solidFill>
              </a:rPr>
              <a:t>กัด</a:t>
            </a:r>
            <a:r>
              <a:rPr lang="th-TH" dirty="0">
                <a:solidFill>
                  <a:schemeClr val="accent5">
                    <a:lumMod val="20000"/>
                    <a:lumOff val="80000"/>
                  </a:schemeClr>
                </a:solidFill>
              </a:rPr>
              <a:t>ของ</a:t>
            </a:r>
            <a:r>
              <a:rPr lang="th-TH" dirty="0" smtClean="0">
                <a:solidFill>
                  <a:schemeClr val="accent5">
                    <a:lumMod val="20000"/>
                    <a:lumOff val="80000"/>
                  </a:schemeClr>
                </a:solidFill>
              </a:rPr>
              <a:t>ธรรมชาติ</a:t>
            </a:r>
          </a:p>
          <a:p>
            <a:r>
              <a:rPr lang="th-TH" dirty="0" smtClean="0">
                <a:solidFill>
                  <a:schemeClr val="accent5">
                    <a:lumMod val="20000"/>
                    <a:lumOff val="80000"/>
                  </a:schemeClr>
                </a:solidFill>
              </a:rPr>
              <a:t>โดยได้ให้นิยาม</a:t>
            </a:r>
            <a:r>
              <a:rPr lang="th-TH" dirty="0">
                <a:solidFill>
                  <a:schemeClr val="accent5">
                    <a:lumMod val="20000"/>
                    <a:lumOff val="80000"/>
                  </a:schemeClr>
                </a:solidFill>
              </a:rPr>
              <a:t>การพัฒนาที่</a:t>
            </a:r>
            <a:r>
              <a:rPr lang="th-TH" dirty="0" smtClean="0">
                <a:solidFill>
                  <a:schemeClr val="accent5">
                    <a:lumMod val="20000"/>
                    <a:lumOff val="80000"/>
                  </a:schemeClr>
                </a:solidFill>
              </a:rPr>
              <a:t>ยั่งยืน </a:t>
            </a:r>
            <a:r>
              <a:rPr lang="th-TH" b="1" dirty="0" smtClean="0">
                <a:solidFill>
                  <a:schemeClr val="accent5">
                    <a:lumMod val="20000"/>
                    <a:lumOff val="80000"/>
                  </a:schemeClr>
                </a:solidFill>
              </a:rPr>
              <a:t>“</a:t>
            </a:r>
            <a:r>
              <a:rPr lang="th-TH" b="1" dirty="0">
                <a:solidFill>
                  <a:schemeClr val="accent5">
                    <a:lumMod val="20000"/>
                    <a:lumOff val="80000"/>
                  </a:schemeClr>
                </a:solidFill>
              </a:rPr>
              <a:t>การพัฒนาที่ยั่งยืน คือ การพัฒนาที่สนองตอบต่อความต้องการของคนในรุ่นปัจจุบัน โดยไม่ทาให้คนรุ่นต่อไปในอนาคตต้องประนีประนอมยอมลดทอนความสามารถในการที่จะตอบสนองความต้องการของตนเอง” </a:t>
            </a:r>
            <a:endParaRPr lang="en-US" dirty="0">
              <a:solidFill>
                <a:schemeClr val="accent5">
                  <a:lumMod val="20000"/>
                  <a:lumOff val="80000"/>
                </a:schemeClr>
              </a:solidFill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0"/>
            <a:ext cx="41148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9373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4732388" y="-17766"/>
            <a:ext cx="4387948" cy="6875766"/>
          </a:xfrm>
          <a:prstGeom prst="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35876"/>
            <a:ext cx="4756053" cy="6822123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5148064" y="1677222"/>
            <a:ext cx="3744416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b="1" dirty="0" smtClean="0">
                <a:solidFill>
                  <a:schemeClr val="accent5">
                    <a:lumMod val="20000"/>
                    <a:lumOff val="80000"/>
                  </a:schemeClr>
                </a:solidFill>
              </a:rPr>
              <a:t>“</a:t>
            </a:r>
            <a:r>
              <a:rPr lang="th-TH" b="1" dirty="0">
                <a:solidFill>
                  <a:schemeClr val="accent5">
                    <a:lumMod val="20000"/>
                    <a:lumOff val="80000"/>
                  </a:schemeClr>
                </a:solidFill>
              </a:rPr>
              <a:t>การพัฒนาที่ยั่งยืนมีลักษณะที่เป็น</a:t>
            </a:r>
            <a:r>
              <a:rPr lang="th-TH" b="1" dirty="0" err="1">
                <a:solidFill>
                  <a:schemeClr val="accent5">
                    <a:lumMod val="20000"/>
                    <a:lumOff val="80000"/>
                  </a:schemeClr>
                </a:solidFill>
              </a:rPr>
              <a:t>บูรณา</a:t>
            </a:r>
            <a:r>
              <a:rPr lang="th-TH" b="1" dirty="0">
                <a:solidFill>
                  <a:schemeClr val="accent5">
                    <a:lumMod val="20000"/>
                    <a:lumOff val="80000"/>
                  </a:schemeClr>
                </a:solidFill>
              </a:rPr>
              <a:t>การ </a:t>
            </a:r>
            <a:r>
              <a:rPr lang="th-TH" b="1" dirty="0" smtClean="0">
                <a:solidFill>
                  <a:schemeClr val="accent5">
                    <a:lumMod val="20000"/>
                    <a:lumOff val="80000"/>
                  </a:schemeClr>
                </a:solidFill>
              </a:rPr>
              <a:t>คือทำให้</a:t>
            </a:r>
            <a:r>
              <a:rPr lang="th-TH" b="1" dirty="0">
                <a:solidFill>
                  <a:schemeClr val="accent5">
                    <a:lumMod val="20000"/>
                    <a:lumOff val="80000"/>
                  </a:schemeClr>
                </a:solidFill>
              </a:rPr>
              <a:t>เกิดเป็นองค์รวม หมายความว่า องค์ประกอบทั้งหลายที่เกี่ยวข้องจะต้องมาประสานกันครบองค์ และมีลักษณะอีกอย่างหนึ่ง คือ มีดุลยภาพ หรือพูดอีกนัยหนึ่ง คือ การทาให้กิจกรรมมนุษย์สอดคล้องกับเกณฑ์ของธรรมชาติ” </a:t>
            </a:r>
            <a:endParaRPr lang="en-US" dirty="0">
              <a:solidFill>
                <a:schemeClr val="accent5">
                  <a:lumMod val="20000"/>
                  <a:lumOff val="8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141454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7624" y="116632"/>
            <a:ext cx="6480720" cy="64807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31135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66555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1849" y="332656"/>
            <a:ext cx="9144000" cy="58357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397310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202124" cy="7029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7263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9144000" cy="3501008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1952" y="3656332"/>
            <a:ext cx="9144000" cy="35515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79243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7"/>
          <p:cNvSpPr>
            <a:spLocks noChangeArrowheads="1"/>
          </p:cNvSpPr>
          <p:nvPr/>
        </p:nvSpPr>
        <p:spPr bwMode="auto">
          <a:xfrm>
            <a:off x="0" y="1847850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 eaLnBrk="0" hangingPunct="0"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9pPr>
          </a:lstStyle>
          <a:p>
            <a:pPr eaLnBrk="1" hangingPunct="1"/>
            <a:endParaRPr lang="th-TH" altLang="th-TH" sz="1800">
              <a:latin typeface="Calibri" panose="020F0502020204030204" pitchFamily="34" charset="0"/>
              <a:cs typeface="Cordia New" panose="020B0304020202020204" pitchFamily="34" charset="-34"/>
            </a:endParaRPr>
          </a:p>
        </p:txBody>
      </p:sp>
      <p:pic>
        <p:nvPicPr>
          <p:cNvPr id="4099" name="รูปภาพ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7938"/>
            <a:ext cx="9144000" cy="6842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1686127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Line 4"/>
          <p:cNvSpPr>
            <a:spLocks noChangeShapeType="1"/>
          </p:cNvSpPr>
          <p:nvPr/>
        </p:nvSpPr>
        <p:spPr bwMode="auto">
          <a:xfrm>
            <a:off x="906463" y="2349500"/>
            <a:ext cx="7469187" cy="0"/>
          </a:xfrm>
          <a:prstGeom prst="line">
            <a:avLst/>
          </a:prstGeom>
          <a:noFill/>
          <a:ln w="9525">
            <a:solidFill>
              <a:schemeClr val="bg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5123" name="Rectangle 5"/>
          <p:cNvSpPr>
            <a:spLocks noChangeArrowheads="1"/>
          </p:cNvSpPr>
          <p:nvPr/>
        </p:nvSpPr>
        <p:spPr bwMode="auto">
          <a:xfrm>
            <a:off x="1200150" y="2495550"/>
            <a:ext cx="2293938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9pPr>
          </a:lstStyle>
          <a:p>
            <a:pPr eaLnBrk="1" hangingPunct="1"/>
            <a:endParaRPr lang="th-TH" altLang="th-TH"/>
          </a:p>
        </p:txBody>
      </p:sp>
      <p:sp>
        <p:nvSpPr>
          <p:cNvPr id="5124" name="Rectangle 6"/>
          <p:cNvSpPr>
            <a:spLocks noChangeArrowheads="1"/>
          </p:cNvSpPr>
          <p:nvPr/>
        </p:nvSpPr>
        <p:spPr bwMode="auto">
          <a:xfrm>
            <a:off x="1200150" y="2495550"/>
            <a:ext cx="2049463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9pPr>
          </a:lstStyle>
          <a:p>
            <a:pPr eaLnBrk="1" hangingPunct="1"/>
            <a:endParaRPr lang="th-TH" altLang="th-TH"/>
          </a:p>
        </p:txBody>
      </p:sp>
      <p:sp>
        <p:nvSpPr>
          <p:cNvPr id="5125" name="Rectangle 7"/>
          <p:cNvSpPr>
            <a:spLocks noChangeArrowheads="1"/>
          </p:cNvSpPr>
          <p:nvPr/>
        </p:nvSpPr>
        <p:spPr bwMode="auto">
          <a:xfrm>
            <a:off x="1200150" y="2495550"/>
            <a:ext cx="2293938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9pPr>
          </a:lstStyle>
          <a:p>
            <a:pPr eaLnBrk="1" hangingPunct="1"/>
            <a:endParaRPr lang="th-TH" altLang="th-TH"/>
          </a:p>
        </p:txBody>
      </p:sp>
      <p:sp>
        <p:nvSpPr>
          <p:cNvPr id="5126" name="Rectangle 8"/>
          <p:cNvSpPr>
            <a:spLocks noChangeArrowheads="1"/>
          </p:cNvSpPr>
          <p:nvPr/>
        </p:nvSpPr>
        <p:spPr bwMode="auto">
          <a:xfrm>
            <a:off x="1200150" y="2495550"/>
            <a:ext cx="2049463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9pPr>
          </a:lstStyle>
          <a:p>
            <a:pPr eaLnBrk="1" hangingPunct="1"/>
            <a:endParaRPr lang="th-TH" altLang="th-TH"/>
          </a:p>
        </p:txBody>
      </p:sp>
      <p:pic>
        <p:nvPicPr>
          <p:cNvPr id="5127" name="Picture 9" descr="วิกฤติน้ำมัน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075" y="188913"/>
            <a:ext cx="4911725" cy="3109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8" name="รูปภาพ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3290888"/>
            <a:ext cx="4752975" cy="3481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9" name="รูปภาพ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24438" y="260350"/>
            <a:ext cx="4135437" cy="3038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30" name="รูปภาพ 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24438" y="3644900"/>
            <a:ext cx="3854450" cy="299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8826570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51720" y="0"/>
            <a:ext cx="530808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7078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333375"/>
            <a:ext cx="8820150" cy="6335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9552896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188913"/>
            <a:ext cx="8928100" cy="6335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9248715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รูปภาพ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olidFill>
            <a:srgbClr val="FF0000"/>
          </a:solidFill>
          <a:ln>
            <a:solidFill>
              <a:schemeClr val="tx1"/>
            </a:solidFill>
            <a:prstDash val="solid"/>
          </a:ln>
        </p:spPr>
      </p:pic>
    </p:spTree>
    <p:extLst>
      <p:ext uri="{BB962C8B-B14F-4D97-AF65-F5344CB8AC3E}">
        <p14:creationId xmlns:p14="http://schemas.microsoft.com/office/powerpoint/2010/main" val="14746522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7"/>
          <p:cNvSpPr>
            <a:spLocks noChangeArrowheads="1"/>
          </p:cNvSpPr>
          <p:nvPr/>
        </p:nvSpPr>
        <p:spPr bwMode="auto">
          <a:xfrm>
            <a:off x="0" y="1847850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th-TH" altLang="th-TH" sz="1800"/>
          </a:p>
        </p:txBody>
      </p:sp>
      <p:pic>
        <p:nvPicPr>
          <p:cNvPr id="9219" name="รูปภาพ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0781609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7"/>
          <p:cNvSpPr>
            <a:spLocks noChangeArrowheads="1"/>
          </p:cNvSpPr>
          <p:nvPr/>
        </p:nvSpPr>
        <p:spPr bwMode="auto">
          <a:xfrm>
            <a:off x="0" y="1847850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th-TH" altLang="th-TH" sz="1800"/>
          </a:p>
        </p:txBody>
      </p:sp>
      <p:pic>
        <p:nvPicPr>
          <p:cNvPr id="8195" name="รูปภาพ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6321022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90" y="0"/>
            <a:ext cx="914142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79321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90" y="0"/>
            <a:ext cx="914142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395206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90" y="0"/>
            <a:ext cx="914142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44790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90" y="0"/>
            <a:ext cx="914142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28101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9412432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รูปภาพ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8710"/>
            <a:ext cx="9144000" cy="68405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41801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3812"/>
            <a:ext cx="9144000" cy="68103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91666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รูปภาพ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olidFill>
            <a:srgbClr val="FF0000"/>
          </a:solidFill>
          <a:ln>
            <a:solidFill>
              <a:schemeClr val="tx1"/>
            </a:solidFill>
            <a:prstDash val="solid"/>
          </a:ln>
        </p:spPr>
      </p:pic>
      <p:sp>
        <p:nvSpPr>
          <p:cNvPr id="5" name="Freeform 4"/>
          <p:cNvSpPr/>
          <p:nvPr/>
        </p:nvSpPr>
        <p:spPr>
          <a:xfrm rot="21430596">
            <a:off x="2493123" y="5427213"/>
            <a:ext cx="2215734" cy="946432"/>
          </a:xfrm>
          <a:custGeom>
            <a:avLst/>
            <a:gdLst>
              <a:gd name="connsiteX0" fmla="*/ 2719754 w 2778369"/>
              <a:gd name="connsiteY0" fmla="*/ 410350 h 1573989"/>
              <a:gd name="connsiteX1" fmla="*/ 2602523 w 2778369"/>
              <a:gd name="connsiteY1" fmla="*/ 328289 h 1573989"/>
              <a:gd name="connsiteX2" fmla="*/ 2567354 w 2778369"/>
              <a:gd name="connsiteY2" fmla="*/ 293119 h 1573989"/>
              <a:gd name="connsiteX3" fmla="*/ 2532184 w 2778369"/>
              <a:gd name="connsiteY3" fmla="*/ 281396 h 1573989"/>
              <a:gd name="connsiteX4" fmla="*/ 2473569 w 2778369"/>
              <a:gd name="connsiteY4" fmla="*/ 246227 h 1573989"/>
              <a:gd name="connsiteX5" fmla="*/ 2391508 w 2778369"/>
              <a:gd name="connsiteY5" fmla="*/ 222781 h 1573989"/>
              <a:gd name="connsiteX6" fmla="*/ 2332892 w 2778369"/>
              <a:gd name="connsiteY6" fmla="*/ 199335 h 1573989"/>
              <a:gd name="connsiteX7" fmla="*/ 2227384 w 2778369"/>
              <a:gd name="connsiteY7" fmla="*/ 164166 h 1573989"/>
              <a:gd name="connsiteX8" fmla="*/ 2180492 w 2778369"/>
              <a:gd name="connsiteY8" fmla="*/ 140719 h 1573989"/>
              <a:gd name="connsiteX9" fmla="*/ 2110154 w 2778369"/>
              <a:gd name="connsiteY9" fmla="*/ 128996 h 1573989"/>
              <a:gd name="connsiteX10" fmla="*/ 2051538 w 2778369"/>
              <a:gd name="connsiteY10" fmla="*/ 117273 h 1573989"/>
              <a:gd name="connsiteX11" fmla="*/ 926123 w 2778369"/>
              <a:gd name="connsiteY11" fmla="*/ 140719 h 1573989"/>
              <a:gd name="connsiteX12" fmla="*/ 785446 w 2778369"/>
              <a:gd name="connsiteY12" fmla="*/ 187612 h 1573989"/>
              <a:gd name="connsiteX13" fmla="*/ 656492 w 2778369"/>
              <a:gd name="connsiteY13" fmla="*/ 234504 h 1573989"/>
              <a:gd name="connsiteX14" fmla="*/ 515815 w 2778369"/>
              <a:gd name="connsiteY14" fmla="*/ 293119 h 1573989"/>
              <a:gd name="connsiteX15" fmla="*/ 386861 w 2778369"/>
              <a:gd name="connsiteY15" fmla="*/ 375181 h 1573989"/>
              <a:gd name="connsiteX16" fmla="*/ 351692 w 2778369"/>
              <a:gd name="connsiteY16" fmla="*/ 398627 h 1573989"/>
              <a:gd name="connsiteX17" fmla="*/ 164123 w 2778369"/>
              <a:gd name="connsiteY17" fmla="*/ 504135 h 1573989"/>
              <a:gd name="connsiteX18" fmla="*/ 140677 w 2778369"/>
              <a:gd name="connsiteY18" fmla="*/ 539304 h 1573989"/>
              <a:gd name="connsiteX19" fmla="*/ 70338 w 2778369"/>
              <a:gd name="connsiteY19" fmla="*/ 633089 h 1573989"/>
              <a:gd name="connsiteX20" fmla="*/ 58615 w 2778369"/>
              <a:gd name="connsiteY20" fmla="*/ 668258 h 1573989"/>
              <a:gd name="connsiteX21" fmla="*/ 0 w 2778369"/>
              <a:gd name="connsiteY21" fmla="*/ 797212 h 1573989"/>
              <a:gd name="connsiteX22" fmla="*/ 11723 w 2778369"/>
              <a:gd name="connsiteY22" fmla="*/ 1102012 h 1573989"/>
              <a:gd name="connsiteX23" fmla="*/ 35169 w 2778369"/>
              <a:gd name="connsiteY23" fmla="*/ 1148904 h 1573989"/>
              <a:gd name="connsiteX24" fmla="*/ 105508 w 2778369"/>
              <a:gd name="connsiteY24" fmla="*/ 1242689 h 1573989"/>
              <a:gd name="connsiteX25" fmla="*/ 234461 w 2778369"/>
              <a:gd name="connsiteY25" fmla="*/ 1324750 h 1573989"/>
              <a:gd name="connsiteX26" fmla="*/ 621323 w 2778369"/>
              <a:gd name="connsiteY26" fmla="*/ 1453704 h 1573989"/>
              <a:gd name="connsiteX27" fmla="*/ 750277 w 2778369"/>
              <a:gd name="connsiteY27" fmla="*/ 1477150 h 1573989"/>
              <a:gd name="connsiteX28" fmla="*/ 973015 w 2778369"/>
              <a:gd name="connsiteY28" fmla="*/ 1512319 h 1573989"/>
              <a:gd name="connsiteX29" fmla="*/ 2121877 w 2778369"/>
              <a:gd name="connsiteY29" fmla="*/ 1500596 h 1573989"/>
              <a:gd name="connsiteX30" fmla="*/ 2192215 w 2778369"/>
              <a:gd name="connsiteY30" fmla="*/ 1488873 h 1573989"/>
              <a:gd name="connsiteX31" fmla="*/ 2438400 w 2778369"/>
              <a:gd name="connsiteY31" fmla="*/ 1430258 h 1573989"/>
              <a:gd name="connsiteX32" fmla="*/ 2485292 w 2778369"/>
              <a:gd name="connsiteY32" fmla="*/ 1418535 h 1573989"/>
              <a:gd name="connsiteX33" fmla="*/ 2520461 w 2778369"/>
              <a:gd name="connsiteY33" fmla="*/ 1395089 h 1573989"/>
              <a:gd name="connsiteX34" fmla="*/ 2614246 w 2778369"/>
              <a:gd name="connsiteY34" fmla="*/ 1348196 h 1573989"/>
              <a:gd name="connsiteX35" fmla="*/ 2672861 w 2778369"/>
              <a:gd name="connsiteY35" fmla="*/ 1301304 h 1573989"/>
              <a:gd name="connsiteX36" fmla="*/ 2743200 w 2778369"/>
              <a:gd name="connsiteY36" fmla="*/ 1230966 h 1573989"/>
              <a:gd name="connsiteX37" fmla="*/ 2754923 w 2778369"/>
              <a:gd name="connsiteY37" fmla="*/ 1195796 h 1573989"/>
              <a:gd name="connsiteX38" fmla="*/ 2778369 w 2778369"/>
              <a:gd name="connsiteY38" fmla="*/ 961335 h 1573989"/>
              <a:gd name="connsiteX39" fmla="*/ 2743200 w 2778369"/>
              <a:gd name="connsiteY39" fmla="*/ 785489 h 1573989"/>
              <a:gd name="connsiteX40" fmla="*/ 2649415 w 2778369"/>
              <a:gd name="connsiteY40" fmla="*/ 679981 h 1573989"/>
              <a:gd name="connsiteX41" fmla="*/ 2450123 w 2778369"/>
              <a:gd name="connsiteY41" fmla="*/ 480689 h 1573989"/>
              <a:gd name="connsiteX42" fmla="*/ 2426677 w 2778369"/>
              <a:gd name="connsiteY42" fmla="*/ 445519 h 1573989"/>
              <a:gd name="connsiteX43" fmla="*/ 2368061 w 2778369"/>
              <a:gd name="connsiteY43" fmla="*/ 410350 h 1573989"/>
              <a:gd name="connsiteX44" fmla="*/ 2192215 w 2778369"/>
              <a:gd name="connsiteY44" fmla="*/ 293119 h 1573989"/>
              <a:gd name="connsiteX45" fmla="*/ 2121877 w 2778369"/>
              <a:gd name="connsiteY45" fmla="*/ 269673 h 1573989"/>
              <a:gd name="connsiteX46" fmla="*/ 1981200 w 2778369"/>
              <a:gd name="connsiteY46" fmla="*/ 199335 h 1573989"/>
              <a:gd name="connsiteX47" fmla="*/ 1934308 w 2778369"/>
              <a:gd name="connsiteY47" fmla="*/ 175889 h 1573989"/>
              <a:gd name="connsiteX48" fmla="*/ 1781908 w 2778369"/>
              <a:gd name="connsiteY48" fmla="*/ 82104 h 1573989"/>
              <a:gd name="connsiteX49" fmla="*/ 1735015 w 2778369"/>
              <a:gd name="connsiteY49" fmla="*/ 46935 h 1573989"/>
              <a:gd name="connsiteX50" fmla="*/ 1699846 w 2778369"/>
              <a:gd name="connsiteY50" fmla="*/ 35212 h 1573989"/>
              <a:gd name="connsiteX51" fmla="*/ 1582615 w 2778369"/>
              <a:gd name="connsiteY51" fmla="*/ 43 h 15739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</a:cxnLst>
            <a:rect l="l" t="t" r="r" b="b"/>
            <a:pathLst>
              <a:path w="2778369" h="1573989">
                <a:moveTo>
                  <a:pt x="2719754" y="410350"/>
                </a:moveTo>
                <a:cubicBezTo>
                  <a:pt x="2689488" y="390173"/>
                  <a:pt x="2632901" y="354328"/>
                  <a:pt x="2602523" y="328289"/>
                </a:cubicBezTo>
                <a:cubicBezTo>
                  <a:pt x="2589935" y="317499"/>
                  <a:pt x="2581149" y="302315"/>
                  <a:pt x="2567354" y="293119"/>
                </a:cubicBezTo>
                <a:cubicBezTo>
                  <a:pt x="2557072" y="286264"/>
                  <a:pt x="2543237" y="286922"/>
                  <a:pt x="2532184" y="281396"/>
                </a:cubicBezTo>
                <a:cubicBezTo>
                  <a:pt x="2511804" y="271206"/>
                  <a:pt x="2493949" y="256417"/>
                  <a:pt x="2473569" y="246227"/>
                </a:cubicBezTo>
                <a:cubicBezTo>
                  <a:pt x="2450990" y="234937"/>
                  <a:pt x="2414044" y="230293"/>
                  <a:pt x="2391508" y="222781"/>
                </a:cubicBezTo>
                <a:cubicBezTo>
                  <a:pt x="2371544" y="216126"/>
                  <a:pt x="2352710" y="206413"/>
                  <a:pt x="2332892" y="199335"/>
                </a:cubicBezTo>
                <a:cubicBezTo>
                  <a:pt x="2297980" y="186867"/>
                  <a:pt x="2261985" y="177474"/>
                  <a:pt x="2227384" y="164166"/>
                </a:cubicBezTo>
                <a:cubicBezTo>
                  <a:pt x="2211073" y="157893"/>
                  <a:pt x="2197231" y="145741"/>
                  <a:pt x="2180492" y="140719"/>
                </a:cubicBezTo>
                <a:cubicBezTo>
                  <a:pt x="2157725" y="133889"/>
                  <a:pt x="2133540" y="133248"/>
                  <a:pt x="2110154" y="128996"/>
                </a:cubicBezTo>
                <a:cubicBezTo>
                  <a:pt x="2090550" y="125432"/>
                  <a:pt x="2071077" y="121181"/>
                  <a:pt x="2051538" y="117273"/>
                </a:cubicBezTo>
                <a:cubicBezTo>
                  <a:pt x="1676400" y="125088"/>
                  <a:pt x="1300765" y="119905"/>
                  <a:pt x="926123" y="140719"/>
                </a:cubicBezTo>
                <a:cubicBezTo>
                  <a:pt x="876770" y="143461"/>
                  <a:pt x="832131" y="171374"/>
                  <a:pt x="785446" y="187612"/>
                </a:cubicBezTo>
                <a:cubicBezTo>
                  <a:pt x="742246" y="202638"/>
                  <a:pt x="699566" y="219121"/>
                  <a:pt x="656492" y="234504"/>
                </a:cubicBezTo>
                <a:cubicBezTo>
                  <a:pt x="596489" y="255933"/>
                  <a:pt x="596245" y="248883"/>
                  <a:pt x="515815" y="293119"/>
                </a:cubicBezTo>
                <a:cubicBezTo>
                  <a:pt x="471172" y="317673"/>
                  <a:pt x="429719" y="347629"/>
                  <a:pt x="386861" y="375181"/>
                </a:cubicBezTo>
                <a:cubicBezTo>
                  <a:pt x="375009" y="382800"/>
                  <a:pt x="364294" y="392326"/>
                  <a:pt x="351692" y="398627"/>
                </a:cubicBezTo>
                <a:cubicBezTo>
                  <a:pt x="256244" y="446351"/>
                  <a:pt x="319895" y="413268"/>
                  <a:pt x="164123" y="504135"/>
                </a:cubicBezTo>
                <a:cubicBezTo>
                  <a:pt x="156308" y="515858"/>
                  <a:pt x="148964" y="527909"/>
                  <a:pt x="140677" y="539304"/>
                </a:cubicBezTo>
                <a:cubicBezTo>
                  <a:pt x="117693" y="570907"/>
                  <a:pt x="91318" y="600121"/>
                  <a:pt x="70338" y="633089"/>
                </a:cubicBezTo>
                <a:cubicBezTo>
                  <a:pt x="63704" y="643514"/>
                  <a:pt x="63728" y="657008"/>
                  <a:pt x="58615" y="668258"/>
                </a:cubicBezTo>
                <a:cubicBezTo>
                  <a:pt x="-6908" y="812409"/>
                  <a:pt x="27409" y="714986"/>
                  <a:pt x="0" y="797212"/>
                </a:cubicBezTo>
                <a:cubicBezTo>
                  <a:pt x="3908" y="898812"/>
                  <a:pt x="1606" y="1000841"/>
                  <a:pt x="11723" y="1102012"/>
                </a:cubicBezTo>
                <a:cubicBezTo>
                  <a:pt x="13462" y="1119401"/>
                  <a:pt x="25475" y="1134363"/>
                  <a:pt x="35169" y="1148904"/>
                </a:cubicBezTo>
                <a:cubicBezTo>
                  <a:pt x="56845" y="1181418"/>
                  <a:pt x="72540" y="1221709"/>
                  <a:pt x="105508" y="1242689"/>
                </a:cubicBezTo>
                <a:cubicBezTo>
                  <a:pt x="148492" y="1270043"/>
                  <a:pt x="190368" y="1299222"/>
                  <a:pt x="234461" y="1324750"/>
                </a:cubicBezTo>
                <a:cubicBezTo>
                  <a:pt x="369386" y="1402865"/>
                  <a:pt x="438552" y="1403285"/>
                  <a:pt x="621323" y="1453704"/>
                </a:cubicBezTo>
                <a:cubicBezTo>
                  <a:pt x="680692" y="1470082"/>
                  <a:pt x="676840" y="1466659"/>
                  <a:pt x="750277" y="1477150"/>
                </a:cubicBezTo>
                <a:cubicBezTo>
                  <a:pt x="868950" y="1516708"/>
                  <a:pt x="795974" y="1498701"/>
                  <a:pt x="973015" y="1512319"/>
                </a:cubicBezTo>
                <a:cubicBezTo>
                  <a:pt x="1359547" y="1641174"/>
                  <a:pt x="1022658" y="1533247"/>
                  <a:pt x="2121877" y="1500596"/>
                </a:cubicBezTo>
                <a:cubicBezTo>
                  <a:pt x="2145636" y="1499890"/>
                  <a:pt x="2169012" y="1494029"/>
                  <a:pt x="2192215" y="1488873"/>
                </a:cubicBezTo>
                <a:cubicBezTo>
                  <a:pt x="2274562" y="1470574"/>
                  <a:pt x="2356374" y="1449944"/>
                  <a:pt x="2438400" y="1430258"/>
                </a:cubicBezTo>
                <a:cubicBezTo>
                  <a:pt x="2454067" y="1426498"/>
                  <a:pt x="2485292" y="1418535"/>
                  <a:pt x="2485292" y="1418535"/>
                </a:cubicBezTo>
                <a:cubicBezTo>
                  <a:pt x="2497015" y="1410720"/>
                  <a:pt x="2508092" y="1401836"/>
                  <a:pt x="2520461" y="1395089"/>
                </a:cubicBezTo>
                <a:cubicBezTo>
                  <a:pt x="2551145" y="1378352"/>
                  <a:pt x="2584479" y="1366514"/>
                  <a:pt x="2614246" y="1348196"/>
                </a:cubicBezTo>
                <a:cubicBezTo>
                  <a:pt x="2635556" y="1335082"/>
                  <a:pt x="2654347" y="1318135"/>
                  <a:pt x="2672861" y="1301304"/>
                </a:cubicBezTo>
                <a:cubicBezTo>
                  <a:pt x="2697396" y="1279000"/>
                  <a:pt x="2743200" y="1230966"/>
                  <a:pt x="2743200" y="1230966"/>
                </a:cubicBezTo>
                <a:cubicBezTo>
                  <a:pt x="2747108" y="1219243"/>
                  <a:pt x="2752242" y="1207859"/>
                  <a:pt x="2754923" y="1195796"/>
                </a:cubicBezTo>
                <a:cubicBezTo>
                  <a:pt x="2772388" y="1117202"/>
                  <a:pt x="2772509" y="1043382"/>
                  <a:pt x="2778369" y="961335"/>
                </a:cubicBezTo>
                <a:cubicBezTo>
                  <a:pt x="2766646" y="902720"/>
                  <a:pt x="2768106" y="839829"/>
                  <a:pt x="2743200" y="785489"/>
                </a:cubicBezTo>
                <a:cubicBezTo>
                  <a:pt x="2723594" y="742713"/>
                  <a:pt x="2682029" y="713900"/>
                  <a:pt x="2649415" y="679981"/>
                </a:cubicBezTo>
                <a:cubicBezTo>
                  <a:pt x="2584299" y="612261"/>
                  <a:pt x="2502234" y="558858"/>
                  <a:pt x="2450123" y="480689"/>
                </a:cubicBezTo>
                <a:cubicBezTo>
                  <a:pt x="2442308" y="468966"/>
                  <a:pt x="2437375" y="454688"/>
                  <a:pt x="2426677" y="445519"/>
                </a:cubicBezTo>
                <a:cubicBezTo>
                  <a:pt x="2409377" y="430690"/>
                  <a:pt x="2387020" y="422989"/>
                  <a:pt x="2368061" y="410350"/>
                </a:cubicBezTo>
                <a:cubicBezTo>
                  <a:pt x="2270646" y="345407"/>
                  <a:pt x="2363111" y="383594"/>
                  <a:pt x="2192215" y="293119"/>
                </a:cubicBezTo>
                <a:cubicBezTo>
                  <a:pt x="2170373" y="281555"/>
                  <a:pt x="2144461" y="279710"/>
                  <a:pt x="2121877" y="269673"/>
                </a:cubicBezTo>
                <a:cubicBezTo>
                  <a:pt x="2073968" y="248380"/>
                  <a:pt x="2028092" y="222781"/>
                  <a:pt x="1981200" y="199335"/>
                </a:cubicBezTo>
                <a:cubicBezTo>
                  <a:pt x="1965569" y="191520"/>
                  <a:pt x="1949191" y="185048"/>
                  <a:pt x="1934308" y="175889"/>
                </a:cubicBezTo>
                <a:cubicBezTo>
                  <a:pt x="1883508" y="144627"/>
                  <a:pt x="1831987" y="114508"/>
                  <a:pt x="1781908" y="82104"/>
                </a:cubicBezTo>
                <a:cubicBezTo>
                  <a:pt x="1765504" y="71490"/>
                  <a:pt x="1751979" y="56629"/>
                  <a:pt x="1735015" y="46935"/>
                </a:cubicBezTo>
                <a:cubicBezTo>
                  <a:pt x="1724286" y="40804"/>
                  <a:pt x="1711459" y="39435"/>
                  <a:pt x="1699846" y="35212"/>
                </a:cubicBezTo>
                <a:cubicBezTo>
                  <a:pt x="1595584" y="-2701"/>
                  <a:pt x="1640188" y="43"/>
                  <a:pt x="1582615" y="43"/>
                </a:cubicBezTo>
              </a:path>
            </a:pathLst>
          </a:custGeom>
          <a:noFill/>
          <a:ln w="57150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673640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5451"/>
            <a:ext cx="9144000" cy="67470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965958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5" y="692696"/>
            <a:ext cx="8568953" cy="6165304"/>
          </a:xfrm>
          <a:prstGeom prst="rect">
            <a:avLst/>
          </a:prstGeom>
        </p:spPr>
      </p:pic>
      <p:sp>
        <p:nvSpPr>
          <p:cNvPr id="4" name="TextBox 5"/>
          <p:cNvSpPr txBox="1">
            <a:spLocks noChangeArrowheads="1"/>
          </p:cNvSpPr>
          <p:nvPr/>
        </p:nvSpPr>
        <p:spPr bwMode="auto">
          <a:xfrm>
            <a:off x="0" y="-50800"/>
            <a:ext cx="9144000" cy="630238"/>
          </a:xfrm>
          <a:prstGeom prst="rect">
            <a:avLst/>
          </a:prstGeom>
          <a:solidFill>
            <a:srgbClr val="006600"/>
          </a:solidFill>
          <a:ln>
            <a:noFill/>
          </a:ln>
          <a:extLst/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9pPr>
          </a:lstStyle>
          <a:p>
            <a:pPr algn="ctr" eaLnBrk="1" hangingPunct="1">
              <a:lnSpc>
                <a:spcPts val="4000"/>
              </a:lnSpc>
              <a:spcBef>
                <a:spcPct val="0"/>
              </a:spcBef>
              <a:buFontTx/>
              <a:buNone/>
            </a:pPr>
            <a:r>
              <a:rPr lang="th-TH" altLang="th-TH" sz="4000" b="1" dirty="0" smtClean="0">
                <a:solidFill>
                  <a:schemeClr val="bg1"/>
                </a:solidFill>
                <a:latin typeface="Cordia New" panose="020B0304020202020204" pitchFamily="34" charset="-34"/>
                <a:cs typeface="Cordia New" panose="020B0304020202020204" pitchFamily="34" charset="-34"/>
              </a:rPr>
              <a:t>สัญญาการไม่นำพันธุ์พืชไปปลูกต่อ คัดเลือก หรือวิจัย</a:t>
            </a:r>
            <a:endParaRPr lang="th-TH" altLang="th-TH" sz="4000" b="1" dirty="0">
              <a:solidFill>
                <a:schemeClr val="bg1"/>
              </a:solidFill>
              <a:latin typeface="Cordia New" panose="020B0304020202020204" pitchFamily="34" charset="-34"/>
              <a:cs typeface="Cordia New" panose="020B0304020202020204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2421299835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87967"/>
            <a:ext cx="9144000" cy="66820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13368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สี่เหลี่ยมผืนผ้า 1">
            <a:extLst>
              <a:ext uri="{FF2B5EF4-FFF2-40B4-BE49-F238E27FC236}">
                <a16:creationId xmlns:a16="http://schemas.microsoft.com/office/drawing/2014/main" xmlns="" id="{C9C0A983-66A9-4A40-9FDC-FB2910D1E652}"/>
              </a:ext>
            </a:extLst>
          </p:cNvPr>
          <p:cNvSpPr/>
          <p:nvPr/>
        </p:nvSpPr>
        <p:spPr>
          <a:xfrm>
            <a:off x="30163" y="0"/>
            <a:ext cx="9010650" cy="115252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th-TH"/>
          </a:p>
        </p:txBody>
      </p:sp>
      <p:pic>
        <p:nvPicPr>
          <p:cNvPr id="36867" name="รูปภาพ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3005527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รูปภาพ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95127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รูปภาพ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0196" y="0"/>
            <a:ext cx="842360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95354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TextBox 2"/>
          <p:cNvSpPr txBox="1">
            <a:spLocks noChangeArrowheads="1"/>
          </p:cNvSpPr>
          <p:nvPr/>
        </p:nvSpPr>
        <p:spPr bwMode="auto">
          <a:xfrm>
            <a:off x="642938" y="500063"/>
            <a:ext cx="8072437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800">
                <a:solidFill>
                  <a:schemeClr val="tx1"/>
                </a:solidFill>
                <a:latin typeface="Arial" pitchFamily="34" charset="0"/>
                <a:cs typeface="Angsana New" pitchFamily="18" charset="-34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Arial" pitchFamily="34" charset="0"/>
                <a:cs typeface="Angsana New" pitchFamily="18" charset="-34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Arial" pitchFamily="34" charset="0"/>
                <a:cs typeface="Angsana New" pitchFamily="18" charset="-34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Arial" pitchFamily="34" charset="0"/>
                <a:cs typeface="Angsana New" pitchFamily="18" charset="-34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Arial" pitchFamily="34" charset="0"/>
                <a:cs typeface="Angsana New" pitchFamily="18" charset="-34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  <a:cs typeface="Angsana New" pitchFamily="18" charset="-34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  <a:cs typeface="Angsana New" pitchFamily="18" charset="-34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  <a:cs typeface="Angsana New" pitchFamily="18" charset="-34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  <a:cs typeface="Angsana New" pitchFamily="18" charset="-34"/>
              </a:defRPr>
            </a:lvl9pPr>
          </a:lstStyle>
          <a:p>
            <a:pPr eaLnBrk="1" hangingPunct="1"/>
            <a:endParaRPr lang="th-TH"/>
          </a:p>
        </p:txBody>
      </p:sp>
      <p:pic>
        <p:nvPicPr>
          <p:cNvPr id="37891" name="รูปภาพ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260350"/>
            <a:ext cx="8958263" cy="6192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221788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4195"/>
            <a:ext cx="9144000" cy="68096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76435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AutoShape 4" descr="data:image/jpeg;base64,/9j/4AAQSkZJRgABAQAAAQABAAD/2wCEAAkGBwgHBgkIBwgKCgkLDRYPDQwMDRsUFRAWIB0iIiAdHx8kKDQsJCYxJx8fLT0tMTU3Ojo6Iys/RD84QzQ5OjcBCgoKDQwNGg8PGjclHyU3Nzc3Nzc3Nzc3Nzc3Nzc3Nzc3Nzc3Nzc3Nzc3Nzc3Nzc3Nzc3Nzc3Nzc3Nzc3Nzc3N//AABEIAFEAlwMBEQACEQEDEQH/xAAbAAACAgMBAAAAAAAAAAAAAAAABgQHAgMFAf/EAEgQAAEDAwICBQYJCQYHAAAAAAECAwQABREGEiExBxNBUZEUImFxgaEWMjVUdJOxstEjMzZCVWKSlMEVF1PC0vBScnN1osPh/8QAGwEAAQUBAQAAAAAAAAAAAAAAAAECAwQFBgf/xAA4EQACAQMCBAMFBgUFAQAAAAAAAQIDBBEFIRITMVEyQXEiUmGBkQYUMzTB0RVCobHwJENygvEj/9oADAMBAAIRAxEAPwC8aANTkllpW115tB54UoCkbSHKMn0Rh5bF+cs/WCjiXcXlz91/QPLYvzln6wUcS7hy5+6/oZIlMOEhDzSiBkhKweFGUI4SXVGPlsX5yz9YKOJdxeXP3X9A8ti/OWfrBRxLuHLn7r+htbdQ6jc2tK096TkUuRrTTwyJMvFugq2zJ0ZhXc46lJ99NlOMerJadvWq+CLfyNbF/s8hW1i6Q3FdyX0/jSKrB9GOnZ3FNZlBr5M6KVBQykgg8iKeVzxxxLaSpakpSOZUcCgVJt4RzXNR2Vte1d2gpVyx16fxqN1aa8yxGyuZLKpv6MlQ7hDnBRhymHwnn1TgVjwp6kpdGRVKVSn44tepIcWltBWtQSkcyo4ApRiTeyOadRWVK9husLd3den8aj5sO5YVlctcSpvHozoMvNvthxlxLiDyUhWQfbUieehXcXF4aNlAgUAFACnqXRrWoru3LkyS00hgN7EIBUeJPM8McarVbZVZZbNax1adnRdOEctvIq610dbbBampERTy3FvBtXWFJGME9gHdVW4t4U45Rs6Xqtxd13CeMYzsYaH0lbNQW6U/M61Djb+xJaIHDaD2g99FvbwqRbkLquqXFpWjGnjDWdxr05oprT96M2NJ61pbCmihxsBQyUnmOHZ3VapWypy4kzHvdXneUFTnHDTzkraz2yNO1GzAdRtYdkqQQjgQOPLwrPhBTqcL7nU3FzUo2bqxe6S/Qf3+jKyqT+SflNq7CSg/0q67Kmc5H7Q3Se6T+v7mU+PJ0foR6PFf3OpcIS8lO0pC188d+DSzToUMIZRnDUdRjKotn5eiFbRcDT89T6r9KAklwbG3HSgLGOee05z21Wt4UpZ43ubGq172hwq2j7OPJf5gbZGgtOzmSYanGjjgpp7ePA5q07WlJbGNDW76lL29/VY/YkQ0jRGknRKWl/qFq6vb5u8qV5ox2c6cv/hS33wQ1G9TvFwLGcfLC3EOKm7a3vIYkyDs4rWD+bZT6E9/ZVKPHcTw2dHU+7aVQ4oR3/q36jyx0e2FDIS4iQ6vHFaniD4DhVxWlLBgT128lLKaXyC2WOLow3W4pkLchqYSrYseekp3HGe3O4AUQpRocUvIbcXtXUuXSa9rPy3wJLC7nrq+pjynihjistp+Iygdw7TyGTVROdxPD6G/ONDSbfjisy6fFv8AYdj0fWExurDb4XjHW9cd3hy91W/ulLBg/wAcvOLiyvTAiP8A9paJv7jMZ7gCFgckPoPLcO/hj0Yqk+O3nhHQwVDVrbimt/6plvWua1cbdHmsfm32wsA9meytSElKKkjjK1KVGpKnLqmSqcRBQAUAJfSt8gRvpSfuqqpeeBG79n/zT9H+hq6Jfked9K/yJpLLwP1HfaH8xD/j+rHmrhgFFW2H/aGo24fWrZL0lSesRzTxPEVjU48VTHxPQK1Xk2fMxnEVt9CwbZohy33eJO/td6QlhZV1bqSc8COefTV+FtwyUuLJzNxrCrUZUuUlnzX/AINk+JHnxXIstAWy6napJ7asySksMyKVSdKanB4aESf0ZoKlG33JSE/8D7e/A7sgiqUrJfys6Gj9opJYqQz6bC7d9KXfTbXlqXUFlKgC9GcKVJycAkcDz9dQTt6lJcWTTttTtb6XKcd+zJsy5zb7oN1Ukl12DMR1jmOK0EYBPpG6nynKpQ38mV6VtStNTShspJ49TZ0WTWY94lRnSEuSWh1ZPaUk5Hv91FnJKTT8xPtDRnKjGceie/zLUrSORF3Xjan9Lz2mjlwNh3aOZSlQKuHqqG4WabwaGlSULuEpdM/3EroulNMX95lwgKkMYbPeQc48M+FUrKSU2u50H2gpylbxkvJ7/MtbPCtM48qbpPltSNQobbIJjsBLhHYSSceGPGsy8knPC8jstApSjbOT83sP+i4zkTS9uaeBS51W4pPMbiTj31eoJqmkzmtRqRqXdSUemTt1KUgoAKAFvW9kmX6AxFhLYRsd6xanVEdhAAwD31BcU5VI4Rp6XeU7Sq6k03tjYw0PYZun4sqPMWwsOuhxBaUT2AEHIHcKS3pSpJpi6re07ypGcE1hY3GZRISdoBPZk1YMsrFnQN/YmCYxNgtPpWVpUlajtJ9aPTWcrSopcSaOqlrdnOlypwbWMeX7nSXYdcLTtVqBnHoWR9iKk5Vx75VV7pS/2X/nzMoukbwLFc4cqe2uXKdbcbe61asbTniojI9lLGhU4GnLdjKmp2zuadSEPZimsYXn8DUxD1/AT1bcmPKQOXWrSv3kA+NIo3MemGSyq6PV3cXF/DP7s03Cz61vzfk1xdisxyQVJCgEnHLO3JPqzSSp3FRYljA+jdaVaPjpRbl/ncatP6ci2ezrgKIkB4kyFLTwcJGDw7scMVZpUowjwmPeX1S6r83pjp8BUvHRy6l4u2OWlKc5Sy8ogoPoWP6+NVZ2fnBmzba+uHguI5+K/VGxmJ0gst9UmShSRwC1rbUfEjPjSpXS2yMlU0WT4uF/1OppKxXmFcZc6/Sm5Dj7QbA6wrIGc9wAHoFS0adSLbm8lPULy1q0407aPCk/Q5d66PHEyTJ0/JSz525LK1FPVn9xQ5DuHZ31FUtN802XbbXVwcu6jn4/uv1M/JukJTHUdfHHDHW7kbvHH9M0uLrGMjePRlLi4X6bmzT/AEfJYlJmXt9MlwK39SnJSVc8qJ4q93tpaVrh8U3kZea45w5dvHhXfz+XYewMDFXDAPaACgDj6m1HA03B8pnOZUrg0yk+e4e4D+vZUtGjOtLhiRVasaUcyKzf6Wrwp0liBBbb7Er3LI9uR9lai0yGN5MznqEvJGcLpM1NPlNxYVugvvuHCW0NLJP/AJe+knp9GCzKTSFhe1ZvEYlksT5Nss6pup5ENlaE7nOoSUoR+6MklR+3urLcVOfDTNFScY5mV3c+lqYZKhaoEdMcHCVSCVKUO/AIA9XGtOGmrHtvcz56g8+ytiGnpXvylBKYdvKicABteSf4qc9NpdW2NV/UeyiWPpiVf5MPyzUTcOIhSdyWG0KCkjvWSrA9VZlaNNS4ae5oUnUccz2FLUnSoiPKXHsMdqQlBwZLxOxR/dAxkenNXaOnOUc1Hgq1r5ReILJxf72L581t31a/9VT/AMMp92Qff59hz0XetUagSmXNjQYlv7FdSve7/wAoKuA9J99ULmlRpezFtsu29SrU3ksI16z6Q4theMK3tomTR8cb8Ia9BI5n0U+2spVVxS2Q24u409luxQ/vYvvzS3fVr/1Vc/htPuyp/EJ9ju6U1dq3U0koiQ7c1GQfyslbK9qfQPO4n0VWuLahRW8nnsWKFetVeywhm1Zq6FpeInygiRNWPycdB2lX7x57U/741Wt7add7dCxXuI0lv1K9X0s3srOyHb0pzwBQske3dWktMp92Z71CfYmWbpC1VepyIdut1vddVz/Jrwgd6ju4Co6tlRpR4pSZJTu6tR4jEtKAmUmMjy9xlyRjzyygpRn0AkmsqWM7dDSjnG5JpBQoAgyrPbJj3XS7fFfdxje6ylRx6yKfGpOOyYxwi92hS1BJtVjkKS9pBhcfcEokBpsJWcZ7vX4U9VKj/mZn3NzG3ftU9u5J0pe402SEWrTnkrClbXZDQSEpOM8cAZ7PGmzcn4mLaXirP2KeF3Gmbb4VwCEzojEgIOUh1sKCT6M02MpR8LwaEoqXVEX4O2T9kQf5dH4U7nVPeY3lQ7G2NZ7XEdDsW3xGXByU2ylJHtApHUnJYbFVOC6IkSYzEplTMlpDrSvjIWkKB9YNNTaeUOaT6kH4O2T9kQP5dH4U/m1PeYzlQ7C6+9aI2r4tmj2O3ELAK3upSFIUQTgDHcB40vHUa3kylK4hG6jRUUOm1O0pwMYxiojROb8HbJ+yYH8uj8Kk51T3mR8qHYPg7ZP2RA/l0fhRzqnvMOVDsdBllphtLbKENtp5JQAAPYKjbz1HpJEN+x2mQ8t6RbYbrqzlS1sJUpR9JIp6qTSwmNdOD6o1/B2yfsiB/Lo/Cl51T3mJyodiZEhRYSNkOOywg80tICQfCmOTl1Y9RS6EikFCgAoAKAEzpT+QY/0pP3VU+HUytX/AXqYdFXyNM+lf5E0T6jdG/BfqO1MNc5moL3FscEyZWVEna22nmtXcPxpUsle5uIW8OKQq2m4ao1R1kiHIYtsNKtoUGt5J7hnn6+FOaSM6jWu7vMotRieXW56n0spp6c/HuUNatu8t7DnuOOXvoSTCtXu7TEptSidlNyl6jtjMnTsxmKoKKX0vt7lJOOX/AN7aTGHuW1Wnc01KhLHfJXFhcnzNUR1syU+XuOqIeeG4ZweJHqFSPGDn7Z1Z3SaftdyzmIupExpKX7hDU+pKeoWlkgIOeOR28Ki2OjjC54XxSWfLYU7Jq69SdRRrfLdZU2p8tuBLQGcZ5H2U9xWMmZQv68rhUptdSw5qZC4jqYbiG5BSerWsZSlXYSKjNyak4vh6lcNauvzd/btsh+OoCYlhwpaHHz9pxUnAsGAtQuFX5cmuuBk1tqldhbajxEJXLeSVAr+K2nlnHae71Gmxjk0L+9dulGK3ZGhWzVE2G1LXqQMrdSFpaTHSpIB4gZ4fZS5S8hlOjdzipurjPwNEO56kj6qt9ru62w0vf57TY2vjaTnPeMdmKMLGURwrXcbmNKr0/uPQphsBQAUAFACZ0p/IMf6Un7qqfDqZWr/gL1MOir5Gm/Sj9xNE+o3RvwX6jqTTDXKt6UX3F3yMyTltuMFJ7sqUc/dHhUsOhzmsTbqqPlgdNCoSjSsDaOaVE+sqNMl1NbT0lbQwYa/QlelJu4fF2KHoO8UR6iakk7aWRS6LHnE3eWyCeqXH3K9YUMfeNPmZWjSfMlHywcbRn6XwP+qr7qqWXhK1j+bj6suioTrCmbB+nEf6ar7TUz8Jytv+eXqy5eyoTqimH/07P/df/bU38pyUvzv/AG/UetcaXevhalQVoEplOwoWcBac559hHHxqOMsG1qFjK4SlB7oTEfCzTydiEzmGU/q7esbH2gU/2WZK++2yws4+qOtZOkKSl9Dd4ZacZUrBebG1SPSRyPsxSOHYtW+rS4lGqtu5ZSTkAjtqM3z2gAoAKAK+6TbtCeiItrb4Mtp8Kcb2nzRtPby7RT4IxNWrwcOWnvkj9Hl/tdrtspifMQw4t/ekKB4jaB2eqiayxml3NKlScZvG5O1NryB5A9GtDqnn3UlHW7SlLYPM8eZ7qFHuTXep0+BxpbtkJ7TLl30ZaZEEBUthk4Rn84gqJx6+720KWGRTs5V7SEo+JI3aL1PGtMI2i9FcR1hRKC6gjgTnB7jnNElndDrC8jRhyauzR5rTUke8RU2iyFctx1YLhaQcYHEAd/HHhSxWN2F/dxrx5NHds7OhdOOWSI49MAEuRjckHPVpHJPr76bKWSzp1m7eDcvExBs5Fi1ewbllkR31BwkchggH1cc1I90YtD/T3a5m2GP8PUj121KmHaA27bWm90h/YfjceAPh76jawjchdyrXHBS3iurEi7Rn9MatEt1lSmUyS80rkFpJzgHv44p6eVgxq0J2t3xtbZyN8vXsFyMEWlp+VOdGG2eqIwr09/spnD3NWWp05LFJNyZXUdaomoWV3Be1xmYlUgk5wQvKuXtqTyMCLcbhOfk9x51RfJzF9tMmyqckNvRutDCNxS8k5PxfV244UyKWNzbvLmpGtTlR3TXTudWNrmyONZlPORHQPOadbVlJ7uApHFliOpUGvaeH2E64RBq/UpXZYi24igEuv7NqeHNR9OOznwp6eFuZVWn99uM0Y4j3LXbSEISkckjAqI6RLCwZUChQAUAayw0okqbQSe0pBoE4V2PPJ2P8Fv8AhFAnDHsHk7H+C3/CKA4Y9jYlKUp2pAA7hQOxg1PxI8kYkMNOgcusQFfbQNlCMvEshHix4wxHYaaHc2gJ+ygIwjHwrBuoHEeRCiyseUxmXscusQFY8aMjJU4T8SyZsR2Y6AiO0hpA/VQkAe6gWMVHZIydZbeSUPNpWk/qqAIoFcU9mao8KLGJMaMy0TzLaAn7KBsacI+FGwx2SSS0gk88pFAvDHsehpAIISAQMDhyFAuEYOxY7xy6w2s96kA0COMX1RsShKAAkAAdgoFSwZUChQAUAFABQAUAFABQAUAFABQAUAFABQAUAFABQAUAFABQAUAf/9k="/>
          <p:cNvSpPr>
            <a:spLocks noChangeAspect="1" noChangeArrowheads="1"/>
          </p:cNvSpPr>
          <p:nvPr/>
        </p:nvSpPr>
        <p:spPr bwMode="auto">
          <a:xfrm>
            <a:off x="190500" y="-212725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9pPr>
          </a:lstStyle>
          <a:p>
            <a:pPr eaLnBrk="1" hangingPunct="1"/>
            <a:endParaRPr lang="en-US" altLang="en-US">
              <a:latin typeface="Calibri" panose="020F0502020204030204" pitchFamily="34" charset="0"/>
              <a:cs typeface="Cordia New" panose="020B0304020202020204" pitchFamily="34" charset="-34"/>
            </a:endParaRPr>
          </a:p>
        </p:txBody>
      </p:sp>
      <p:sp>
        <p:nvSpPr>
          <p:cNvPr id="14339" name="AutoShape 6" descr="data:image/jpeg;base64,/9j/4AAQSkZJRgABAQAAAQABAAD/2wCEAAkGBwgHBgkIBwgKCgkLDRYPDQwMDRsUFRAWIB0iIiAdHx8kKDQsJCYxJx8fLT0tMTU3Ojo6Iys/RD84QzQ5OjcBCgoKDQwNGg8PGjclHyU3Nzc3Nzc3Nzc3Nzc3Nzc3Nzc3Nzc3Nzc3Nzc3Nzc3Nzc3Nzc3Nzc3Nzc3Nzc3Nzc3N//AABEIAFEAlwMBEQACEQEDEQH/xAAbAAACAgMBAAAAAAAAAAAAAAAABgQHAgMFAf/EAEgQAAEDAwICBQYJCQYHAAAAAAECAwQABREGEiExBxNBUZEUImFxgaEWMjVUdJOxstEjMzZCVWKSlMEVF1PC0vBScnN1osPh/8QAGwEAAQUBAQAAAAAAAAAAAAAAAAECAwQFBgf/xAA4EQACAQMCBAMFBgUFAQAAAAAAAQIDBBEFIRITMVEyQXEiUmGBkQYUMzTB0RVCobHwJENygvEj/9oADAMBAAIRAxEAPwC8aANTkllpW115tB54UoCkbSHKMn0Rh5bF+cs/WCjiXcXlz91/QPLYvzln6wUcS7hy5+6/oZIlMOEhDzSiBkhKweFGUI4SXVGPlsX5yz9YKOJdxeXP3X9A8ti/OWfrBRxLuHLn7r+htbdQ6jc2tK096TkUuRrTTwyJMvFugq2zJ0ZhXc46lJ99NlOMerJadvWq+CLfyNbF/s8hW1i6Q3FdyX0/jSKrB9GOnZ3FNZlBr5M6KVBQykgg8iKeVzxxxLaSpakpSOZUcCgVJt4RzXNR2Vte1d2gpVyx16fxqN1aa8yxGyuZLKpv6MlQ7hDnBRhymHwnn1TgVjwp6kpdGRVKVSn44tepIcWltBWtQSkcyo4ApRiTeyOadRWVK9husLd3den8aj5sO5YVlctcSpvHozoMvNvthxlxLiDyUhWQfbUieehXcXF4aNlAgUAFACnqXRrWoru3LkyS00hgN7EIBUeJPM8McarVbZVZZbNax1adnRdOEctvIq610dbbBampERTy3FvBtXWFJGME9gHdVW4t4U45Rs6Xqtxd13CeMYzsYaH0lbNQW6U/M61Djb+xJaIHDaD2g99FvbwqRbkLquqXFpWjGnjDWdxr05oprT96M2NJ61pbCmihxsBQyUnmOHZ3VapWypy4kzHvdXneUFTnHDTzkraz2yNO1GzAdRtYdkqQQjgQOPLwrPhBTqcL7nU3FzUo2bqxe6S/Qf3+jKyqT+SflNq7CSg/0q67Kmc5H7Q3Se6T+v7mU+PJ0foR6PFf3OpcIS8lO0pC188d+DSzToUMIZRnDUdRjKotn5eiFbRcDT89T6r9KAklwbG3HSgLGOee05z21Wt4UpZ43ubGq172hwq2j7OPJf5gbZGgtOzmSYanGjjgpp7ePA5q07WlJbGNDW76lL29/VY/YkQ0jRGknRKWl/qFq6vb5u8qV5ox2c6cv/hS33wQ1G9TvFwLGcfLC3EOKm7a3vIYkyDs4rWD+bZT6E9/ZVKPHcTw2dHU+7aVQ4oR3/q36jyx0e2FDIS4iQ6vHFaniD4DhVxWlLBgT128lLKaXyC2WOLow3W4pkLchqYSrYseekp3HGe3O4AUQpRocUvIbcXtXUuXSa9rPy3wJLC7nrq+pjynihjistp+Iygdw7TyGTVROdxPD6G/ONDSbfjisy6fFv8AYdj0fWExurDb4XjHW9cd3hy91W/ulLBg/wAcvOLiyvTAiP8A9paJv7jMZ7gCFgckPoPLcO/hj0Yqk+O3nhHQwVDVrbimt/6plvWua1cbdHmsfm32wsA9meytSElKKkjjK1KVGpKnLqmSqcRBQAUAJfSt8gRvpSfuqqpeeBG79n/zT9H+hq6Jfked9K/yJpLLwP1HfaH8xD/j+rHmrhgFFW2H/aGo24fWrZL0lSesRzTxPEVjU48VTHxPQK1Xk2fMxnEVt9CwbZohy33eJO/td6QlhZV1bqSc8COefTV+FtwyUuLJzNxrCrUZUuUlnzX/AINk+JHnxXIstAWy6napJ7asySksMyKVSdKanB4aESf0ZoKlG33JSE/8D7e/A7sgiqUrJfys6Gj9opJYqQz6bC7d9KXfTbXlqXUFlKgC9GcKVJycAkcDz9dQTt6lJcWTTttTtb6XKcd+zJsy5zb7oN1Ukl12DMR1jmOK0EYBPpG6nynKpQ38mV6VtStNTShspJ49TZ0WTWY94lRnSEuSWh1ZPaUk5Hv91FnJKTT8xPtDRnKjGceie/zLUrSORF3Xjan9Lz2mjlwNh3aOZSlQKuHqqG4WabwaGlSULuEpdM/3EroulNMX95lwgKkMYbPeQc48M+FUrKSU2u50H2gpylbxkvJ7/MtbPCtM48qbpPltSNQobbIJjsBLhHYSSceGPGsy8knPC8jstApSjbOT83sP+i4zkTS9uaeBS51W4pPMbiTj31eoJqmkzmtRqRqXdSUemTt1KUgoAKAFvW9kmX6AxFhLYRsd6xanVEdhAAwD31BcU5VI4Rp6XeU7Sq6k03tjYw0PYZun4sqPMWwsOuhxBaUT2AEHIHcKS3pSpJpi6re07ypGcE1hY3GZRISdoBPZk1YMsrFnQN/YmCYxNgtPpWVpUlajtJ9aPTWcrSopcSaOqlrdnOlypwbWMeX7nSXYdcLTtVqBnHoWR9iKk5Vx75VV7pS/2X/nzMoukbwLFc4cqe2uXKdbcbe61asbTniojI9lLGhU4GnLdjKmp2zuadSEPZimsYXn8DUxD1/AT1bcmPKQOXWrSv3kA+NIo3MemGSyq6PV3cXF/DP7s03Cz61vzfk1xdisxyQVJCgEnHLO3JPqzSSp3FRYljA+jdaVaPjpRbl/ncatP6ci2ezrgKIkB4kyFLTwcJGDw7scMVZpUowjwmPeX1S6r83pjp8BUvHRy6l4u2OWlKc5Sy8ogoPoWP6+NVZ2fnBmzba+uHguI5+K/VGxmJ0gst9UmShSRwC1rbUfEjPjSpXS2yMlU0WT4uF/1OppKxXmFcZc6/Sm5Dj7QbA6wrIGc9wAHoFS0adSLbm8lPULy1q0407aPCk/Q5d66PHEyTJ0/JSz525LK1FPVn9xQ5DuHZ31FUtN802XbbXVwcu6jn4/uv1M/JukJTHUdfHHDHW7kbvHH9M0uLrGMjePRlLi4X6bmzT/AEfJYlJmXt9MlwK39SnJSVc8qJ4q93tpaVrh8U3kZea45w5dvHhXfz+XYewMDFXDAPaACgDj6m1HA03B8pnOZUrg0yk+e4e4D+vZUtGjOtLhiRVasaUcyKzf6Wrwp0liBBbb7Er3LI9uR9lai0yGN5MznqEvJGcLpM1NPlNxYVugvvuHCW0NLJP/AJe+knp9GCzKTSFhe1ZvEYlksT5Nss6pup5ENlaE7nOoSUoR+6MklR+3urLcVOfDTNFScY5mV3c+lqYZKhaoEdMcHCVSCVKUO/AIA9XGtOGmrHtvcz56g8+ytiGnpXvylBKYdvKicABteSf4qc9NpdW2NV/UeyiWPpiVf5MPyzUTcOIhSdyWG0KCkjvWSrA9VZlaNNS4ae5oUnUccz2FLUnSoiPKXHsMdqQlBwZLxOxR/dAxkenNXaOnOUc1Hgq1r5ReILJxf72L581t31a/9VT/AMMp92Qff59hz0XetUagSmXNjQYlv7FdSve7/wAoKuA9J99ULmlRpezFtsu29SrU3ksI16z6Q4theMK3tomTR8cb8Ia9BI5n0U+2spVVxS2Q24u409luxQ/vYvvzS3fVr/1Vc/htPuyp/EJ9ju6U1dq3U0koiQ7c1GQfyslbK9qfQPO4n0VWuLahRW8nnsWKFetVeywhm1Zq6FpeInygiRNWPycdB2lX7x57U/741Wt7add7dCxXuI0lv1K9X0s3srOyHb0pzwBQske3dWktMp92Z71CfYmWbpC1VepyIdut1vddVz/Jrwgd6ju4Co6tlRpR4pSZJTu6tR4jEtKAmUmMjy9xlyRjzyygpRn0AkmsqWM7dDSjnG5JpBQoAgyrPbJj3XS7fFfdxje6ylRx6yKfGpOOyYxwi92hS1BJtVjkKS9pBhcfcEokBpsJWcZ7vX4U9VKj/mZn3NzG3ftU9u5J0pe402SEWrTnkrClbXZDQSEpOM8cAZ7PGmzcn4mLaXirP2KeF3Gmbb4VwCEzojEgIOUh1sKCT6M02MpR8LwaEoqXVEX4O2T9kQf5dH4U7nVPeY3lQ7G2NZ7XEdDsW3xGXByU2ylJHtApHUnJYbFVOC6IkSYzEplTMlpDrSvjIWkKB9YNNTaeUOaT6kH4O2T9kQP5dH4U/m1PeYzlQ7C6+9aI2r4tmj2O3ELAK3upSFIUQTgDHcB40vHUa3kylK4hG6jRUUOm1O0pwMYxiojROb8HbJ+yYH8uj8Kk51T3mR8qHYPg7ZP2RA/l0fhRzqnvMOVDsdBllphtLbKENtp5JQAAPYKjbz1HpJEN+x2mQ8t6RbYbrqzlS1sJUpR9JIp6qTSwmNdOD6o1/B2yfsiB/Lo/Cl51T3mJyodiZEhRYSNkOOywg80tICQfCmOTl1Y9RS6EikFCgAoAKAEzpT+QY/0pP3VU+HUytX/AXqYdFXyNM+lf5E0T6jdG/BfqO1MNc5moL3FscEyZWVEna22nmtXcPxpUsle5uIW8OKQq2m4ao1R1kiHIYtsNKtoUGt5J7hnn6+FOaSM6jWu7vMotRieXW56n0spp6c/HuUNatu8t7DnuOOXvoSTCtXu7TEptSidlNyl6jtjMnTsxmKoKKX0vt7lJOOX/AN7aTGHuW1Wnc01KhLHfJXFhcnzNUR1syU+XuOqIeeG4ZweJHqFSPGDn7Z1Z3SaftdyzmIupExpKX7hDU+pKeoWlkgIOeOR28Ki2OjjC54XxSWfLYU7Jq69SdRRrfLdZU2p8tuBLQGcZ5H2U9xWMmZQv68rhUptdSw5qZC4jqYbiG5BSerWsZSlXYSKjNyak4vh6lcNauvzd/btsh+OoCYlhwpaHHz9pxUnAsGAtQuFX5cmuuBk1tqldhbajxEJXLeSVAr+K2nlnHae71Gmxjk0L+9dulGK3ZGhWzVE2G1LXqQMrdSFpaTHSpIB4gZ4fZS5S8hlOjdzipurjPwNEO56kj6qt9ru62w0vf57TY2vjaTnPeMdmKMLGURwrXcbmNKr0/uPQphsBQAUAFACZ0p/IMf6Un7qqfDqZWr/gL1MOir5Gm/Sj9xNE+o3RvwX6jqTTDXKt6UX3F3yMyTltuMFJ7sqUc/dHhUsOhzmsTbqqPlgdNCoSjSsDaOaVE+sqNMl1NbT0lbQwYa/QlelJu4fF2KHoO8UR6iakk7aWRS6LHnE3eWyCeqXH3K9YUMfeNPmZWjSfMlHywcbRn6XwP+qr7qqWXhK1j+bj6suioTrCmbB+nEf6ar7TUz8Jytv+eXqy5eyoTqimH/07P/df/bU38pyUvzv/AG/UetcaXevhalQVoEplOwoWcBac559hHHxqOMsG1qFjK4SlB7oTEfCzTydiEzmGU/q7esbH2gU/2WZK++2yws4+qOtZOkKSl9Dd4ZacZUrBebG1SPSRyPsxSOHYtW+rS4lGqtu5ZSTkAjtqM3z2gAoAKAK+6TbtCeiItrb4Mtp8Kcb2nzRtPby7RT4IxNWrwcOWnvkj9Hl/tdrtspifMQw4t/ekKB4jaB2eqiayxml3NKlScZvG5O1NryB5A9GtDqnn3UlHW7SlLYPM8eZ7qFHuTXep0+BxpbtkJ7TLl30ZaZEEBUthk4Rn84gqJx6+720KWGRTs5V7SEo+JI3aL1PGtMI2i9FcR1hRKC6gjgTnB7jnNElndDrC8jRhyauzR5rTUke8RU2iyFctx1YLhaQcYHEAd/HHhSxWN2F/dxrx5NHds7OhdOOWSI49MAEuRjckHPVpHJPr76bKWSzp1m7eDcvExBs5Fi1ewbllkR31BwkchggH1cc1I90YtD/T3a5m2GP8PUj121KmHaA27bWm90h/YfjceAPh76jawjchdyrXHBS3iurEi7Rn9MatEt1lSmUyS80rkFpJzgHv44p6eVgxq0J2t3xtbZyN8vXsFyMEWlp+VOdGG2eqIwr09/spnD3NWWp05LFJNyZXUdaomoWV3Be1xmYlUgk5wQvKuXtqTyMCLcbhOfk9x51RfJzF9tMmyqckNvRutDCNxS8k5PxfV244UyKWNzbvLmpGtTlR3TXTudWNrmyONZlPORHQPOadbVlJ7uApHFliOpUGvaeH2E64RBq/UpXZYi24igEuv7NqeHNR9OOznwp6eFuZVWn99uM0Y4j3LXbSEISkckjAqI6RLCwZUChQAUAayw0okqbQSe0pBoE4V2PPJ2P8Fv8AhFAnDHsHk7H+C3/CKA4Y9jYlKUp2pAA7hQOxg1PxI8kYkMNOgcusQFfbQNlCMvEshHix4wxHYaaHc2gJ+ygIwjHwrBuoHEeRCiyseUxmXscusQFY8aMjJU4T8SyZsR2Y6AiO0hpA/VQkAe6gWMVHZIydZbeSUPNpWk/qqAIoFcU9mao8KLGJMaMy0TzLaAn7KBsacI+FGwx2SSS0gk88pFAvDHsehpAIISAQMDhyFAuEYOxY7xy6w2s96kA0COMX1RsShKAAkAAdgoFSwZUChQAUAFABQAUAFABQAUAFABQAUAFABQAUAFABQAUAFABQAUAf/9k="/>
          <p:cNvSpPr>
            <a:spLocks noChangeAspect="1" noChangeArrowheads="1"/>
          </p:cNvSpPr>
          <p:nvPr/>
        </p:nvSpPr>
        <p:spPr bwMode="auto">
          <a:xfrm>
            <a:off x="190500" y="-212725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9pPr>
          </a:lstStyle>
          <a:p>
            <a:pPr eaLnBrk="1" hangingPunct="1"/>
            <a:endParaRPr lang="en-US" altLang="en-US">
              <a:latin typeface="Calibri" panose="020F0502020204030204" pitchFamily="34" charset="0"/>
              <a:cs typeface="Cordia New" panose="020B0304020202020204" pitchFamily="34" charset="-34"/>
            </a:endParaRPr>
          </a:p>
        </p:txBody>
      </p:sp>
      <p:sp>
        <p:nvSpPr>
          <p:cNvPr id="14340" name="AutoShape 8" descr="data:image/jpeg;base64,/9j/4AAQSkZJRgABAQAAAQABAAD/2wCEAAkGBwgHBgkIBwgKCgkLDRYPDQwMDRsUFRAWIB0iIiAdHx8kKDQsJCYxJx8fLT0tMTU3Ojo6Iys/RD84QzQ5OjcBCgoKDQwNGg8PGjclHyU3Nzc3Nzc3Nzc3Nzc3Nzc3Nzc3Nzc3Nzc3Nzc3Nzc3Nzc3Nzc3Nzc3Nzc3Nzc3Nzc3N//AABEIAFEAlwMBEQACEQEDEQH/xAAbAAACAgMBAAAAAAAAAAAAAAAABgQHAgMFAf/EAEgQAAEDAwICBQYJCQYHAAAAAAECAwQABREGEiExBxNBUZEUImFxgaEWMjVUdJOxstEjMzZCVWKSlMEVF1PC0vBScnN1osPh/8QAGwEAAQUBAQAAAAAAAAAAAAAAAAECAwQFBgf/xAA4EQACAQMCBAMFBgUFAQAAAAAAAQIDBBEFIRITMVEyQXEiUmGBkQYUMzTB0RVCobHwJENygvEj/9oADAMBAAIRAxEAPwC8aANTkllpW115tB54UoCkbSHKMn0Rh5bF+cs/WCjiXcXlz91/QPLYvzln6wUcS7hy5+6/oZIlMOEhDzSiBkhKweFGUI4SXVGPlsX5yz9YKOJdxeXP3X9A8ti/OWfrBRxLuHLn7r+htbdQ6jc2tK096TkUuRrTTwyJMvFugq2zJ0ZhXc46lJ99NlOMerJadvWq+CLfyNbF/s8hW1i6Q3FdyX0/jSKrB9GOnZ3FNZlBr5M6KVBQykgg8iKeVzxxxLaSpakpSOZUcCgVJt4RzXNR2Vte1d2gpVyx16fxqN1aa8yxGyuZLKpv6MlQ7hDnBRhymHwnn1TgVjwp6kpdGRVKVSn44tepIcWltBWtQSkcyo4ApRiTeyOadRWVK9husLd3den8aj5sO5YVlctcSpvHozoMvNvthxlxLiDyUhWQfbUieehXcXF4aNlAgUAFACnqXRrWoru3LkyS00hgN7EIBUeJPM8McarVbZVZZbNax1adnRdOEctvIq610dbbBampERTy3FvBtXWFJGME9gHdVW4t4U45Rs6Xqtxd13CeMYzsYaH0lbNQW6U/M61Djb+xJaIHDaD2g99FvbwqRbkLquqXFpWjGnjDWdxr05oprT96M2NJ61pbCmihxsBQyUnmOHZ3VapWypy4kzHvdXneUFTnHDTzkraz2yNO1GzAdRtYdkqQQjgQOPLwrPhBTqcL7nU3FzUo2bqxe6S/Qf3+jKyqT+SflNq7CSg/0q67Kmc5H7Q3Se6T+v7mU+PJ0foR6PFf3OpcIS8lO0pC188d+DSzToUMIZRnDUdRjKotn5eiFbRcDT89T6r9KAklwbG3HSgLGOee05z21Wt4UpZ43ubGq172hwq2j7OPJf5gbZGgtOzmSYanGjjgpp7ePA5q07WlJbGNDW76lL29/VY/YkQ0jRGknRKWl/qFq6vb5u8qV5ox2c6cv/hS33wQ1G9TvFwLGcfLC3EOKm7a3vIYkyDs4rWD+bZT6E9/ZVKPHcTw2dHU+7aVQ4oR3/q36jyx0e2FDIS4iQ6vHFaniD4DhVxWlLBgT128lLKaXyC2WOLow3W4pkLchqYSrYseekp3HGe3O4AUQpRocUvIbcXtXUuXSa9rPy3wJLC7nrq+pjynihjistp+Iygdw7TyGTVROdxPD6G/ONDSbfjisy6fFv8AYdj0fWExurDb4XjHW9cd3hy91W/ulLBg/wAcvOLiyvTAiP8A9paJv7jMZ7gCFgckPoPLcO/hj0Yqk+O3nhHQwVDVrbimt/6plvWua1cbdHmsfm32wsA9meytSElKKkjjK1KVGpKnLqmSqcRBQAUAJfSt8gRvpSfuqqpeeBG79n/zT9H+hq6Jfked9K/yJpLLwP1HfaH8xD/j+rHmrhgFFW2H/aGo24fWrZL0lSesRzTxPEVjU48VTHxPQK1Xk2fMxnEVt9CwbZohy33eJO/td6QlhZV1bqSc8COefTV+FtwyUuLJzNxrCrUZUuUlnzX/AINk+JHnxXIstAWy6napJ7asySksMyKVSdKanB4aESf0ZoKlG33JSE/8D7e/A7sgiqUrJfys6Gj9opJYqQz6bC7d9KXfTbXlqXUFlKgC9GcKVJycAkcDz9dQTt6lJcWTTttTtb6XKcd+zJsy5zb7oN1Ukl12DMR1jmOK0EYBPpG6nynKpQ38mV6VtStNTShspJ49TZ0WTWY94lRnSEuSWh1ZPaUk5Hv91FnJKTT8xPtDRnKjGceie/zLUrSORF3Xjan9Lz2mjlwNh3aOZSlQKuHqqG4WabwaGlSULuEpdM/3EroulNMX95lwgKkMYbPeQc48M+FUrKSU2u50H2gpylbxkvJ7/MtbPCtM48qbpPltSNQobbIJjsBLhHYSSceGPGsy8knPC8jstApSjbOT83sP+i4zkTS9uaeBS51W4pPMbiTj31eoJqmkzmtRqRqXdSUemTt1KUgoAKAFvW9kmX6AxFhLYRsd6xanVEdhAAwD31BcU5VI4Rp6XeU7Sq6k03tjYw0PYZun4sqPMWwsOuhxBaUT2AEHIHcKS3pSpJpi6re07ypGcE1hY3GZRISdoBPZk1YMsrFnQN/YmCYxNgtPpWVpUlajtJ9aPTWcrSopcSaOqlrdnOlypwbWMeX7nSXYdcLTtVqBnHoWR9iKk5Vx75VV7pS/2X/nzMoukbwLFc4cqe2uXKdbcbe61asbTniojI9lLGhU4GnLdjKmp2zuadSEPZimsYXn8DUxD1/AT1bcmPKQOXWrSv3kA+NIo3MemGSyq6PV3cXF/DP7s03Cz61vzfk1xdisxyQVJCgEnHLO3JPqzSSp3FRYljA+jdaVaPjpRbl/ncatP6ci2ezrgKIkB4kyFLTwcJGDw7scMVZpUowjwmPeX1S6r83pjp8BUvHRy6l4u2OWlKc5Sy8ogoPoWP6+NVZ2fnBmzba+uHguI5+K/VGxmJ0gst9UmShSRwC1rbUfEjPjSpXS2yMlU0WT4uF/1OppKxXmFcZc6/Sm5Dj7QbA6wrIGc9wAHoFS0adSLbm8lPULy1q0407aPCk/Q5d66PHEyTJ0/JSz525LK1FPVn9xQ5DuHZ31FUtN802XbbXVwcu6jn4/uv1M/JukJTHUdfHHDHW7kbvHH9M0uLrGMjePRlLi4X6bmzT/AEfJYlJmXt9MlwK39SnJSVc8qJ4q93tpaVrh8U3kZea45w5dvHhXfz+XYewMDFXDAPaACgDj6m1HA03B8pnOZUrg0yk+e4e4D+vZUtGjOtLhiRVasaUcyKzf6Wrwp0liBBbb7Er3LI9uR9lai0yGN5MznqEvJGcLpM1NPlNxYVugvvuHCW0NLJP/AJe+knp9GCzKTSFhe1ZvEYlksT5Nss6pup5ENlaE7nOoSUoR+6MklR+3urLcVOfDTNFScY5mV3c+lqYZKhaoEdMcHCVSCVKUO/AIA9XGtOGmrHtvcz56g8+ytiGnpXvylBKYdvKicABteSf4qc9NpdW2NV/UeyiWPpiVf5MPyzUTcOIhSdyWG0KCkjvWSrA9VZlaNNS4ae5oUnUccz2FLUnSoiPKXHsMdqQlBwZLxOxR/dAxkenNXaOnOUc1Hgq1r5ReILJxf72L581t31a/9VT/AMMp92Qff59hz0XetUagSmXNjQYlv7FdSve7/wAoKuA9J99ULmlRpezFtsu29SrU3ksI16z6Q4theMK3tomTR8cb8Ia9BI5n0U+2spVVxS2Q24u409luxQ/vYvvzS3fVr/1Vc/htPuyp/EJ9ju6U1dq3U0koiQ7c1GQfyslbK9qfQPO4n0VWuLahRW8nnsWKFetVeywhm1Zq6FpeInygiRNWPycdB2lX7x57U/741Wt7add7dCxXuI0lv1K9X0s3srOyHb0pzwBQske3dWktMp92Z71CfYmWbpC1VepyIdut1vddVz/Jrwgd6ju4Co6tlRpR4pSZJTu6tR4jEtKAmUmMjy9xlyRjzyygpRn0AkmsqWM7dDSjnG5JpBQoAgyrPbJj3XS7fFfdxje6ylRx6yKfGpOOyYxwi92hS1BJtVjkKS9pBhcfcEokBpsJWcZ7vX4U9VKj/mZn3NzG3ftU9u5J0pe402SEWrTnkrClbXZDQSEpOM8cAZ7PGmzcn4mLaXirP2KeF3Gmbb4VwCEzojEgIOUh1sKCT6M02MpR8LwaEoqXVEX4O2T9kQf5dH4U7nVPeY3lQ7G2NZ7XEdDsW3xGXByU2ylJHtApHUnJYbFVOC6IkSYzEplTMlpDrSvjIWkKB9YNNTaeUOaT6kH4O2T9kQP5dH4U/m1PeYzlQ7C6+9aI2r4tmj2O3ELAK3upSFIUQTgDHcB40vHUa3kylK4hG6jRUUOm1O0pwMYxiojROb8HbJ+yYH8uj8Kk51T3mR8qHYPg7ZP2RA/l0fhRzqnvMOVDsdBllphtLbKENtp5JQAAPYKjbz1HpJEN+x2mQ8t6RbYbrqzlS1sJUpR9JIp6qTSwmNdOD6o1/B2yfsiB/Lo/Cl51T3mJyodiZEhRYSNkOOywg80tICQfCmOTl1Y9RS6EikFCgAoAKAEzpT+QY/0pP3VU+HUytX/AXqYdFXyNM+lf5E0T6jdG/BfqO1MNc5moL3FscEyZWVEna22nmtXcPxpUsle5uIW8OKQq2m4ao1R1kiHIYtsNKtoUGt5J7hnn6+FOaSM6jWu7vMotRieXW56n0spp6c/HuUNatu8t7DnuOOXvoSTCtXu7TEptSidlNyl6jtjMnTsxmKoKKX0vt7lJOOX/AN7aTGHuW1Wnc01KhLHfJXFhcnzNUR1syU+XuOqIeeG4ZweJHqFSPGDn7Z1Z3SaftdyzmIupExpKX7hDU+pKeoWlkgIOeOR28Ki2OjjC54XxSWfLYU7Jq69SdRRrfLdZU2p8tuBLQGcZ5H2U9xWMmZQv68rhUptdSw5qZC4jqYbiG5BSerWsZSlXYSKjNyak4vh6lcNauvzd/btsh+OoCYlhwpaHHz9pxUnAsGAtQuFX5cmuuBk1tqldhbajxEJXLeSVAr+K2nlnHae71Gmxjk0L+9dulGK3ZGhWzVE2G1LXqQMrdSFpaTHSpIB4gZ4fZS5S8hlOjdzipurjPwNEO56kj6qt9ru62w0vf57TY2vjaTnPeMdmKMLGURwrXcbmNKr0/uPQphsBQAUAFACZ0p/IMf6Un7qqfDqZWr/gL1MOir5Gm/Sj9xNE+o3RvwX6jqTTDXKt6UX3F3yMyTltuMFJ7sqUc/dHhUsOhzmsTbqqPlgdNCoSjSsDaOaVE+sqNMl1NbT0lbQwYa/QlelJu4fF2KHoO8UR6iakk7aWRS6LHnE3eWyCeqXH3K9YUMfeNPmZWjSfMlHywcbRn6XwP+qr7qqWXhK1j+bj6suioTrCmbB+nEf6ar7TUz8Jytv+eXqy5eyoTqimH/07P/df/bU38pyUvzv/AG/UetcaXevhalQVoEplOwoWcBac559hHHxqOMsG1qFjK4SlB7oTEfCzTydiEzmGU/q7esbH2gU/2WZK++2yws4+qOtZOkKSl9Dd4ZacZUrBebG1SPSRyPsxSOHYtW+rS4lGqtu5ZSTkAjtqM3z2gAoAKAK+6TbtCeiItrb4Mtp8Kcb2nzRtPby7RT4IxNWrwcOWnvkj9Hl/tdrtspifMQw4t/ekKB4jaB2eqiayxml3NKlScZvG5O1NryB5A9GtDqnn3UlHW7SlLYPM8eZ7qFHuTXep0+BxpbtkJ7TLl30ZaZEEBUthk4Rn84gqJx6+720KWGRTs5V7SEo+JI3aL1PGtMI2i9FcR1hRKC6gjgTnB7jnNElndDrC8jRhyauzR5rTUke8RU2iyFctx1YLhaQcYHEAd/HHhSxWN2F/dxrx5NHds7OhdOOWSI49MAEuRjckHPVpHJPr76bKWSzp1m7eDcvExBs5Fi1ewbllkR31BwkchggH1cc1I90YtD/T3a5m2GP8PUj121KmHaA27bWm90h/YfjceAPh76jawjchdyrXHBS3iurEi7Rn9MatEt1lSmUyS80rkFpJzgHv44p6eVgxq0J2t3xtbZyN8vXsFyMEWlp+VOdGG2eqIwr09/spnD3NWWp05LFJNyZXUdaomoWV3Be1xmYlUgk5wQvKuXtqTyMCLcbhOfk9x51RfJzF9tMmyqckNvRutDCNxS8k5PxfV244UyKWNzbvLmpGtTlR3TXTudWNrmyONZlPORHQPOadbVlJ7uApHFliOpUGvaeH2E64RBq/UpXZYi24igEuv7NqeHNR9OOznwp6eFuZVWn99uM0Y4j3LXbSEISkckjAqI6RLCwZUChQAUAayw0okqbQSe0pBoE4V2PPJ2P8Fv8AhFAnDHsHk7H+C3/CKA4Y9jYlKUp2pAA7hQOxg1PxI8kYkMNOgcusQFfbQNlCMvEshHix4wxHYaaHc2gJ+ygIwjHwrBuoHEeRCiyseUxmXscusQFY8aMjJU4T8SyZsR2Y6AiO0hpA/VQkAe6gWMVHZIydZbeSUPNpWk/qqAIoFcU9mao8KLGJMaMy0TzLaAn7KBsacI+FGwx2SSS0gk88pFAvDHsehpAIISAQMDhyFAuEYOxY7xy6w2s96kA0COMX1RsShKAAkAAdgoFSwZUChQAUAFABQAUAFABQAUAFABQAUAFABQAUAFABQAUAFABQAUAf/9k="/>
          <p:cNvSpPr>
            <a:spLocks noChangeAspect="1" noChangeArrowheads="1"/>
          </p:cNvSpPr>
          <p:nvPr/>
        </p:nvSpPr>
        <p:spPr bwMode="auto">
          <a:xfrm>
            <a:off x="190500" y="-212725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9pPr>
          </a:lstStyle>
          <a:p>
            <a:pPr eaLnBrk="1" hangingPunct="1"/>
            <a:endParaRPr lang="en-US" altLang="en-US">
              <a:latin typeface="Calibri" panose="020F0502020204030204" pitchFamily="34" charset="0"/>
              <a:cs typeface="Cordia New" panose="020B0304020202020204" pitchFamily="34" charset="-34"/>
            </a:endParaRPr>
          </a:p>
        </p:txBody>
      </p:sp>
      <p:sp>
        <p:nvSpPr>
          <p:cNvPr id="14341" name="AutoShape 22" descr="data:image/jpeg;base64,/9j/4AAQSkZJRgABAQAAAQABAAD/2wCEAAkGBxQTEhQUExQVFhUXGBoYFxgXFxgaFxgXGhgYFxcXGBgYHCggGRwlGxgXITEiJSkrLi4uFx8zODMsNygtLisBCgoKDg0OGxAQGywkHyQsLCwvLywsLCwsLCwsLCwsLC8sLCwsLCwsLCwsLCwsLCwsLCwsLCwsLCwsLCwsLCwsLP/AABEIALcBEwMBIgACEQEDEQH/xAAbAAEAAgMBAQAAAAAAAAAAAAAABAUCAwYHAf/EADsQAAEDAgUCBAMGBQMFAQAAAAEAAhEDIQQFEjFBUWEGInGBEzKRQlKhscHwFBUj0eFicoIHM5Ki8YP/xAAaAQEAAwEBAQAAAAAAAAAAAAAAAQIDBAUG/8QAJhEAAgICAwABBAMBAQAAAAAAAAECEQMhBBIxQRMiUWEycbGBFP/aAAwDAQACEQMRAD8A9xREQBERAEREAREQBERAERfJQH1FrZXaZAcCRvBBhRsbmlKlHxHhsmB6+2yhyS9Ismoo+GxrKga5jgQ4S3uBYkDdSETT8JCIo+OxbaTHPeYa0Sf7DqVLdAkIuMwXievVqy2lNIGIAGo3+85wExwF2TSqQyRn4Qmn4fURFckIiIAiIgCIiAIiIAiIgCIiAIiIAiIgCIiAIiIAiIgPhXP5l4mawgMAeLyQdiLERwQeqw8T4yrTI0uhhEe/rwel1yZE3m3ZcPI5Li+sTOUvg6c+JHtpUiQ0ufrk3AGmwMdz+S24zxDpwjqkhtT5Wzs53Vo5/wALj61Ty3Ow/Lp7qkzGuS697DnbtC5f/ZNe/go8jRuZiXCXAkOJmQYvzssDiC4nUSSeSTf1JUelihsf37rMvabSOx79Fj2ckY2WOV5i6k9r2uJ07CTt93sPRel+H8zdXpa3tDTMWNvpMj3XleGwri8CDJ4C7arhjRw1NhLqbjLiGtJ1G0S7dp9Fvx8koW/g1xWjrWYlpAIcCDsZ3XE+MM/bUnDsG0OLjINibt7WO+6ojXMAFxgHqSAevqo9USDESRE8x0C0nzHNVVEvJej7kAp1KrRUa4t6De+1wQQvVMVjGUaetxhrQB1PYAcleT5ZjTSdZrdQ21CfQxyt767yHBz3Oa46tJJIa8mdQntI91nj5McUaS2yYSSWj0HL/ETa1Z1NjTpFtciCe37lXYXA+FaLGu+NVeGsp/LJjzGxMc2Vp4k8U/DaG4Yh73AnVYtaG7+p7LshnrH2maKWtnVouW8L5+6o1rKplxF37eY7CIEdLLqVviyxyR7RJTsIiLQkIiIAiIgCIiAIiIAiIgCIiAIiIAiIgC+FfV8KA86z+q91Vwe4nSTpOktt0jp9fxVY2nA8roPE3B9Quj8YANqfO5xI1aZs20ADpKoMPTDx1Xi54tTaOeXpkcKXBofDC6xdu3eQR+UcKkzow6YMQLgTf7vqrRrw3WJsDAJBHCwdXeA6Ob347jqueVFXs5pwPLHDnv2sd1k0Bo1PHlH3o36KdWrw+C4metyt+JZT0lo+YgkSJvESjmkjOh4SzurSd8Z7WOb5tLQbjs4/sq9zfxWapESAQIa2SdWmXRybzfoFyeBwvwwWRzNhvqEyVWZnm+p4p0SZaSHFti7gtEXI3XQnLrSeiym0qLXNM6LGw1t53tt2HVVX88rzuPQtCrc6wFYNY4ghrhtMkGbT06K8pZQSImXRAMWBjcjm/CzUPtuwlZIwuc641tAcOW9OQJVrWxDSAWkkekex7yqX+WgENc4N1CASIAdx7Ssc0D6TWtgxILouWkjb6rGrZPhcYqtamOSJ9gdwvlKrAdMloPlHSZ1R+CiZeZp66luAD04+q3YaqKjS3SdQINt47Dof0UTblIhu3ol5Tmjmuu2IuC03C9VyPGNq0muY/XAgm86hvM3leU4PKajyNIEd3NEfUhem+GcqbQp7eZ13GQeOo3H916HAU1LzRri7FyiIvVNwiIgCIiAIiIAiIgCIiAIiIAiIgCIiAKJmeM+FTc+1tpMXKlqg8WZfUrMYGCYdfqJ59AqZG1FtekPw5TMcS59QueBJNyDNo2taAo2GsXMMdr37eyosyxnmNPW9gaYNtMu6EkSOFHZjixwL3agDaT5weWhw3B6EQvEcnds5r/J0OIY10sDrOjn5SOPVSKeHGxgt2B7dCOoK5WjjS+q19At+bztdZwad5YfmA6tJ9F1rqhuSBB6HcH8iColHZKKrMMDqkkQLiwv3I7rmH4x7a7Keki4nkgb7bbQuzzLMhSZIEuNgDYTEkn07LkKB0PdWe2XOkui+kwJ0j22WfWNlWiZ4qxRpUzVaZLgKbR91wkl30P4Lj/DjCahI3AlpjkHzDv5ST7K8xOYjENe0tDGse0i/3gQbnu0KFhaRpVW1A5pZTN5tY2cD0MWXTFpLoytbL2niJplry3TqHzfZdI+X16KaM1p4ct+IDDiYgSSQNo7mFDzCkKbSHBrhMiZLXW1NmL3EXUvAVKGI+FUc0B1MtOjlpDgT6tMBU1jjTLp1o0YzxDh6tBwF3lxa2mR5rv0tngWg37qeKEVXDd2im2SeQwdehn6qqxGWNp1SWtGkuJ/8nGLdp/BWOZVtNd7jYCRbcQBsuXNNNfaRZqpUAXEkyGmGjgdfW6tMnwFKpiqLajfmJkh2mABPAvfuqbL3OdF4vJ6n9AvmZ1qtN7C0iODzA3njnYdFtCSUlZEfT113hzCkQWNJteYJPWylYTKmUwAwvER9o3jrwV5tkeK1ljC9xn7R1ElxNgABMdyvS8swjqbYLiV7GCcMiuKOqLTJwREXSWCIiAIiIAiIgCIiAIiIAiIgCIiAIiIAvhX1U/ijHmjQc5ph1g3bf0O9vdRJ0rIbopfHuEo6A94br2b1M7n6DfsvIPEdcB7WtGw1T1LufWy6bMsS+p5nvLnQAb3gWsfSL8qgrYMP3k8A7kCV52TIpO6OacrZWYfFOkEWLTI7e66jL/E8nTUgG4NoHS82+io6eWUwS2arjzpDWj21ElSzgaREOa8WAuQTbjZczSZW6LjNHh2lxMhskdPNA99lQ5niIBAMOF/mA/DkrThaAoyfiyyxDCHNcHAy0gXaR7r5iKVOqPO4scTIeY+HA+y8bt/3DrdVWPd2Q2aMhptrNqsfzof/AODjMxtId+C3YNv9N9IAEPkNBHeJPeOu63h/8OyHU4vILSDr4+iZVgn1A/4dQM8xcHObqBb7GQ4GN1a7f4QTJGIpO+HRdd0M+G//APPZ3qWlv0WnKa4ZUBPlcP8A2Ydx07qyGHLvnAB+0GmwdyW/vlYYzJ2kEC8GQT0PdZSmnphrZvzLEBzNTTtBP76qyzfAMqh5dIkzM9djblcozFmS0C+0Dk9pX3HZxXpTBEvcJBAOzYi/BELP6V+ehS/I/jTh6nw3Al24P2SPXjn6LL+MNR8u9uQOwUJwNUD4rtDmzoibA7i+47KwpYIUw0ggzF+Db9lapRX9ll+jrvBGEc7EU9LSdJDiZIDW+o/Ln0XrIXPeA6bBhKZYDedRIglwtsuiXrcXEoQ187OmKpBERdJYIiIAiIgCIiAIiIAiIgCIiAIiIAsKlQDcgc+w3WRXC+MMaQ+T5X0ydMkw5tjLQedtllmy/TjZWUqR21Ku1zQ9rgWm4INo6yub8Z5iW0W6WMqU3/M4mW9gI5PBB4XI4XxbFIUDTY1hsSCbzvqB4O9lHx3iJ1NvwmjU2Wm5kAXnSNub+q5MnKTXX9GcsiaKmrX0sdFwBMdSdgsKQBj8eiwrA1BIaGcwCb+/Ch1G6NJqRc2ZOo+v6e65lK0YFq2jB1WuL+oiL8KNmLCdAFgXX4468TtK1VsyiBtI3IMTtAmxP9lubWY9umoWuBBB1RBChgqXBjw4cTIHLfQ8hR3YVzWkxIB/z+S243EYenTinqdBi27R1JN46JQc4sBuGu2kfQkDZGtfoho+4qniaumWgNbewBdpIHmLWmYuFhh6r2NOkwZB6GRY/sK+yKlNjEi5i2/P+Vpx+BAq1A8STDgTuWkWM8xt9Fi5qqqg0qNeExj9QEtINzMzPZW9LUdUCbfjwAudFHUZBIcNu8c2XSZTZkuILjcnY+hHQLImyFToFtnMbMzPttKovFTwHUyBOka3DmCQAV17mC/m3vf8vRU2Y0mGTpDifKTHHInorQaiyCtNQ1KeoOaedIgiIgnbfn6rLLsR5QCCSxwIg8ERP76qecmbpcAdmgNufLF/eyr67nYc3jSY1EtJEDuNiP1VnB1SJ7bO58FeI/4fyPcNBd8oaLF0S8vJmB0gr1JplcH4Ty/CGl8Y1C7R5wHQHUheWuLfnBIm+66/LMzZW16JhhAM+k2Xp8PtCKjOS/R1x8J6Ii7iwREQBERAEREAREQBERAEREAREQGrEPIa4gSQCQJiT0nheS+K8fVr6XEBwANmidPUiODF+LLqs/zurL2wWAOhpBIuCQePMCDsuYr4guIcLHkwBfjay8zk5031RjOV6OPBLtj9DZY0iGzqLjB42sN1d55TGnW6GkbloABBO7v7qmOFfUe1mzPmkbu7E8Bc8UYljRxLdPle1whvmabAndhkfMLfVaM1wr5aWPLXObBNgGgcAm/0Un+T0g3TuAZgbBxVY7EFmJmoS5pHlJJhnttxCsursaMspwD6bvPWOg8RqBP/ACsPVTW5lRY4s0Tf5gBv+ikuxDHACQQTAAvfsodHKY81SNc2DflA4sRcx1Wc7fpFkDGV6barjSbRfUe37smXSCXOJiIG0brbhseBFN0cAECGzyO3+FZ/wzXT5RJtPP13WnGZMyoGtPyN3A3ceJKjt4mRdmNLEPZLqQa6JmYi1iA4dPoo9bP6eIcxoYGnYuc609AYg+phZHJ2U3BrWl3WXODGNJ2gbkx6KfSwYBFwANgBHtP/AMVZJf2CuxuFcJLDBG5mD6XUTCZvoim6xmBHM2VjiWU5LqlWrvHzQOwEDoq3EVcOx7S1rqjhBEklo723hVVPTQLauXcNLj22HaVAx9R9NoLhEkDrHuNuV9Z4qMFppEmR5hHWTLd1jXxYxIDXRYkgQWne2/QWsqxxyi12WgWuXY0PbBB2Ivs5vZ37KiY1rC35jMadJi8WkzyVHwmE+Hs4zNwbjfcHfZZZizWCGktqR5Tw7kBbOV6KmrL8ZWaNLHOBYCI+y5nLT1PC7XIM4fTDHtdvctFpEwQbXsLdFx1H5GvIi0Ecydwum8Pub8MN55B3vex+7+SwzTcWpL01gelZV4jp1iGAPDzxEge44V0uD8N4oUaokgNdLTPB3B/D8V3YXs8LO82O5PZ0xdo+oiLsLBERAEREAREQBERAEREAREQHGeJ8vb8URPmBNySCZvvsqT+GA2gj6rrvFmMDaejSC5wMa2amxs4TIgkHdefPdUH2yLAANOwBkARYdJXkcnpHJownpmeLx9AONIlr3wZZBcB11HYKvYGtv/fb34UU0qdJzg1oEfMdySdy47kqvxuYectmBAj8Z/RYv9GTZnh8x+Zhs4OcTvcF1nT3kD2WjCYP4j3PIhot2JlMFlrqryS2ALSbG99vop2Iw1Si1rW6XhklrZAuAbm1zJJVXt6IKXEamVh8CdVxAiT2E2mAV0D8URep5ZFmgEn1dbft+aosuw9V1YvLYDby7gm8RwY5XTecbhvbf6lS38MhkF9Oq6NLhTaf9MvPsbA+qnh4DoO/5f5UbFV9AJJkgSTwOwVZh6hDTJJJufU/uEBYGtdx5J62gCJUIZjNbQASA0knpBAsO8qPjK1h69eOVowmLpMFQuMP8u4uW3s29zP5KEiDDNqlR5bRazUT5tQiWjvIt6gqXleVFgmo4FxBETPlNiD3WOGzqlQl5Ot7vstvHbUbBUtPNXlxc9hdJkRYgdJ5hawUpKqpf6WifauhlZ7ajTp4IEmbbxccqRh6zZEOJB2n5t+SpOExFOtIBIcfvC+3XlQaWCJcdBu07ERB/WRf3R18kui2bVPPspuDpmoSGU6lS9y0Cx9TYKtZTc0eYtB6G1vxW5znuDG0n6Q3dgqaZcd3dCqdYs0x4kyXmWAOtmttRgFyHCzuhEWkdFLZi/hNbqa8EkaSGy2e5+z7rCi3EtEPp/FZ9ppe0kd2mZBU2mwEEAuc0gAh3AB2M8iebGFjkxX74aPC1uJNZmQtHmcOl4M7W29V3WTeMKdUhr2uY4wB9odLn9dlwBqCn/Tp6XPdcuAs0RbVFtlqwuHqAE6H1CdjMMA66R5j/wAQtcEnxla+TfooQtntiLzXJfElYeU1WvIO17diHXC6vBeIg752x3H9l6OPn4paejPsi/RacPiWvEtIK3LsTTVokIiKQEREAREQBERAEREBT59ldN7XVXDzNYbk2te/75Xm2IdUeZLdMbASBfm9z7r2AqjzLIGOLqgc4G5gAHuYlcXJ4/d9o/8ATOcb8PJc1ytxpHSdLomT1F4P75ULJsvDnB1SDpEbbk326iy6LOKpILTZu0A+c93ECAe0KtNZ4aG0gxs/en8+q89u9Iw+SfiqgbA8oJBIE3gQJ09OJUX4AJl30/ZUMZO99VjnOJqEtDQI1dA1gP4nusMbTr0qjqbohriDMnrYOO4nnspcK2HoiZpjGh8Mc8w2zG2aPUjqb9VkzNC5sMbBsJP5+g37qtwWHnU513Ekk8zyuk8NZS6o4w0keitjxxnKiVGypzHFNgtLotzcmDH79VHrO0i55972FlMz3w5im1TqpOcCdLC0AggzA8u1hdZ4HwbWnVUbAFwOey1jx60FA5qpXcXANA0tNv37rMYEuMuuTsP3sr7A+HQ58lrWmSC0Oi44gmRwfdW9DKKdGS46ZtdxdPYASVXd6RXqzim5YZ2J7AforH+WeWXDS3q4QPxV1jMQ4Efw7BN5c4bD/S07lVmIy2s8/EeXVX8NdMXPQbRuqtt0KIZwTYlvsQN+OeFoaalKoH2cSIIOxjb09V0/8mqOEEFvpf2urHLfA9SvdpaCOsg9fTf81eWKfiVlujOYy9za9SX05fHlGpwa0DawFyryllEgu00WxedBcRG8ajC7HLv+nWglzqn2dm2Ooi9zwCqXN8lrMkecidhz/hZy4+Z78Rp9yRS4jFMpPax1R7tWxaynAd0I0yfWVvwEveC17TqGkxF3CQZYp1PwnWLhW0F2j5W89yFMqeG6tJwcwFvm1EW3MTsrQxZLpr4NcOSSeyN8RtDSalMu+Jdr2iGWEaTy0iFLo5vSgNAABOx3knkHv0WnNK72kgsD6TgCWmZD9jHQcqDSfSDQ5lMnSZ0OvoPW9z9VlkVK2bznHxl5iKDak3Et+8NYHuIe38VCqU6rLik5zfvUnio36GCFFpYcv/qOl4O1WkSyqw9DwR2KkMdXaZY4Vmjcj+nWb/vaLH6LmaicTq9GpviDQfMXNP8AqDmH8bK3wPjF3FWf9wBH1CramcgnTVbvtr/puP8AtePI5YGjQfZr2tcfs1mtE+j2xKKUo/xbQTZ3mS5+ahh2iD9oECLdCbroQV49h6FSg+7SxvX/ALlI+9y36r0nwvjhUogeUObYgO1e4PRenwuVKb6TNIysuURF6ZcIiIAiIgCIiA14iqGNLjsBJ5sOwXHY/PXvJcNQp3BH2XNvB6gkH8l1uPqObTcWt1OAkAmJXmOO1tJdJAffS+feBaBK4+XOUaozyNorcxwelsglo2bMSek87KBSba/vyrGsxzmAgktO4J7wPKeJURrd+V5jSOZmNSq4OpuaYcy47cq6z7O24qlSa9oD2CXQCJftI7QSY4JVQyJJUilgyWvqmfhtsQAXFziCYbG0ReYEFTBy3FfJKb8LDwt4Rp4kVHfEc17XCREtg3B68Feh5NkdPDs0tknknc/2XK/9Nqp+JWbpMaGEu+ySSbA88rv16nFhFQTrZ0wSojvwjTwtZy9vRTEXUXOfzLIGu2F1Tv8ADJPC7hfIUdURRwo8JdlY5f4Xa3cLqV9UdUOqK5uT04+UKVh8I1nyiFvRWJCwfSB3AWaIDHQFrdQB4W5EBzOPy1gxADm+SsLHpUA/UAKmzTwoWHXS3C6/O8IalPyWqNIew9HDb67e6k4Vxcxpe3S4gSOhi4ssPpp3FrRMlaPMGsczU5jRr+3TOzu4m0/src2vTez4gnSNzcVKRG4PMDuu4zXImVPM3yuHK4zH5fUo1NbRDjZw+y8d+/QryeTxHi2v4/4YuNGvGEhh+LTFaiRd7QCQOrmc+oUGhltF7f6RFSmfsl0VGH/S4/k76qwoUH0/Nhx5XXNEm3c052/27eigYnC0XeYMfTqdGgi/vdq5usvErIr8EjDZPUZ/2ahI+48x7dP0VnlZFB7X6RTLgfO2TMm4e0fmFUYEVQQdYcNhqs4D1AXS5bhPiOAqA/8AEkNPe3K0w4cna4rZZI7FjpAKyWnDUdDQ0EmNp3W5fQq62aBERSAiIgCIiAh5u0mi/S5zTEy0S61yB3K4WvhpLS8OkjUQbmCYEz1Oy9GWDqYO4B23HTZY5cPcrKNnj2Koka4tJ2v8o7fUqFSfIvY/pwvYXZRRNb4xYDUtBvaARMdYMKlzTwZTqPa6mRTGol4idUmd5t091wz4c60YyxP4ONyHDE4ik2AQ6ZBBILCCDtcW54XpYyWh8J1IUw1jjLg207bx6LHKMlpYdoawTBcQ50Fw1G4njgeys11cfj/Tj93ppCFLZHwuDZTEMaGiALDgbD2UhEXUlRoEREAREQBERAEREAREQBERAfCEhfUQBRMfgW1GwR7qWihpNUwc/hMi0hzXXBMg8g9Qsv5LqtUDXdH7Ojo4cq+XyFksEFVIiihp+H2gq3w+HDRAAUhFqkkSERFICIiAIiIAiIgCIiAIiIAiIgCIiAIiIAiIgCIiAIiIAiIgCIiAIiIAiIgCIiAIiIAiIgCIiA//2Q=="/>
          <p:cNvSpPr>
            <a:spLocks noChangeAspect="1" noChangeArrowheads="1"/>
          </p:cNvSpPr>
          <p:nvPr/>
        </p:nvSpPr>
        <p:spPr bwMode="auto">
          <a:xfrm>
            <a:off x="190500" y="-212725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9pPr>
          </a:lstStyle>
          <a:p>
            <a:pPr eaLnBrk="1" hangingPunct="1"/>
            <a:endParaRPr lang="en-US" altLang="en-US">
              <a:latin typeface="Calibri" panose="020F0502020204030204" pitchFamily="34" charset="0"/>
              <a:cs typeface="Cordia New" panose="020B0304020202020204" pitchFamily="34" charset="-34"/>
            </a:endParaRPr>
          </a:p>
        </p:txBody>
      </p:sp>
      <p:sp>
        <p:nvSpPr>
          <p:cNvPr id="14342" name="AutoShape 24" descr="data:image/jpeg;base64,/9j/4AAQSkZJRgABAQAAAQABAAD/2wCEAAkGBxQTEhQUExQVFhUXGBoYFxgXFxgaFxgXGhgYFxcXGBgYHCggGRwlGxgXITEiJSkrLi4uFx8zODMsNygtLisBCgoKDg0OGxAQGywkHyQsLCwvLywsLCwsLCwsLCwsLC8sLCwsLCwsLCwsLCwsLCwsLCwsLCwsLCwsLCwsLCwsLP/AABEIALcBEwMBIgACEQEDEQH/xAAbAAEAAgMBAQAAAAAAAAAAAAAABAUCAwYHAf/EADsQAAEDAgUCBAMGBQMFAQAAAAEAAhEDIQQFEjFBUWEGInGBEzKRQlKhscHwFBUj0eFicoIHM5Ki8YP/xAAaAQEAAwEBAQAAAAAAAAAAAAAAAQIDBAUG/8QAJhEAAgICAwABBAMBAQAAAAAAAAECEQMhBBIxQRMiUWEycbGBFP/aAAwDAQACEQMRAD8A9xREQBERAEREAREQBERAERfJQH1FrZXaZAcCRvBBhRsbmlKlHxHhsmB6+2yhyS9Ismoo+GxrKga5jgQ4S3uBYkDdSETT8JCIo+OxbaTHPeYa0Sf7DqVLdAkIuMwXievVqy2lNIGIAGo3+85wExwF2TSqQyRn4Qmn4fURFckIiIAiIgCIiAIiIAiIgCIiAIiIAiIgCIiAIiIAiIgPhXP5l4mawgMAeLyQdiLERwQeqw8T4yrTI0uhhEe/rwel1yZE3m3ZcPI5Li+sTOUvg6c+JHtpUiQ0ufrk3AGmwMdz+S24zxDpwjqkhtT5Wzs53Vo5/wALj61Ty3Ow/Lp7qkzGuS697DnbtC5f/ZNe/go8jRuZiXCXAkOJmQYvzssDiC4nUSSeSTf1JUelihsf37rMvabSOx79Fj2ckY2WOV5i6k9r2uJ07CTt93sPRel+H8zdXpa3tDTMWNvpMj3XleGwri8CDJ4C7arhjRw1NhLqbjLiGtJ1G0S7dp9Fvx8koW/g1xWjrWYlpAIcCDsZ3XE+MM/bUnDsG0OLjINibt7WO+6ojXMAFxgHqSAevqo9USDESRE8x0C0nzHNVVEvJej7kAp1KrRUa4t6De+1wQQvVMVjGUaetxhrQB1PYAcleT5ZjTSdZrdQ21CfQxyt767yHBz3Oa46tJJIa8mdQntI91nj5McUaS2yYSSWj0HL/ETa1Z1NjTpFtciCe37lXYXA+FaLGu+NVeGsp/LJjzGxMc2Vp4k8U/DaG4Yh73AnVYtaG7+p7LshnrH2maKWtnVouW8L5+6o1rKplxF37eY7CIEdLLqVviyxyR7RJTsIiLQkIiIAiIgCIiAIiIAiIgCIiAIiIAiIgC+FfV8KA86z+q91Vwe4nSTpOktt0jp9fxVY2nA8roPE3B9Quj8YANqfO5xI1aZs20ADpKoMPTDx1Xi54tTaOeXpkcKXBofDC6xdu3eQR+UcKkzow6YMQLgTf7vqrRrw3WJsDAJBHCwdXeA6Ob347jqueVFXs5pwPLHDnv2sd1k0Bo1PHlH3o36KdWrw+C4metyt+JZT0lo+YgkSJvESjmkjOh4SzurSd8Z7WOb5tLQbjs4/sq9zfxWapESAQIa2SdWmXRybzfoFyeBwvwwWRzNhvqEyVWZnm+p4p0SZaSHFti7gtEXI3XQnLrSeiym0qLXNM6LGw1t53tt2HVVX88rzuPQtCrc6wFYNY4ghrhtMkGbT06K8pZQSImXRAMWBjcjm/CzUPtuwlZIwuc641tAcOW9OQJVrWxDSAWkkekex7yqX+WgENc4N1CASIAdx7Ssc0D6TWtgxILouWkjb6rGrZPhcYqtamOSJ9gdwvlKrAdMloPlHSZ1R+CiZeZp66luAD04+q3YaqKjS3SdQINt47Dof0UTblIhu3ol5Tmjmuu2IuC03C9VyPGNq0muY/XAgm86hvM3leU4PKajyNIEd3NEfUhem+GcqbQp7eZ13GQeOo3H916HAU1LzRri7FyiIvVNwiIgCIiAIiIAiIgCIiAIiIAiIgCIiAKJmeM+FTc+1tpMXKlqg8WZfUrMYGCYdfqJ59AqZG1FtekPw5TMcS59QueBJNyDNo2taAo2GsXMMdr37eyosyxnmNPW9gaYNtMu6EkSOFHZjixwL3agDaT5weWhw3B6EQvEcnds5r/J0OIY10sDrOjn5SOPVSKeHGxgt2B7dCOoK5WjjS+q19At+bztdZwad5YfmA6tJ9F1rqhuSBB6HcH8iColHZKKrMMDqkkQLiwv3I7rmH4x7a7Keki4nkgb7bbQuzzLMhSZIEuNgDYTEkn07LkKB0PdWe2XOkui+kwJ0j22WfWNlWiZ4qxRpUzVaZLgKbR91wkl30P4Lj/DjCahI3AlpjkHzDv5ST7K8xOYjENe0tDGse0i/3gQbnu0KFhaRpVW1A5pZTN5tY2cD0MWXTFpLoytbL2niJplry3TqHzfZdI+X16KaM1p4ct+IDDiYgSSQNo7mFDzCkKbSHBrhMiZLXW1NmL3EXUvAVKGI+FUc0B1MtOjlpDgT6tMBU1jjTLp1o0YzxDh6tBwF3lxa2mR5rv0tngWg37qeKEVXDd2im2SeQwdehn6qqxGWNp1SWtGkuJ/8nGLdp/BWOZVtNd7jYCRbcQBsuXNNNfaRZqpUAXEkyGmGjgdfW6tMnwFKpiqLajfmJkh2mABPAvfuqbL3OdF4vJ6n9AvmZ1qtN7C0iODzA3njnYdFtCSUlZEfT113hzCkQWNJteYJPWylYTKmUwAwvER9o3jrwV5tkeK1ljC9xn7R1ElxNgABMdyvS8swjqbYLiV7GCcMiuKOqLTJwREXSWCIiAIiIAiIgCIiAIiIAiIgCIiAIiIAvhX1U/ijHmjQc5ph1g3bf0O9vdRJ0rIbopfHuEo6A94br2b1M7n6DfsvIPEdcB7WtGw1T1LufWy6bMsS+p5nvLnQAb3gWsfSL8qgrYMP3k8A7kCV52TIpO6OacrZWYfFOkEWLTI7e66jL/E8nTUgG4NoHS82+io6eWUwS2arjzpDWj21ElSzgaREOa8WAuQTbjZczSZW6LjNHh2lxMhskdPNA99lQ5niIBAMOF/mA/DkrThaAoyfiyyxDCHNcHAy0gXaR7r5iKVOqPO4scTIeY+HA+y8bt/3DrdVWPd2Q2aMhptrNqsfzof/AODjMxtId+C3YNv9N9IAEPkNBHeJPeOu63h/8OyHU4vILSDr4+iZVgn1A/4dQM8xcHObqBb7GQ4GN1a7f4QTJGIpO+HRdd0M+G//APPZ3qWlv0WnKa4ZUBPlcP8A2Ydx07qyGHLvnAB+0GmwdyW/vlYYzJ2kEC8GQT0PdZSmnphrZvzLEBzNTTtBP76qyzfAMqh5dIkzM9djblcozFmS0C+0Dk9pX3HZxXpTBEvcJBAOzYi/BELP6V+ehS/I/jTh6nw3Al24P2SPXjn6LL+MNR8u9uQOwUJwNUD4rtDmzoibA7i+47KwpYIUw0ggzF+Db9lapRX9ll+jrvBGEc7EU9LSdJDiZIDW+o/Ln0XrIXPeA6bBhKZYDedRIglwtsuiXrcXEoQ187OmKpBERdJYIiIAiIgCIiAIiIAiIgCIiAIiIAsKlQDcgc+w3WRXC+MMaQ+T5X0ydMkw5tjLQedtllmy/TjZWUqR21Ku1zQ9rgWm4INo6yub8Z5iW0W6WMqU3/M4mW9gI5PBB4XI4XxbFIUDTY1hsSCbzvqB4O9lHx3iJ1NvwmjU2Wm5kAXnSNub+q5MnKTXX9GcsiaKmrX0sdFwBMdSdgsKQBj8eiwrA1BIaGcwCb+/Ch1G6NJqRc2ZOo+v6e65lK0YFq2jB1WuL+oiL8KNmLCdAFgXX4468TtK1VsyiBtI3IMTtAmxP9lubWY9umoWuBBB1RBChgqXBjw4cTIHLfQ8hR3YVzWkxIB/z+S243EYenTinqdBi27R1JN46JQc4sBuGu2kfQkDZGtfoho+4qniaumWgNbewBdpIHmLWmYuFhh6r2NOkwZB6GRY/sK+yKlNjEi5i2/P+Vpx+BAq1A8STDgTuWkWM8xt9Fi5qqqg0qNeExj9QEtINzMzPZW9LUdUCbfjwAudFHUZBIcNu8c2XSZTZkuILjcnY+hHQLImyFToFtnMbMzPttKovFTwHUyBOka3DmCQAV17mC/m3vf8vRU2Y0mGTpDifKTHHInorQaiyCtNQ1KeoOaedIgiIgnbfn6rLLsR5QCCSxwIg8ERP76qecmbpcAdmgNufLF/eyr67nYc3jSY1EtJEDuNiP1VnB1SJ7bO58FeI/4fyPcNBd8oaLF0S8vJmB0gr1JplcH4Ty/CGl8Y1C7R5wHQHUheWuLfnBIm+66/LMzZW16JhhAM+k2Xp8PtCKjOS/R1x8J6Ii7iwREQBERAEREAREQBERAEREAREQGrEPIa4gSQCQJiT0nheS+K8fVr6XEBwANmidPUiODF+LLqs/zurL2wWAOhpBIuCQePMCDsuYr4guIcLHkwBfjay8zk5031RjOV6OPBLtj9DZY0iGzqLjB42sN1d55TGnW6GkbloABBO7v7qmOFfUe1mzPmkbu7E8Bc8UYljRxLdPle1whvmabAndhkfMLfVaM1wr5aWPLXObBNgGgcAm/0Un+T0g3TuAZgbBxVY7EFmJmoS5pHlJJhnttxCsursaMspwD6bvPWOg8RqBP/ACsPVTW5lRY4s0Tf5gBv+ikuxDHACQQTAAvfsodHKY81SNc2DflA4sRcx1Wc7fpFkDGV6barjSbRfUe37smXSCXOJiIG0brbhseBFN0cAECGzyO3+FZ/wzXT5RJtPP13WnGZMyoGtPyN3A3ceJKjt4mRdmNLEPZLqQa6JmYi1iA4dPoo9bP6eIcxoYGnYuc609AYg+phZHJ2U3BrWl3WXODGNJ2gbkx6KfSwYBFwANgBHtP/AMVZJf2CuxuFcJLDBG5mD6XUTCZvoim6xmBHM2VjiWU5LqlWrvHzQOwEDoq3EVcOx7S1rqjhBEklo723hVVPTQLauXcNLj22HaVAx9R9NoLhEkDrHuNuV9Z4qMFppEmR5hHWTLd1jXxYxIDXRYkgQWne2/QWsqxxyi12WgWuXY0PbBB2Ivs5vZ37KiY1rC35jMadJi8WkzyVHwmE+Hs4zNwbjfcHfZZZizWCGktqR5Tw7kBbOV6KmrL8ZWaNLHOBYCI+y5nLT1PC7XIM4fTDHtdvctFpEwQbXsLdFx1H5GvIi0Ecydwum8Pub8MN55B3vex+7+SwzTcWpL01gelZV4jp1iGAPDzxEge44V0uD8N4oUaokgNdLTPB3B/D8V3YXs8LO82O5PZ0xdo+oiLsLBERAEREAREQBERAEREAREQHGeJ8vb8URPmBNySCZvvsqT+GA2gj6rrvFmMDaejSC5wMa2amxs4TIgkHdefPdUH2yLAANOwBkARYdJXkcnpHJownpmeLx9AONIlr3wZZBcB11HYKvYGtv/fb34UU0qdJzg1oEfMdySdy47kqvxuYectmBAj8Z/RYv9GTZnh8x+Zhs4OcTvcF1nT3kD2WjCYP4j3PIhot2JlMFlrqryS2ALSbG99vop2Iw1Si1rW6XhklrZAuAbm1zJJVXt6IKXEamVh8CdVxAiT2E2mAV0D8URep5ZFmgEn1dbft+aosuw9V1YvLYDby7gm8RwY5XTecbhvbf6lS38MhkF9Oq6NLhTaf9MvPsbA+qnh4DoO/5f5UbFV9AJJkgSTwOwVZh6hDTJJJufU/uEBYGtdx5J62gCJUIZjNbQASA0knpBAsO8qPjK1h69eOVowmLpMFQuMP8u4uW3s29zP5KEiDDNqlR5bRazUT5tQiWjvIt6gqXleVFgmo4FxBETPlNiD3WOGzqlQl5Ot7vstvHbUbBUtPNXlxc9hdJkRYgdJ5hawUpKqpf6WifauhlZ7ajTp4IEmbbxccqRh6zZEOJB2n5t+SpOExFOtIBIcfvC+3XlQaWCJcdBu07ERB/WRf3R18kui2bVPPspuDpmoSGU6lS9y0Cx9TYKtZTc0eYtB6G1vxW5znuDG0n6Q3dgqaZcd3dCqdYs0x4kyXmWAOtmttRgFyHCzuhEWkdFLZi/hNbqa8EkaSGy2e5+z7rCi3EtEPp/FZ9ppe0kd2mZBU2mwEEAuc0gAh3AB2M8iebGFjkxX74aPC1uJNZmQtHmcOl4M7W29V3WTeMKdUhr2uY4wB9odLn9dlwBqCn/Tp6XPdcuAs0RbVFtlqwuHqAE6H1CdjMMA66R5j/wAQtcEnxla+TfooQtntiLzXJfElYeU1WvIO17diHXC6vBeIg752x3H9l6OPn4paejPsi/RacPiWvEtIK3LsTTVokIiKQEREAREQBERAEREBT59ldN7XVXDzNYbk2te/75Xm2IdUeZLdMbASBfm9z7r2AqjzLIGOLqgc4G5gAHuYlcXJ4/d9o/8ATOcb8PJc1ytxpHSdLomT1F4P75ULJsvDnB1SDpEbbk326iy6LOKpILTZu0A+c93ECAe0KtNZ4aG0gxs/en8+q89u9Iw+SfiqgbA8oJBIE3gQJ09OJUX4AJl30/ZUMZO99VjnOJqEtDQI1dA1gP4nusMbTr0qjqbohriDMnrYOO4nnspcK2HoiZpjGh8Mc8w2zG2aPUjqb9VkzNC5sMbBsJP5+g37qtwWHnU513Ekk8zyuk8NZS6o4w0keitjxxnKiVGypzHFNgtLotzcmDH79VHrO0i55972FlMz3w5im1TqpOcCdLC0AggzA8u1hdZ4HwbWnVUbAFwOey1jx60FA5qpXcXANA0tNv37rMYEuMuuTsP3sr7A+HQ58lrWmSC0Oi44gmRwfdW9DKKdGS46ZtdxdPYASVXd6RXqzim5YZ2J7AforH+WeWXDS3q4QPxV1jMQ4Efw7BN5c4bD/S07lVmIy2s8/EeXVX8NdMXPQbRuqtt0KIZwTYlvsQN+OeFoaalKoH2cSIIOxjb09V0/8mqOEEFvpf2urHLfA9SvdpaCOsg9fTf81eWKfiVlujOYy9za9SX05fHlGpwa0DawFyryllEgu00WxedBcRG8ajC7HLv+nWglzqn2dm2Ooi9zwCqXN8lrMkecidhz/hZy4+Z78Rp9yRS4jFMpPax1R7tWxaynAd0I0yfWVvwEveC17TqGkxF3CQZYp1PwnWLhW0F2j5W89yFMqeG6tJwcwFvm1EW3MTsrQxZLpr4NcOSSeyN8RtDSalMu+Jdr2iGWEaTy0iFLo5vSgNAABOx3knkHv0WnNK72kgsD6TgCWmZD9jHQcqDSfSDQ5lMnSZ0OvoPW9z9VlkVK2bznHxl5iKDak3Et+8NYHuIe38VCqU6rLik5zfvUnio36GCFFpYcv/qOl4O1WkSyqw9DwR2KkMdXaZY4Vmjcj+nWb/vaLH6LmaicTq9GpviDQfMXNP8AqDmH8bK3wPjF3FWf9wBH1CramcgnTVbvtr/puP8AtePI5YGjQfZr2tcfs1mtE+j2xKKUo/xbQTZ3mS5+ahh2iD9oECLdCbroQV49h6FSg+7SxvX/ALlI+9y36r0nwvjhUogeUObYgO1e4PRenwuVKb6TNIysuURF6ZcIiIAiIgCIiA14iqGNLjsBJ5sOwXHY/PXvJcNQp3BH2XNvB6gkH8l1uPqObTcWt1OAkAmJXmOO1tJdJAffS+feBaBK4+XOUaozyNorcxwelsglo2bMSek87KBSba/vyrGsxzmAgktO4J7wPKeJURrd+V5jSOZmNSq4OpuaYcy47cq6z7O24qlSa9oD2CXQCJftI7QSY4JVQyJJUilgyWvqmfhtsQAXFziCYbG0ReYEFTBy3FfJKb8LDwt4Rp4kVHfEc17XCREtg3B68Feh5NkdPDs0tknknc/2XK/9Nqp+JWbpMaGEu+ySSbA88rv16nFhFQTrZ0wSojvwjTwtZy9vRTEXUXOfzLIGu2F1Tv8ADJPC7hfIUdURRwo8JdlY5f4Xa3cLqV9UdUOqK5uT04+UKVh8I1nyiFvRWJCwfSB3AWaIDHQFrdQB4W5EBzOPy1gxADm+SsLHpUA/UAKmzTwoWHXS3C6/O8IalPyWqNIew9HDb67e6k4Vxcxpe3S4gSOhi4ssPpp3FrRMlaPMGsczU5jRr+3TOzu4m0/src2vTez4gnSNzcVKRG4PMDuu4zXImVPM3yuHK4zH5fUo1NbRDjZw+y8d+/QryeTxHi2v4/4YuNGvGEhh+LTFaiRd7QCQOrmc+oUGhltF7f6RFSmfsl0VGH/S4/k76qwoUH0/Nhx5XXNEm3c052/27eigYnC0XeYMfTqdGgi/vdq5usvErIr8EjDZPUZ/2ahI+48x7dP0VnlZFB7X6RTLgfO2TMm4e0fmFUYEVQQdYcNhqs4D1AXS5bhPiOAqA/8AEkNPe3K0w4cna4rZZI7FjpAKyWnDUdDQ0EmNp3W5fQq62aBERSAiIgCIiAh5u0mi/S5zTEy0S61yB3K4WvhpLS8OkjUQbmCYEz1Oy9GWDqYO4B23HTZY5cPcrKNnj2Koka4tJ2v8o7fUqFSfIvY/pwvYXZRRNb4xYDUtBvaARMdYMKlzTwZTqPa6mRTGol4idUmd5t091wz4c60YyxP4ONyHDE4ik2AQ6ZBBILCCDtcW54XpYyWh8J1IUw1jjLg207bx6LHKMlpYdoawTBcQ50Fw1G4njgeys11cfj/Tj93ppCFLZHwuDZTEMaGiALDgbD2UhEXUlRoEREAREQBERAEREAREQBERAfCEhfUQBRMfgW1GwR7qWihpNUwc/hMi0hzXXBMg8g9Qsv5LqtUDXdH7Ojo4cq+XyFksEFVIiihp+H2gq3w+HDRAAUhFqkkSERFICIiAIiIAiIgCIiAIiIAiIgCIiAIiIAiIgCIiAIiIAiIgCIiAIiIAiIgCIiAIiIAiIgCIiA//2Q=="/>
          <p:cNvSpPr>
            <a:spLocks noChangeAspect="1" noChangeArrowheads="1"/>
          </p:cNvSpPr>
          <p:nvPr/>
        </p:nvSpPr>
        <p:spPr bwMode="auto">
          <a:xfrm>
            <a:off x="190500" y="-212725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9pPr>
          </a:lstStyle>
          <a:p>
            <a:pPr eaLnBrk="1" hangingPunct="1"/>
            <a:endParaRPr lang="en-US" altLang="en-US">
              <a:latin typeface="Calibri" panose="020F0502020204030204" pitchFamily="34" charset="0"/>
              <a:cs typeface="Cordia New" panose="020B0304020202020204" pitchFamily="34" charset="-34"/>
            </a:endParaRPr>
          </a:p>
        </p:txBody>
      </p:sp>
      <p:sp>
        <p:nvSpPr>
          <p:cNvPr id="14343" name="AutoShape 26" descr="data:image/jpeg;base64,/9j/4AAQSkZJRgABAQAAAQABAAD/2wCEAAkGBxQTEhQUExQVFhUXGBoYFxgXFxgaFxgXGhgYFxcXGBgYHCggGRwlGxgXITEiJSkrLi4uFx8zODMsNygtLisBCgoKDg0OGxAQGywkHyQsLCwvLywsLCwsLCwsLCwsLC8sLCwsLCwsLCwsLCwsLCwsLCwsLCwsLCwsLCwsLCwsLP/AABEIALcBEwMBIgACEQEDEQH/xAAbAAEAAgMBAQAAAAAAAAAAAAAABAUCAwYHAf/EADsQAAEDAgUCBAMGBQMFAQAAAAEAAhEDIQQFEjFBUWEGInGBEzKRQlKhscHwFBUj0eFicoIHM5Ki8YP/xAAaAQEAAwEBAQAAAAAAAAAAAAAAAQIDBAUG/8QAJhEAAgICAwABBAMBAQAAAAAAAAECEQMhBBIxQRMiUWEycbGBFP/aAAwDAQACEQMRAD8A9xREQBERAEREAREQBERAERfJQH1FrZXaZAcCRvBBhRsbmlKlHxHhsmB6+2yhyS9Ismoo+GxrKga5jgQ4S3uBYkDdSETT8JCIo+OxbaTHPeYa0Sf7DqVLdAkIuMwXievVqy2lNIGIAGo3+85wExwF2TSqQyRn4Qmn4fURFckIiIAiIgCIiAIiIAiIgCIiAIiIAiIgCIiAIiIAiIgPhXP5l4mawgMAeLyQdiLERwQeqw8T4yrTI0uhhEe/rwel1yZE3m3ZcPI5Li+sTOUvg6c+JHtpUiQ0ufrk3AGmwMdz+S24zxDpwjqkhtT5Wzs53Vo5/wALj61Ty3Ow/Lp7qkzGuS697DnbtC5f/ZNe/go8jRuZiXCXAkOJmQYvzssDiC4nUSSeSTf1JUelihsf37rMvabSOx79Fj2ckY2WOV5i6k9r2uJ07CTt93sPRel+H8zdXpa3tDTMWNvpMj3XleGwri8CDJ4C7arhjRw1NhLqbjLiGtJ1G0S7dp9Fvx8koW/g1xWjrWYlpAIcCDsZ3XE+MM/bUnDsG0OLjINibt7WO+6ojXMAFxgHqSAevqo9USDESRE8x0C0nzHNVVEvJej7kAp1KrRUa4t6De+1wQQvVMVjGUaetxhrQB1PYAcleT5ZjTSdZrdQ21CfQxyt767yHBz3Oa46tJJIa8mdQntI91nj5McUaS2yYSSWj0HL/ETa1Z1NjTpFtciCe37lXYXA+FaLGu+NVeGsp/LJjzGxMc2Vp4k8U/DaG4Yh73AnVYtaG7+p7LshnrH2maKWtnVouW8L5+6o1rKplxF37eY7CIEdLLqVviyxyR7RJTsIiLQkIiIAiIgCIiAIiIAiIgCIiAIiIAiIgC+FfV8KA86z+q91Vwe4nSTpOktt0jp9fxVY2nA8roPE3B9Quj8YANqfO5xI1aZs20ADpKoMPTDx1Xi54tTaOeXpkcKXBofDC6xdu3eQR+UcKkzow6YMQLgTf7vqrRrw3WJsDAJBHCwdXeA6Ob347jqueVFXs5pwPLHDnv2sd1k0Bo1PHlH3o36KdWrw+C4metyt+JZT0lo+YgkSJvESjmkjOh4SzurSd8Z7WOb5tLQbjs4/sq9zfxWapESAQIa2SdWmXRybzfoFyeBwvwwWRzNhvqEyVWZnm+p4p0SZaSHFti7gtEXI3XQnLrSeiym0qLXNM6LGw1t53tt2HVVX88rzuPQtCrc6wFYNY4ghrhtMkGbT06K8pZQSImXRAMWBjcjm/CzUPtuwlZIwuc641tAcOW9OQJVrWxDSAWkkekex7yqX+WgENc4N1CASIAdx7Ssc0D6TWtgxILouWkjb6rGrZPhcYqtamOSJ9gdwvlKrAdMloPlHSZ1R+CiZeZp66luAD04+q3YaqKjS3SdQINt47Dof0UTblIhu3ol5Tmjmuu2IuC03C9VyPGNq0muY/XAgm86hvM3leU4PKajyNIEd3NEfUhem+GcqbQp7eZ13GQeOo3H916HAU1LzRri7FyiIvVNwiIgCIiAIiIAiIgCIiAIiIAiIgCIiAKJmeM+FTc+1tpMXKlqg8WZfUrMYGCYdfqJ59AqZG1FtekPw5TMcS59QueBJNyDNo2taAo2GsXMMdr37eyosyxnmNPW9gaYNtMu6EkSOFHZjixwL3agDaT5weWhw3B6EQvEcnds5r/J0OIY10sDrOjn5SOPVSKeHGxgt2B7dCOoK5WjjS+q19At+bztdZwad5YfmA6tJ9F1rqhuSBB6HcH8iColHZKKrMMDqkkQLiwv3I7rmH4x7a7Keki4nkgb7bbQuzzLMhSZIEuNgDYTEkn07LkKB0PdWe2XOkui+kwJ0j22WfWNlWiZ4qxRpUzVaZLgKbR91wkl30P4Lj/DjCahI3AlpjkHzDv5ST7K8xOYjENe0tDGse0i/3gQbnu0KFhaRpVW1A5pZTN5tY2cD0MWXTFpLoytbL2niJplry3TqHzfZdI+X16KaM1p4ct+IDDiYgSSQNo7mFDzCkKbSHBrhMiZLXW1NmL3EXUvAVKGI+FUc0B1MtOjlpDgT6tMBU1jjTLp1o0YzxDh6tBwF3lxa2mR5rv0tngWg37qeKEVXDd2im2SeQwdehn6qqxGWNp1SWtGkuJ/8nGLdp/BWOZVtNd7jYCRbcQBsuXNNNfaRZqpUAXEkyGmGjgdfW6tMnwFKpiqLajfmJkh2mABPAvfuqbL3OdF4vJ6n9AvmZ1qtN7C0iODzA3njnYdFtCSUlZEfT113hzCkQWNJteYJPWylYTKmUwAwvER9o3jrwV5tkeK1ljC9xn7R1ElxNgABMdyvS8swjqbYLiV7GCcMiuKOqLTJwREXSWCIiAIiIAiIgCIiAIiIAiIgCIiAIiIAvhX1U/ijHmjQc5ph1g3bf0O9vdRJ0rIbopfHuEo6A94br2b1M7n6DfsvIPEdcB7WtGw1T1LufWy6bMsS+p5nvLnQAb3gWsfSL8qgrYMP3k8A7kCV52TIpO6OacrZWYfFOkEWLTI7e66jL/E8nTUgG4NoHS82+io6eWUwS2arjzpDWj21ElSzgaREOa8WAuQTbjZczSZW6LjNHh2lxMhskdPNA99lQ5niIBAMOF/mA/DkrThaAoyfiyyxDCHNcHAy0gXaR7r5iKVOqPO4scTIeY+HA+y8bt/3DrdVWPd2Q2aMhptrNqsfzof/AODjMxtId+C3YNv9N9IAEPkNBHeJPeOu63h/8OyHU4vILSDr4+iZVgn1A/4dQM8xcHObqBb7GQ4GN1a7f4QTJGIpO+HRdd0M+G//APPZ3qWlv0WnKa4ZUBPlcP8A2Ydx07qyGHLvnAB+0GmwdyW/vlYYzJ2kEC8GQT0PdZSmnphrZvzLEBzNTTtBP76qyzfAMqh5dIkzM9djblcozFmS0C+0Dk9pX3HZxXpTBEvcJBAOzYi/BELP6V+ehS/I/jTh6nw3Al24P2SPXjn6LL+MNR8u9uQOwUJwNUD4rtDmzoibA7i+47KwpYIUw0ggzF+Db9lapRX9ll+jrvBGEc7EU9LSdJDiZIDW+o/Ln0XrIXPeA6bBhKZYDedRIglwtsuiXrcXEoQ187OmKpBERdJYIiIAiIgCIiAIiIAiIgCIiAIiIAsKlQDcgc+w3WRXC+MMaQ+T5X0ydMkw5tjLQedtllmy/TjZWUqR21Ku1zQ9rgWm4INo6yub8Z5iW0W6WMqU3/M4mW9gI5PBB4XI4XxbFIUDTY1hsSCbzvqB4O9lHx3iJ1NvwmjU2Wm5kAXnSNub+q5MnKTXX9GcsiaKmrX0sdFwBMdSdgsKQBj8eiwrA1BIaGcwCb+/Ch1G6NJqRc2ZOo+v6e65lK0YFq2jB1WuL+oiL8KNmLCdAFgXX4468TtK1VsyiBtI3IMTtAmxP9lubWY9umoWuBBB1RBChgqXBjw4cTIHLfQ8hR3YVzWkxIB/z+S243EYenTinqdBi27R1JN46JQc4sBuGu2kfQkDZGtfoho+4qniaumWgNbewBdpIHmLWmYuFhh6r2NOkwZB6GRY/sK+yKlNjEi5i2/P+Vpx+BAq1A8STDgTuWkWM8xt9Fi5qqqg0qNeExj9QEtINzMzPZW9LUdUCbfjwAudFHUZBIcNu8c2XSZTZkuILjcnY+hHQLImyFToFtnMbMzPttKovFTwHUyBOka3DmCQAV17mC/m3vf8vRU2Y0mGTpDifKTHHInorQaiyCtNQ1KeoOaedIgiIgnbfn6rLLsR5QCCSxwIg8ERP76qecmbpcAdmgNufLF/eyr67nYc3jSY1EtJEDuNiP1VnB1SJ7bO58FeI/4fyPcNBd8oaLF0S8vJmB0gr1JplcH4Ty/CGl8Y1C7R5wHQHUheWuLfnBIm+66/LMzZW16JhhAM+k2Xp8PtCKjOS/R1x8J6Ii7iwREQBERAEREAREQBERAEREAREQGrEPIa4gSQCQJiT0nheS+K8fVr6XEBwANmidPUiODF+LLqs/zurL2wWAOhpBIuCQePMCDsuYr4guIcLHkwBfjay8zk5031RjOV6OPBLtj9DZY0iGzqLjB42sN1d55TGnW6GkbloABBO7v7qmOFfUe1mzPmkbu7E8Bc8UYljRxLdPle1whvmabAndhkfMLfVaM1wr5aWPLXObBNgGgcAm/0Un+T0g3TuAZgbBxVY7EFmJmoS5pHlJJhnttxCsursaMspwD6bvPWOg8RqBP/ACsPVTW5lRY4s0Tf5gBv+ikuxDHACQQTAAvfsodHKY81SNc2DflA4sRcx1Wc7fpFkDGV6barjSbRfUe37smXSCXOJiIG0brbhseBFN0cAECGzyO3+FZ/wzXT5RJtPP13WnGZMyoGtPyN3A3ceJKjt4mRdmNLEPZLqQa6JmYi1iA4dPoo9bP6eIcxoYGnYuc609AYg+phZHJ2U3BrWl3WXODGNJ2gbkx6KfSwYBFwANgBHtP/AMVZJf2CuxuFcJLDBG5mD6XUTCZvoim6xmBHM2VjiWU5LqlWrvHzQOwEDoq3EVcOx7S1rqjhBEklo723hVVPTQLauXcNLj22HaVAx9R9NoLhEkDrHuNuV9Z4qMFppEmR5hHWTLd1jXxYxIDXRYkgQWne2/QWsqxxyi12WgWuXY0PbBB2Ivs5vZ37KiY1rC35jMadJi8WkzyVHwmE+Hs4zNwbjfcHfZZZizWCGktqR5Tw7kBbOV6KmrL8ZWaNLHOBYCI+y5nLT1PC7XIM4fTDHtdvctFpEwQbXsLdFx1H5GvIi0Ecydwum8Pub8MN55B3vex+7+SwzTcWpL01gelZV4jp1iGAPDzxEge44V0uD8N4oUaokgNdLTPB3B/D8V3YXs8LO82O5PZ0xdo+oiLsLBERAEREAREQBERAEREAREQHGeJ8vb8URPmBNySCZvvsqT+GA2gj6rrvFmMDaejSC5wMa2amxs4TIgkHdefPdUH2yLAANOwBkARYdJXkcnpHJownpmeLx9AONIlr3wZZBcB11HYKvYGtv/fb34UU0qdJzg1oEfMdySdy47kqvxuYectmBAj8Z/RYv9GTZnh8x+Zhs4OcTvcF1nT3kD2WjCYP4j3PIhot2JlMFlrqryS2ALSbG99vop2Iw1Si1rW6XhklrZAuAbm1zJJVXt6IKXEamVh8CdVxAiT2E2mAV0D8URep5ZFmgEn1dbft+aosuw9V1YvLYDby7gm8RwY5XTecbhvbf6lS38MhkF9Oq6NLhTaf9MvPsbA+qnh4DoO/5f5UbFV9AJJkgSTwOwVZh6hDTJJJufU/uEBYGtdx5J62gCJUIZjNbQASA0knpBAsO8qPjK1h69eOVowmLpMFQuMP8u4uW3s29zP5KEiDDNqlR5bRazUT5tQiWjvIt6gqXleVFgmo4FxBETPlNiD3WOGzqlQl5Ot7vstvHbUbBUtPNXlxc9hdJkRYgdJ5hawUpKqpf6WifauhlZ7ajTp4IEmbbxccqRh6zZEOJB2n5t+SpOExFOtIBIcfvC+3XlQaWCJcdBu07ERB/WRf3R18kui2bVPPspuDpmoSGU6lS9y0Cx9TYKtZTc0eYtB6G1vxW5znuDG0n6Q3dgqaZcd3dCqdYs0x4kyXmWAOtmttRgFyHCzuhEWkdFLZi/hNbqa8EkaSGy2e5+z7rCi3EtEPp/FZ9ppe0kd2mZBU2mwEEAuc0gAh3AB2M8iebGFjkxX74aPC1uJNZmQtHmcOl4M7W29V3WTeMKdUhr2uY4wB9odLn9dlwBqCn/Tp6XPdcuAs0RbVFtlqwuHqAE6H1CdjMMA66R5j/wAQtcEnxla+TfooQtntiLzXJfElYeU1WvIO17diHXC6vBeIg752x3H9l6OPn4paejPsi/RacPiWvEtIK3LsTTVokIiKQEREAREQBERAEREBT59ldN7XVXDzNYbk2te/75Xm2IdUeZLdMbASBfm9z7r2AqjzLIGOLqgc4G5gAHuYlcXJ4/d9o/8ATOcb8PJc1ytxpHSdLomT1F4P75ULJsvDnB1SDpEbbk326iy6LOKpILTZu0A+c93ECAe0KtNZ4aG0gxs/en8+q89u9Iw+SfiqgbA8oJBIE3gQJ09OJUX4AJl30/ZUMZO99VjnOJqEtDQI1dA1gP4nusMbTr0qjqbohriDMnrYOO4nnspcK2HoiZpjGh8Mc8w2zG2aPUjqb9VkzNC5sMbBsJP5+g37qtwWHnU513Ekk8zyuk8NZS6o4w0keitjxxnKiVGypzHFNgtLotzcmDH79VHrO0i55972FlMz3w5im1TqpOcCdLC0AggzA8u1hdZ4HwbWnVUbAFwOey1jx60FA5qpXcXANA0tNv37rMYEuMuuTsP3sr7A+HQ58lrWmSC0Oi44gmRwfdW9DKKdGS46ZtdxdPYASVXd6RXqzim5YZ2J7AforH+WeWXDS3q4QPxV1jMQ4Efw7BN5c4bD/S07lVmIy2s8/EeXVX8NdMXPQbRuqtt0KIZwTYlvsQN+OeFoaalKoH2cSIIOxjb09V0/8mqOEEFvpf2urHLfA9SvdpaCOsg9fTf81eWKfiVlujOYy9za9SX05fHlGpwa0DawFyryllEgu00WxedBcRG8ajC7HLv+nWglzqn2dm2Ooi9zwCqXN8lrMkecidhz/hZy4+Z78Rp9yRS4jFMpPax1R7tWxaynAd0I0yfWVvwEveC17TqGkxF3CQZYp1PwnWLhW0F2j5W89yFMqeG6tJwcwFvm1EW3MTsrQxZLpr4NcOSSeyN8RtDSalMu+Jdr2iGWEaTy0iFLo5vSgNAABOx3knkHv0WnNK72kgsD6TgCWmZD9jHQcqDSfSDQ5lMnSZ0OvoPW9z9VlkVK2bznHxl5iKDak3Et+8NYHuIe38VCqU6rLik5zfvUnio36GCFFpYcv/qOl4O1WkSyqw9DwR2KkMdXaZY4Vmjcj+nWb/vaLH6LmaicTq9GpviDQfMXNP8AqDmH8bK3wPjF3FWf9wBH1CramcgnTVbvtr/puP8AtePI5YGjQfZr2tcfs1mtE+j2xKKUo/xbQTZ3mS5+ahh2iD9oECLdCbroQV49h6FSg+7SxvX/ALlI+9y36r0nwvjhUogeUObYgO1e4PRenwuVKb6TNIysuURF6ZcIiIAiIgCIiA14iqGNLjsBJ5sOwXHY/PXvJcNQp3BH2XNvB6gkH8l1uPqObTcWt1OAkAmJXmOO1tJdJAffS+feBaBK4+XOUaozyNorcxwelsglo2bMSek87KBSba/vyrGsxzmAgktO4J7wPKeJURrd+V5jSOZmNSq4OpuaYcy47cq6z7O24qlSa9oD2CXQCJftI7QSY4JVQyJJUilgyWvqmfhtsQAXFziCYbG0ReYEFTBy3FfJKb8LDwt4Rp4kVHfEc17XCREtg3B68Feh5NkdPDs0tknknc/2XK/9Nqp+JWbpMaGEu+ySSbA88rv16nFhFQTrZ0wSojvwjTwtZy9vRTEXUXOfzLIGu2F1Tv8ADJPC7hfIUdURRwo8JdlY5f4Xa3cLqV9UdUOqK5uT04+UKVh8I1nyiFvRWJCwfSB3AWaIDHQFrdQB4W5EBzOPy1gxADm+SsLHpUA/UAKmzTwoWHXS3C6/O8IalPyWqNIew9HDb67e6k4Vxcxpe3S4gSOhi4ssPpp3FrRMlaPMGsczU5jRr+3TOzu4m0/src2vTez4gnSNzcVKRG4PMDuu4zXImVPM3yuHK4zH5fUo1NbRDjZw+y8d+/QryeTxHi2v4/4YuNGvGEhh+LTFaiRd7QCQOrmc+oUGhltF7f6RFSmfsl0VGH/S4/k76qwoUH0/Nhx5XXNEm3c052/27eigYnC0XeYMfTqdGgi/vdq5usvErIr8EjDZPUZ/2ahI+48x7dP0VnlZFB7X6RTLgfO2TMm4e0fmFUYEVQQdYcNhqs4D1AXS5bhPiOAqA/8AEkNPe3K0w4cna4rZZI7FjpAKyWnDUdDQ0EmNp3W5fQq62aBERSAiIgCIiAh5u0mi/S5zTEy0S61yB3K4WvhpLS8OkjUQbmCYEz1Oy9GWDqYO4B23HTZY5cPcrKNnj2Koka4tJ2v8o7fUqFSfIvY/pwvYXZRRNb4xYDUtBvaARMdYMKlzTwZTqPa6mRTGol4idUmd5t091wz4c60YyxP4ONyHDE4ik2AQ6ZBBILCCDtcW54XpYyWh8J1IUw1jjLg207bx6LHKMlpYdoawTBcQ50Fw1G4njgeys11cfj/Tj93ppCFLZHwuDZTEMaGiALDgbD2UhEXUlRoEREAREQBERAEREAREQBERAfCEhfUQBRMfgW1GwR7qWihpNUwc/hMi0hzXXBMg8g9Qsv5LqtUDXdH7Ojo4cq+XyFksEFVIiihp+H2gq3w+HDRAAUhFqkkSERFICIiAIiIAiIgCIiAIiIAiIgCIiAIiIAiIgCIiAIiIAiIgCIiAIiIAiIgCIiAIiIAiIgCIiA//2Q=="/>
          <p:cNvSpPr>
            <a:spLocks noChangeAspect="1" noChangeArrowheads="1"/>
          </p:cNvSpPr>
          <p:nvPr/>
        </p:nvSpPr>
        <p:spPr bwMode="auto">
          <a:xfrm>
            <a:off x="190500" y="-212725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9pPr>
          </a:lstStyle>
          <a:p>
            <a:pPr eaLnBrk="1" hangingPunct="1"/>
            <a:endParaRPr lang="en-US" altLang="en-US">
              <a:latin typeface="Calibri" panose="020F0502020204030204" pitchFamily="34" charset="0"/>
              <a:cs typeface="Cordia New" panose="020B0304020202020204" pitchFamily="34" charset="-34"/>
            </a:endParaRPr>
          </a:p>
        </p:txBody>
      </p:sp>
      <p:sp>
        <p:nvSpPr>
          <p:cNvPr id="14344" name="AutoShape 28" descr="data:image/jpeg;base64,/9j/4AAQSkZJRgABAQAAAQABAAD/2wCEAAkGBxQTEhQUExQVFhUXGBoYFxgXFxgaFxgXGhgYFxcXGBgYHCggGRwlGxgXITEiJSkrLi4uFx8zODMsNygtLisBCgoKDg0OGxAQGywkHyQsLCwvLywsLCwsLCwsLCwsLC8sLCwsLCwsLCwsLCwsLCwsLCwsLCwsLCwsLCwsLCwsLP/AABEIALcBEwMBIgACEQEDEQH/xAAbAAEAAgMBAQAAAAAAAAAAAAAABAUCAwYHAf/EADsQAAEDAgUCBAMGBQMFAQAAAAEAAhEDIQQFEjFBUWEGInGBEzKRQlKhscHwFBUj0eFicoIHM5Ki8YP/xAAaAQEAAwEBAQAAAAAAAAAAAAAAAQIDBAUG/8QAJhEAAgICAwABBAMBAQAAAAAAAAECEQMhBBIxQRMiUWEycbGBFP/aAAwDAQACEQMRAD8A9xREQBERAEREAREQBERAERfJQH1FrZXaZAcCRvBBhRsbmlKlHxHhsmB6+2yhyS9Ismoo+GxrKga5jgQ4S3uBYkDdSETT8JCIo+OxbaTHPeYa0Sf7DqVLdAkIuMwXievVqy2lNIGIAGo3+85wExwF2TSqQyRn4Qmn4fURFckIiIAiIgCIiAIiIAiIgCIiAIiIAiIgCIiAIiIAiIgPhXP5l4mawgMAeLyQdiLERwQeqw8T4yrTI0uhhEe/rwel1yZE3m3ZcPI5Li+sTOUvg6c+JHtpUiQ0ufrk3AGmwMdz+S24zxDpwjqkhtT5Wzs53Vo5/wALj61Ty3Ow/Lp7qkzGuS697DnbtC5f/ZNe/go8jRuZiXCXAkOJmQYvzssDiC4nUSSeSTf1JUelihsf37rMvabSOx79Fj2ckY2WOV5i6k9r2uJ07CTt93sPRel+H8zdXpa3tDTMWNvpMj3XleGwri8CDJ4C7arhjRw1NhLqbjLiGtJ1G0S7dp9Fvx8koW/g1xWjrWYlpAIcCDsZ3XE+MM/bUnDsG0OLjINibt7WO+6ojXMAFxgHqSAevqo9USDESRE8x0C0nzHNVVEvJej7kAp1KrRUa4t6De+1wQQvVMVjGUaetxhrQB1PYAcleT5ZjTSdZrdQ21CfQxyt767yHBz3Oa46tJJIa8mdQntI91nj5McUaS2yYSSWj0HL/ETa1Z1NjTpFtciCe37lXYXA+FaLGu+NVeGsp/LJjzGxMc2Vp4k8U/DaG4Yh73AnVYtaG7+p7LshnrH2maKWtnVouW8L5+6o1rKplxF37eY7CIEdLLqVviyxyR7RJTsIiLQkIiIAiIgCIiAIiIAiIgCIiAIiIAiIgC+FfV8KA86z+q91Vwe4nSTpOktt0jp9fxVY2nA8roPE3B9Quj8YANqfO5xI1aZs20ADpKoMPTDx1Xi54tTaOeXpkcKXBofDC6xdu3eQR+UcKkzow6YMQLgTf7vqrRrw3WJsDAJBHCwdXeA6Ob347jqueVFXs5pwPLHDnv2sd1k0Bo1PHlH3o36KdWrw+C4metyt+JZT0lo+YgkSJvESjmkjOh4SzurSd8Z7WOb5tLQbjs4/sq9zfxWapESAQIa2SdWmXRybzfoFyeBwvwwWRzNhvqEyVWZnm+p4p0SZaSHFti7gtEXI3XQnLrSeiym0qLXNM6LGw1t53tt2HVVX88rzuPQtCrc6wFYNY4ghrhtMkGbT06K8pZQSImXRAMWBjcjm/CzUPtuwlZIwuc641tAcOW9OQJVrWxDSAWkkekex7yqX+WgENc4N1CASIAdx7Ssc0D6TWtgxILouWkjb6rGrZPhcYqtamOSJ9gdwvlKrAdMloPlHSZ1R+CiZeZp66luAD04+q3YaqKjS3SdQINt47Dof0UTblIhu3ol5Tmjmuu2IuC03C9VyPGNq0muY/XAgm86hvM3leU4PKajyNIEd3NEfUhem+GcqbQp7eZ13GQeOo3H916HAU1LzRri7FyiIvVNwiIgCIiAIiIAiIgCIiAIiIAiIgCIiAKJmeM+FTc+1tpMXKlqg8WZfUrMYGCYdfqJ59AqZG1FtekPw5TMcS59QueBJNyDNo2taAo2GsXMMdr37eyosyxnmNPW9gaYNtMu6EkSOFHZjixwL3agDaT5weWhw3B6EQvEcnds5r/J0OIY10sDrOjn5SOPVSKeHGxgt2B7dCOoK5WjjS+q19At+bztdZwad5YfmA6tJ9F1rqhuSBB6HcH8iColHZKKrMMDqkkQLiwv3I7rmH4x7a7Keki4nkgb7bbQuzzLMhSZIEuNgDYTEkn07LkKB0PdWe2XOkui+kwJ0j22WfWNlWiZ4qxRpUzVaZLgKbR91wkl30P4Lj/DjCahI3AlpjkHzDv5ST7K8xOYjENe0tDGse0i/3gQbnu0KFhaRpVW1A5pZTN5tY2cD0MWXTFpLoytbL2niJplry3TqHzfZdI+X16KaM1p4ct+IDDiYgSSQNo7mFDzCkKbSHBrhMiZLXW1NmL3EXUvAVKGI+FUc0B1MtOjlpDgT6tMBU1jjTLp1o0YzxDh6tBwF3lxa2mR5rv0tngWg37qeKEVXDd2im2SeQwdehn6qqxGWNp1SWtGkuJ/8nGLdp/BWOZVtNd7jYCRbcQBsuXNNNfaRZqpUAXEkyGmGjgdfW6tMnwFKpiqLajfmJkh2mABPAvfuqbL3OdF4vJ6n9AvmZ1qtN7C0iODzA3njnYdFtCSUlZEfT113hzCkQWNJteYJPWylYTKmUwAwvER9o3jrwV5tkeK1ljC9xn7R1ElxNgABMdyvS8swjqbYLiV7GCcMiuKOqLTJwREXSWCIiAIiIAiIgCIiAIiIAiIgCIiAIiIAvhX1U/ijHmjQc5ph1g3bf0O9vdRJ0rIbopfHuEo6A94br2b1M7n6DfsvIPEdcB7WtGw1T1LufWy6bMsS+p5nvLnQAb3gWsfSL8qgrYMP3k8A7kCV52TIpO6OacrZWYfFOkEWLTI7e66jL/E8nTUgG4NoHS82+io6eWUwS2arjzpDWj21ElSzgaREOa8WAuQTbjZczSZW6LjNHh2lxMhskdPNA99lQ5niIBAMOF/mA/DkrThaAoyfiyyxDCHNcHAy0gXaR7r5iKVOqPO4scTIeY+HA+y8bt/3DrdVWPd2Q2aMhptrNqsfzof/AODjMxtId+C3YNv9N9IAEPkNBHeJPeOu63h/8OyHU4vILSDr4+iZVgn1A/4dQM8xcHObqBb7GQ4GN1a7f4QTJGIpO+HRdd0M+G//APPZ3qWlv0WnKa4ZUBPlcP8A2Ydx07qyGHLvnAB+0GmwdyW/vlYYzJ2kEC8GQT0PdZSmnphrZvzLEBzNTTtBP76qyzfAMqh5dIkzM9djblcozFmS0C+0Dk9pX3HZxXpTBEvcJBAOzYi/BELP6V+ehS/I/jTh6nw3Al24P2SPXjn6LL+MNR8u9uQOwUJwNUD4rtDmzoibA7i+47KwpYIUw0ggzF+Db9lapRX9ll+jrvBGEc7EU9LSdJDiZIDW+o/Ln0XrIXPeA6bBhKZYDedRIglwtsuiXrcXEoQ187OmKpBERdJYIiIAiIgCIiAIiIAiIgCIiAIiIAsKlQDcgc+w3WRXC+MMaQ+T5X0ydMkw5tjLQedtllmy/TjZWUqR21Ku1zQ9rgWm4INo6yub8Z5iW0W6WMqU3/M4mW9gI5PBB4XI4XxbFIUDTY1hsSCbzvqB4O9lHx3iJ1NvwmjU2Wm5kAXnSNub+q5MnKTXX9GcsiaKmrX0sdFwBMdSdgsKQBj8eiwrA1BIaGcwCb+/Ch1G6NJqRc2ZOo+v6e65lK0YFq2jB1WuL+oiL8KNmLCdAFgXX4468TtK1VsyiBtI3IMTtAmxP9lubWY9umoWuBBB1RBChgqXBjw4cTIHLfQ8hR3YVzWkxIB/z+S243EYenTinqdBi27R1JN46JQc4sBuGu2kfQkDZGtfoho+4qniaumWgNbewBdpIHmLWmYuFhh6r2NOkwZB6GRY/sK+yKlNjEi5i2/P+Vpx+BAq1A8STDgTuWkWM8xt9Fi5qqqg0qNeExj9QEtINzMzPZW9LUdUCbfjwAudFHUZBIcNu8c2XSZTZkuILjcnY+hHQLImyFToFtnMbMzPttKovFTwHUyBOka3DmCQAV17mC/m3vf8vRU2Y0mGTpDifKTHHInorQaiyCtNQ1KeoOaedIgiIgnbfn6rLLsR5QCCSxwIg8ERP76qecmbpcAdmgNufLF/eyr67nYc3jSY1EtJEDuNiP1VnB1SJ7bO58FeI/4fyPcNBd8oaLF0S8vJmB0gr1JplcH4Ty/CGl8Y1C7R5wHQHUheWuLfnBIm+66/LMzZW16JhhAM+k2Xp8PtCKjOS/R1x8J6Ii7iwREQBERAEREAREQBERAEREAREQGrEPIa4gSQCQJiT0nheS+K8fVr6XEBwANmidPUiODF+LLqs/zurL2wWAOhpBIuCQePMCDsuYr4guIcLHkwBfjay8zk5031RjOV6OPBLtj9DZY0iGzqLjB42sN1d55TGnW6GkbloABBO7v7qmOFfUe1mzPmkbu7E8Bc8UYljRxLdPle1whvmabAndhkfMLfVaM1wr5aWPLXObBNgGgcAm/0Un+T0g3TuAZgbBxVY7EFmJmoS5pHlJJhnttxCsursaMspwD6bvPWOg8RqBP/ACsPVTW5lRY4s0Tf5gBv+ikuxDHACQQTAAvfsodHKY81SNc2DflA4sRcx1Wc7fpFkDGV6barjSbRfUe37smXSCXOJiIG0brbhseBFN0cAECGzyO3+FZ/wzXT5RJtPP13WnGZMyoGtPyN3A3ceJKjt4mRdmNLEPZLqQa6JmYi1iA4dPoo9bP6eIcxoYGnYuc609AYg+phZHJ2U3BrWl3WXODGNJ2gbkx6KfSwYBFwANgBHtP/AMVZJf2CuxuFcJLDBG5mD6XUTCZvoim6xmBHM2VjiWU5LqlWrvHzQOwEDoq3EVcOx7S1rqjhBEklo723hVVPTQLauXcNLj22HaVAx9R9NoLhEkDrHuNuV9Z4qMFppEmR5hHWTLd1jXxYxIDXRYkgQWne2/QWsqxxyi12WgWuXY0PbBB2Ivs5vZ37KiY1rC35jMadJi8WkzyVHwmE+Hs4zNwbjfcHfZZZizWCGktqR5Tw7kBbOV6KmrL8ZWaNLHOBYCI+y5nLT1PC7XIM4fTDHtdvctFpEwQbXsLdFx1H5GvIi0Ecydwum8Pub8MN55B3vex+7+SwzTcWpL01gelZV4jp1iGAPDzxEge44V0uD8N4oUaokgNdLTPB3B/D8V3YXs8LO82O5PZ0xdo+oiLsLBERAEREAREQBERAEREAREQHGeJ8vb8URPmBNySCZvvsqT+GA2gj6rrvFmMDaejSC5wMa2amxs4TIgkHdefPdUH2yLAANOwBkARYdJXkcnpHJownpmeLx9AONIlr3wZZBcB11HYKvYGtv/fb34UU0qdJzg1oEfMdySdy47kqvxuYectmBAj8Z/RYv9GTZnh8x+Zhs4OcTvcF1nT3kD2WjCYP4j3PIhot2JlMFlrqryS2ALSbG99vop2Iw1Si1rW6XhklrZAuAbm1zJJVXt6IKXEamVh8CdVxAiT2E2mAV0D8URep5ZFmgEn1dbft+aosuw9V1YvLYDby7gm8RwY5XTecbhvbf6lS38MhkF9Oq6NLhTaf9MvPsbA+qnh4DoO/5f5UbFV9AJJkgSTwOwVZh6hDTJJJufU/uEBYGtdx5J62gCJUIZjNbQASA0knpBAsO8qPjK1h69eOVowmLpMFQuMP8u4uW3s29zP5KEiDDNqlR5bRazUT5tQiWjvIt6gqXleVFgmo4FxBETPlNiD3WOGzqlQl5Ot7vstvHbUbBUtPNXlxc9hdJkRYgdJ5hawUpKqpf6WifauhlZ7ajTp4IEmbbxccqRh6zZEOJB2n5t+SpOExFOtIBIcfvC+3XlQaWCJcdBu07ERB/WRf3R18kui2bVPPspuDpmoSGU6lS9y0Cx9TYKtZTc0eYtB6G1vxW5znuDG0n6Q3dgqaZcd3dCqdYs0x4kyXmWAOtmttRgFyHCzuhEWkdFLZi/hNbqa8EkaSGy2e5+z7rCi3EtEPp/FZ9ppe0kd2mZBU2mwEEAuc0gAh3AB2M8iebGFjkxX74aPC1uJNZmQtHmcOl4M7W29V3WTeMKdUhr2uY4wB9odLn9dlwBqCn/Tp6XPdcuAs0RbVFtlqwuHqAE6H1CdjMMA66R5j/wAQtcEnxla+TfooQtntiLzXJfElYeU1WvIO17diHXC6vBeIg752x3H9l6OPn4paejPsi/RacPiWvEtIK3LsTTVokIiKQEREAREQBERAEREBT59ldN7XVXDzNYbk2te/75Xm2IdUeZLdMbASBfm9z7r2AqjzLIGOLqgc4G5gAHuYlcXJ4/d9o/8ATOcb8PJc1ytxpHSdLomT1F4P75ULJsvDnB1SDpEbbk326iy6LOKpILTZu0A+c93ECAe0KtNZ4aG0gxs/en8+q89u9Iw+SfiqgbA8oJBIE3gQJ09OJUX4AJl30/ZUMZO99VjnOJqEtDQI1dA1gP4nusMbTr0qjqbohriDMnrYOO4nnspcK2HoiZpjGh8Mc8w2zG2aPUjqb9VkzNC5sMbBsJP5+g37qtwWHnU513Ekk8zyuk8NZS6o4w0keitjxxnKiVGypzHFNgtLotzcmDH79VHrO0i55972FlMz3w5im1TqpOcCdLC0AggzA8u1hdZ4HwbWnVUbAFwOey1jx60FA5qpXcXANA0tNv37rMYEuMuuTsP3sr7A+HQ58lrWmSC0Oi44gmRwfdW9DKKdGS46ZtdxdPYASVXd6RXqzim5YZ2J7AforH+WeWXDS3q4QPxV1jMQ4Efw7BN5c4bD/S07lVmIy2s8/EeXVX8NdMXPQbRuqtt0KIZwTYlvsQN+OeFoaalKoH2cSIIOxjb09V0/8mqOEEFvpf2urHLfA9SvdpaCOsg9fTf81eWKfiVlujOYy9za9SX05fHlGpwa0DawFyryllEgu00WxedBcRG8ajC7HLv+nWglzqn2dm2Ooi9zwCqXN8lrMkecidhz/hZy4+Z78Rp9yRS4jFMpPax1R7tWxaynAd0I0yfWVvwEveC17TqGkxF3CQZYp1PwnWLhW0F2j5W89yFMqeG6tJwcwFvm1EW3MTsrQxZLpr4NcOSSeyN8RtDSalMu+Jdr2iGWEaTy0iFLo5vSgNAABOx3knkHv0WnNK72kgsD6TgCWmZD9jHQcqDSfSDQ5lMnSZ0OvoPW9z9VlkVK2bznHxl5iKDak3Et+8NYHuIe38VCqU6rLik5zfvUnio36GCFFpYcv/qOl4O1WkSyqw9DwR2KkMdXaZY4Vmjcj+nWb/vaLH6LmaicTq9GpviDQfMXNP8AqDmH8bK3wPjF3FWf9wBH1CramcgnTVbvtr/puP8AtePI5YGjQfZr2tcfs1mtE+j2xKKUo/xbQTZ3mS5+ahh2iD9oECLdCbroQV49h6FSg+7SxvX/ALlI+9y36r0nwvjhUogeUObYgO1e4PRenwuVKb6TNIysuURF6ZcIiIAiIgCIiA14iqGNLjsBJ5sOwXHY/PXvJcNQp3BH2XNvB6gkH8l1uPqObTcWt1OAkAmJXmOO1tJdJAffS+feBaBK4+XOUaozyNorcxwelsglo2bMSek87KBSba/vyrGsxzmAgktO4J7wPKeJURrd+V5jSOZmNSq4OpuaYcy47cq6z7O24qlSa9oD2CXQCJftI7QSY4JVQyJJUilgyWvqmfhtsQAXFziCYbG0ReYEFTBy3FfJKb8LDwt4Rp4kVHfEc17XCREtg3B68Feh5NkdPDs0tknknc/2XK/9Nqp+JWbpMaGEu+ySSbA88rv16nFhFQTrZ0wSojvwjTwtZy9vRTEXUXOfzLIGu2F1Tv8ADJPC7hfIUdURRwo8JdlY5f4Xa3cLqV9UdUOqK5uT04+UKVh8I1nyiFvRWJCwfSB3AWaIDHQFrdQB4W5EBzOPy1gxADm+SsLHpUA/UAKmzTwoWHXS3C6/O8IalPyWqNIew9HDb67e6k4Vxcxpe3S4gSOhi4ssPpp3FrRMlaPMGsczU5jRr+3TOzu4m0/src2vTez4gnSNzcVKRG4PMDuu4zXImVPM3yuHK4zH5fUo1NbRDjZw+y8d+/QryeTxHi2v4/4YuNGvGEhh+LTFaiRd7QCQOrmc+oUGhltF7f6RFSmfsl0VGH/S4/k76qwoUH0/Nhx5XXNEm3c052/27eigYnC0XeYMfTqdGgi/vdq5usvErIr8EjDZPUZ/2ahI+48x7dP0VnlZFB7X6RTLgfO2TMm4e0fmFUYEVQQdYcNhqs4D1AXS5bhPiOAqA/8AEkNPe3K0w4cna4rZZI7FjpAKyWnDUdDQ0EmNp3W5fQq62aBERSAiIgCIiAh5u0mi/S5zTEy0S61yB3K4WvhpLS8OkjUQbmCYEz1Oy9GWDqYO4B23HTZY5cPcrKNnj2Koka4tJ2v8o7fUqFSfIvY/pwvYXZRRNb4xYDUtBvaARMdYMKlzTwZTqPa6mRTGol4idUmd5t091wz4c60YyxP4ONyHDE4ik2AQ6ZBBILCCDtcW54XpYyWh8J1IUw1jjLg207bx6LHKMlpYdoawTBcQ50Fw1G4njgeys11cfj/Tj93ppCFLZHwuDZTEMaGiALDgbD2UhEXUlRoEREAREQBERAEREAREQBERAfCEhfUQBRMfgW1GwR7qWihpNUwc/hMi0hzXXBMg8g9Qsv5LqtUDXdH7Ojo4cq+XyFksEFVIiihp+H2gq3w+HDRAAUhFqkkSERFICIiAIiIAiIgCIiAIiIAiIgCIiAIiIAiIgCIiAIiIAiIgCIiAIiIAiIgCIiAIiIAiIgCIiA//2Q=="/>
          <p:cNvSpPr>
            <a:spLocks noChangeAspect="1" noChangeArrowheads="1"/>
          </p:cNvSpPr>
          <p:nvPr/>
        </p:nvSpPr>
        <p:spPr bwMode="auto">
          <a:xfrm>
            <a:off x="190500" y="-212725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9pPr>
          </a:lstStyle>
          <a:p>
            <a:pPr eaLnBrk="1" hangingPunct="1"/>
            <a:endParaRPr lang="en-US" altLang="en-US">
              <a:latin typeface="Calibri" panose="020F0502020204030204" pitchFamily="34" charset="0"/>
              <a:cs typeface="Cordia New" panose="020B0304020202020204" pitchFamily="34" charset="-34"/>
            </a:endParaRPr>
          </a:p>
        </p:txBody>
      </p:sp>
      <p:sp>
        <p:nvSpPr>
          <p:cNvPr id="14345" name="AutoShape 30" descr="data:image/jpeg;base64,/9j/4AAQSkZJRgABAQAAAQABAAD/2wCEAAkGBhISERUTExMVFRQWFhgaGBUYGBkaGhcYGRUXFBoYGBcXHCYfGBslGhQYHzAgIycpMCwsFR4xNTAqNSYrLCoBCQoKDgwOGg8PGjUkHyQpLywvLC8sLCopKiwsLC0sKS8sLCwpLCosLCosKSwsLCwsKSksLCwsLCksLDQsKSwsLP/AABEIAKoBKAMBIgACEQEDEQH/xAAbAAEAAgMBAQAAAAAAAAAAAAAABQYDBAcCAf/EAD4QAAEDAgQEBAMGBAUEAwAAAAEAAhEDIQQFEjEGQVFhEyJxgTKRoUJSYrHB8AcUFeEjcoLR8RZjkqIXM1P/xAAaAQEAAwEBAQAAAAAAAAAAAAAAAQIDBAUG/8QALhEAAgIBAwIDCAIDAQAAAAAAAAECEQMEEiExQVFhgQUTInGRseHwwfEUodEy/9oADAMBAAIRAxEAPwDuKIiAIiIAiIgCIiAIiIAiIgCIiAIiIAiIgCIiAIiIAiIgCIiAIiIAiIgCIiAIiIAiIgCIiAIiIAiIgCIiAIiIAiIgCIiAIiIAiIgCIiAIiwHGs8M1J8jQ4kwdmzNt+RUNpdQZyVWavF4ZiHsdp8Jsw4XnySIItc/mozMeNHvEUjpGo+aBJbys4GD1UNi6IqPmmLOjy7mYvEb3Xgav2rG0sL6P6+X76FWy8ZdxZRqxuwkfaiJ6SCphtQHYg+64njHVKT+bXA/CZBv+E3hTeXZqWMFRx8xPkHM9z2U4faWVcZEn59KX0/4QpHU0VV4S4lfiKlRlS5+JsDytAsR9Val7WHLHLHfHoXCIi1AREQBERAEREAREQBERAERaOa4x1NoLNJIN2k309vdVnNQW5g3lqZhmAogOIJBcAT0lV7LM2IxGkEimXHynlqP+698Z4h7dLQTpc0yPskggj0P9lwT1q9zLJHtx++RBZqdZrtiD/wAT+q9qj8PZ0KTnF8wW7dTZXShWD2hw2Ilb6bUxzxtdfAkyIiLqAREQBERAEREARYn4tgmXtGneSLTtPTdZVFpg+Exc7KvZvxnSo6msaajwYAmGm0zq6Tbqp7EB2k6Q0mLB0wfWOS5JnTtL3N0hp1HyiYF9hN49V52v1OTDtjj7lWzoGI4npPwZrMJEnQAYBD+hgm8X9FhynGtOHqMc5xApknT8UO1Ahvfb/wAlSMqwpLYMxMxyldB4XwGhheftxH+Uf7mT8lbFknlavwC5OcY7C1GN1taW03E6NR3H6+sJgMWXWNyN4Fh7jZWTiLKqlSs86HBl4LjyaJJHRvRVDKMNWo1qjHlsPg6GP1NETpDuju3dfNf49zlGSpJ9a6/39ir6krnGDdWbTBcfLU3m+nSbSetglfLS6Tz6dto9FuVGyGjut3LAXubT0ySY5wOf5Aq+p3b4wj3RNGjw+11PE0jBB1wYBMggiIG+66aozAZfTpG7Bqmz959Cfh9FJFwG6+h9n4JYMbU3zd/IslR9Raz8wYOc+ixf1UHZrj6LsebGnVkm8i0v6l/23/JehmbOct9QQnvoeINtFibiGnZwPusq0Uk+gCIikBERAEREAUPxBljqga5jZcN73LekbG6lqlUNEkwOqq+ZZ3Va+G1GkAyC0C4PI+i4NdmxQhtyd/CrBFYoFh8wLXDqII+fJbeNzxlfDllS1RpBb+LkY7wSvWY55Sr0i2owh4Hlc2Df35dlTc5xvhU5BudrTBXiynTcMTtSVf2vFFXwb7XQVduEsY0s8MAyJJPK5gD5fkuXZTnhe/S8AA7OBt79F1HhB1IUoa4F5JLhzF4HtEfNdOh02THlT7dwmT6Ii+gLBERAEReHVmgwSAekib2FvVAYsfj2UWa6hhsgTBO9uSqeY8X1Kdc+G9lSkYLRGwi4kXBmd+oUrxPw87EQ5lXS5ojS6dB5zb4T3uuZ1cTE7HuPzXh+0NRnhLbHhdn4/vg0VbJnPse2rWNVgLdQGppj4gIsRygBa+D41xTHA6vha1kES1waTBifivuIlQdXGgyCJC1KpafhJn7sLzcbyKTknTfPBSzrmC48w9RkkhtSJ8NxAk/hcbH92UZnmLo4ksc1kVYM2G3KSN+3qqlkXDFJjhUrg6oltMnYdXxt6c1ZJYzYjr9OS9ZZpS4ySXy4+pe/E94Cmxj2h4JaZ1BoJgATENveR81KDjSm12kAaAYENIIaBER1lQOGxVZz4pOIc+1j0vF1GnLqhe4vGgydTnWvztzXnv2hPrj4V9a/JFl7wXFLKuoCm9xE/CwnynaZ/dlQsRlrBVdUBDWl7nBjWloHm+GOwW3QzJlFpbSl5dEuJgW2UM7iinh8W04im2pTI+GBAcSIcZMQO6PNk1Sin26vt5eYZMeNMAfsqcyXOq5Hh02NhgBcQDJ5CY52WjwZhBVrnEGCxklobtrdNo5aRy7hbGPzL+UxxNID/Eb/APXe8nl31beq68a+FSbrmvMlGzjM6dpLajixxc0NG+5uT0U1h8la4BxqvcI67qPwuVOfiKNWrOvzPIOwAAaAR1l30W3m3FOGoPLXuex4/A6D9IcO4WuHBCNzz+NK/wAv/RJuf0GnyLx/q/3XkZJF21HD5Ko4jj11R4dTqBjR9mJk/ikSPRZcJxbX1T4rXi/lLQBe+7Y2WMtXooyrZ6pV+SLRbBhK42qA+oX0+PzDCtbLOIfEaS5gaBu7W2PrBUhhMxp1RLHg3P07dF6GJ4siTxzfPm/sySNr4R5Mlun/ACrLQqVW2B1dj/upUlalGtLyD7KfcKMrTfJJ7bi/vAt/L5rYa4HZCJWvUw+m7THbl8l1fFHzBsosWGqlzZIgrKrJ2rAREUg1MzwrqlMta7Sfoex7KmYrDAEiZjmNir6RNitVuW02kuDBPK0x6BeVrdC9RJSi68fwgc4xL2sMOIBOwP8AdRWcYgvov0hriBtH6BbmbGnVrPqOJ8QnzSCNrARFrCIUM/NCLACfX6QV5WDBGfRv1M2yq/1J7JGkt7XsfQqf4D4wdRxjXVJLCC1wG8EWI6wQFv134SsAKlI0H2l7fM13dwOx9OqwP4WYZDPLzD239/RekpSToqdPybibXUOp4cx1ha4dYAQNlaFxTLcqxGH8xdN/ibPsfVdZyrGxhGVKhIhgLiZJtuTzld+Kbp7jSLJJeHVmgwXAE7AkSfZRNfimhp8riSSRYEabbkOiyqWc4/xXg6i8AQCRY8zH75Ln1HtHFijui93yZNm+7jquCQ6g3yvu4EkFoJBgcj3n2UHxdixVxDa9KoXeRsNiCwtJOn53nv6LPTqA7mwG3XssVRjblrdhJmS0d7X+oXDHUx1Mdu6+9Prx8vmVID/5NxGGNYMpkuqGddV0w772hrQNrRPTooDBcZ1A+XU6Dpn4mEi4PIGOduismfYGjWbqeSLWcG/kJuqu7JqLPvPP4rAf6Qf1XQ48JPsQZsLWNUw0STzH7srdkGRik4OfDnb7ghvfuVSaT3/DSF9vT9Arrw1gfBw7i86qlSDPQDYDtcqkMcYuwiQxFZskhwMnnY9vkFhkmALrGyn+9l9xLw0RrDXGJAGoxv1tAkwuDNolTknySZf5gUz95/KNgsOJqOqS6o4k9OX91F1MUKdYBriZsZETJi+97K14bBUbEgaj9nUSPkLLLHoMmVfA6+f6yCuMLdYb2k9gOqpHFWKFSuYuBYLovFuY+C0aQxpgg6ABuuUVw6pUhokuJ+Q3PoF6mHTe4jtbsg6h/D3PKWDwjyxj6mIrOGlgE6nAWDQLkC7iYULxRmTqhZDn/wAyDNUkwGu1SGsH2Q3buoHJs4dhqratN0vZOk8m8iI2uvmKzF1R76zj5nuLnHuSsp5Ht2+AsuGX8bYrDAONTxSGQQ+SAJmxBmZ5qs5hndSq8uc4nvJP1N1EVs5aZYXgSN1hwFSRHTvKoozcfjfQglKOO6nnYqSoZkRvfuoTw+S3sEyeY7hZZIR6gnaed2vZWrhfiWhSMmk59V1g8EWHQSbKm16FIPhhdoLZ84iDzbLZnsVNZZlWFdUA8V2l0ENaDqB5gmNu6zxQ93PdDr6FkdIGbVKg8lIn3C+0Me/xA17NPS8r1gseAwMpMdDQACe1rnmstPDku1ON+gXtY53TUm/Tj7GhIeIsbo3K+ikfRY6pY3e5Xa3IHmpi+QXx8yACZXlkuNhC26VENVIwcuZA9hF9RbgIURAcZ/iJjMaKn+PTYwfYczmOfm+J0d/kJVIOKLhLxbbWuocRYY1nzVa8hpIZ4guBvHRUPGZe6o6CCAJgkbN7AbL56GZTnJffqZSRiyiHPDWPe4/No/fRdMybK5aNTf8A2j6DZVHhnANpgxvzcefO3XfdWM5/4b43aB7l3Mei6v8AIhD/ANMlE7V/lqYiSDaRJJvMGPY/JaLc9ezUweZjraXAmx97KoYriGtVrNJdpAtYW0zMEH4olSdXEtI3nuB9bbLytXq8s5JY3S8v5FnupUg22XytjC5oG4Ex2mJ/JaVWvH2o91HYvNvDEl1upHWwXnRxN8IWSwxViFrY3N2ABrqoZPKYkD+6rj+J2uB+EkdJH5yoHG5kKrydN9t7ld+m0clkUnxRBZMTiWufLXlwjckzE7XXxtLWQ0WB3P5qAw1cz17KVoZjDmtuSd97ADsvXqibJllMDTTZYvcBJ3DZ3PfmrJWvAabWEDlE7+35KvZa3zayZO/6W/fJS+U0T4lSo9zQwMvJAiDJcZ2aBFz95WSssSNChMWUFj8ypPxBY37FibXNwYI9IWlxDx6w0zTwhOp0h1WC3SJI8k3JIvPIEc9qdl2YGnVZMwCBc7A8vTmq5Y2qRVsvOa4MlktF9Q3jYAzz9/ktzCZoGMkHUdO569pXp1QPabb2+kW/fNUfH0qjKtRjXOLGEATubSOkxMT2WeCe1sEhmmONUu1nn9mLW52utHCZgWSBpBPONhvA6A2Jj7oWpgQ+q4tbJgOJJ2bDSeQ7LexFAtpgny94Jlaym9xBhdggZc0kiCSNhJPILCCx7Sw2Bt+i3cFj6LZ1GoT7Fvy3Ufi2Av1U5cPQqs4p8gjcbkTKY3LjuI2jv3XigfDgNO/LorNQyqrVpkPaW7QSL/L9LbrTrcLOa8QSGx5nOHOdg1vb/lXc24/EDWo1DZbeHrwfVa1Wg6m2XCATAmJO8W5bLDhzexXO42mQWWh5hf6rfwr3sMsJaRzBULl+LLbbxyU3VzE1tMw1wjzhsGPxRvC4JRcWSX/gbODUBp1G1CRfxDJb/lP3T2VqfjmN2+ii8ioMrUhUY8ODgNTmjTqcBBkdVM0cC1uwX0WnhKMErvzNEa/j1H7DSOqy0cCBd1ytoBfV0bfEk+AQvqIrAIiIAiIgI3NckGILS57gG/ZEQe9+ao/E1NjK3htphgYImZL5vJPToF0mVFZpkeHqkue2HEtJcNzHKe4tZeZrdEssW4Vub5f707A5rMfvZe+JcsOGZRm5qtLiem3ljtIurZjsmouruc4O8OGhrWCIIABv0t9VJ5zWpVqD6TjAe0iwkt6EdwY+S4MXs11Le+e31/krRx+jcqfxWUvpsMyWEiHjYgiR++yk6XDTadOoGA1XO0aS6AQWmSRHXooVtBxcW3kn9jusZ4HDiS6/vqVqjVqYJpe2HODI8x3cTOzRaLddu685lnhDXU2NDGOBBAABcCIIc74nWJG6kH4WLc+nPoo/F4FrQXVXNY0bkmGtk8ytoYa6Cil44OkmJ6AACABA22stHD0DMxM8u6n80xNF7ow5eWkeZ7xGo89Ld2t9b/rky3LdXJdcLXBBoYXLqlSRTaJG7nGw+W6nsDw+WC5JJ35AHtK3K2GqUw0E1PCE+WmQHuJ7gFwbvtBnmOcpSzrDscWaX6GCC4n7XSCZJ3klapxfUkZdlxA6XhQHGFSlWdTZSeHaNYqQYaSXU4BJsYLCZ22grHxJxZUAeKTQzWADq30iY8vKdRPv6KjUdYMh3tyR+QZYn4JgPxiBaYN/SVFZhSaHEA6ibiL2OxkLUxzQTYkjoSbddyvYzSpoLGspskEamtOr/wAnON+6pTfJB0nInl1Km54hzmAnsSJVXzKs0YmqQ4Rq3mRsJv6q24DEDQ0DYNAaeo0iD2P+y5tnFINr1G8mvdEbQTI+i5owUm0SbtHMnfzEh7tMQRNo525nZb9Zx5SAd4PNVvBVdLp7RJEwOsdVc8PQpuLdFRjhUgAT54m5LTcREmQF1KCSpEET/LtJhzS1x2c2wP8ApP8AZDgi1wOqY59PkVZn5U1gMQfYX9Z69VG4ygYkMAjkI9zPNJRoElldem8R4rQ/0cD7F1vkpelgqZGl1Qz1c0gfQKAy7KS65AI63sphmX1abdQkjrZ3zA2+qpb8AaeaZPQqkCHHTMuu0DsDfoqjVwLqVTS4Cd7GRB2uugUnudZ0eoAH1W/lHDLalbxYbBt94EfCd/kqRi5OkTVlMrZK+lUaz4i9jHt031B7Q4R16eytfBtGX+EcNTrT5iHQ14iAdLj+S6E3hfDl1CoWQ6gAGFtrDZpHMDcKQp5ZRbUNVtJgqHd4aA4+p3XTHR1K7JUTPSphogAAdB/Ze0ReiXCIiAIiIAiIgCIiA8OXk0llRAatTBA8li/pbei30VdqBovwrWtJIsAZgKpYvHFkspU20hzAHmP+ZxurjmNUtpnSQCbAkgfKVQM3qupklrXPm3KzrySSbjbZcmoXKohnxuGhpcdzYdz29vzHVRmbYfVQqMbU0VHQNWjVFxqtIuRIB5TKzOz8MhzxGkWB0u/9R3M7KEzHiFtSS20zctAF+fxj6BZbPArZF4HhwgeUyBYuIj6Tb5rZxXEmGwrW6SKrpgtYQdIG5J2mYtN591E4y4IdpeDfSAd+sOe75wq7iqLYuwNJOwOw9Yv8lG1dyLLfmPF9F7C+iXOqbQWlse+1uy2ch47oUmCm55piftNJEnclzQd+6qOWZc54MCG/vnzWXHZEaZbIkH1g9rQR7KIwinwLOl4bE4TGGQ6hWc3ppLhPbcbKscZZZD3RiqDKUAtw8EOED7rAS8k3kwBI9VRcbhGt8zNQi8GNTXbghwi0xeAfVYcvrEujred/n1K1cVVoWbj6K28oyzxHgcv39VkoYVWzIsAGN283M+sGPkZWDYNzBYct8o+ERA9BMKlcVYecU5tNjibCAC6XaPEMR+FwMcgJXRWeXV2A2352VBzPjbE12Gn4jG0SdqTdBqAANaXPI1nyiNxIJERYVwxVtgrlNw+n6Ldw+IfSe0iQSDBBgwRG42kE/Ra7HgH4R25x81kY17iBMxsFvtBMYXiRzZ8Rrn28vm06TfcQdX0WzRzd1d+kAsEgkyJgciTyvy6KKo4NxgFT+AyUNEh1Muj4Xgj29VRt9CCTbxWykWjwXucDFSNMBv3mEG5Nt45ieakanF2HeHtpMqtqASxxDA3VHSZiSREFQL2Fk/4UE82TH5lYsHi6lMnQdJduQAHc/tRI9jzVJZZJULL7ldM1AGVfA8WNWmmDIbAjVqJvcdOSs2X0NAA5DkBC5fk4xDn6aGovqWOkwSNzLpECQOYXVuGspq0qDW13l9QkkyZ0zs0O5/3K6NLl3utvqXRJ08StinUXltFZWsXeWPYK+oEQBERAEREAREQBERAEREAREQEfmuX0ngveS3SPiBNhvtsfkqLj20xI16r2cTcmYtYx0gLpLmgiCJHRQ+bcPMe0+HSoh53cRpIEfZLRIOywyQb5RDRyDO8o1kObULB0gHUfV/mn0Kh3cMVnebxHk8g7ywOwi/uun4rIfCJ8okfE7S6Nv/0MStanSabNLXu2DARcxYdlySTiUoqWTcDCJqucPwA3P+Zx/IKys4dwopGm6m1zD8TSJO8ghwgyN5mVuYx+htg7xI8rAL6o22IsohmT42STQeJMi5dveed/VVTp9LJogMyyluHcadBxeN/N8QnkY39YH6nTxGCxNSNgB2tFrXXTMr4SfUa01QWm9yASOUN2i07grcrcHVBOgsPQOkE9yQInsAt/duroUzjHEOWuw9LxwWEgtBY4G5JDZbBvvJHrcbKq4FxLyY0yZgbX5AXgdl3zGfwnpVfPUcPFO7g0afYWN+cn3UbjP4RaWf4dQF3QgtEc4jUZTbJRqhRR8kwDnDX1s2dp2JPWI/d1aMJRa0ekCTuT3/fNYhlzsOC2odOnkQBpHQAdv2FlHmA0mwvPoP8AlcUn2BnxeIZSaajzpAi+/OBt3IXMq1PU5xa1olxNgBYk9B3XTs2yw1cOA46Q4AjzAGYkGD8QBgxaVWG8LNt5y7sBAn6q8IyRDKm3AEnef31UngKei4bJ6X+se/JTX/Tw5yY25ALdpMo0rvqMFrtsXn0aL+635og1ThtVHWBpcCYG8Fvc9ZHuVp4TMabiWVT4b/s1d2g8m1G7hp21D4bWiSNr+d8RzWNEU3E3vLpN3RfTYc+hWPNOGw4lzJbPLuquN8oGg7MSb6rjn+yRC9DF6tx8rKNrZVWZLSx2rcRcET6fuVlyhpNXQ+mXamuAElpB0mHAgGSDyi+xWbxtiiXw9Wd9uivf8O6TTWB/mSx1z4ABHiWPMnSbXiJt2lU7hjKC+v4VcupNh0VBBa12mQTO7TtAINxsukcLfw98J7K1Z58Rj5a1hBYRFjds8za3JZ4cMveKSXQlIu4avSIvaNAiIgCIiAIiIAiIgCIiAIiIAiIgCIiA8vpgiCAR0NwvAwrLeVttrC3osqIDx4QmYE9YXtEQBERAeS1eHMWVfCEBH18spOOp1NjndS0E/Mha78qp/cb8gpYtWM01XagV7M+EqdZjWBzqYb0vsIiDvZV6twwaROrXp5OJ6fhFwuhsavTqDTuAVm8S6oijnP8ASmlhdYsBu6RAMcz1uoB3ArQ41C1xpPJIADhHI6uccwRuCuztpgbABeK2GDxB26KssO7qyNpynBcIMY4uaCPLA9DvHt+alWZHDZiYtHPbp0sra/himXTqcGz8IJAPY9Qn/StBpJpg0z+EnT0u3YpGEl2G0qP9JA5GOixnK2NI1OibTH6q4P4ZDm3qO1n7QJaI6BoMe+695bw2ylq1PdVDuT4Md781LjJvhCiFwfB77ObUawzaxcY3mQ4Qfnsrbh6Ra0AmYG//ACvVKkGiGgADkF7WsYpFqCIisAiIgCIiAIiIAiIgCIiAIiIAiIgCIiAIiIAiIgCIiAIiIAvkL6iA+QvqIgCIiAIiIAiIgCIiAIiIAiIgCIiAIiIAiIgP/9k="/>
          <p:cNvSpPr>
            <a:spLocks noChangeAspect="1" noChangeArrowheads="1"/>
          </p:cNvSpPr>
          <p:nvPr/>
        </p:nvSpPr>
        <p:spPr bwMode="auto">
          <a:xfrm>
            <a:off x="190500" y="-212725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9pPr>
          </a:lstStyle>
          <a:p>
            <a:pPr eaLnBrk="1" hangingPunct="1"/>
            <a:endParaRPr lang="en-US" altLang="en-US">
              <a:latin typeface="Calibri" panose="020F0502020204030204" pitchFamily="34" charset="0"/>
              <a:cs typeface="Cordia New" panose="020B0304020202020204" pitchFamily="34" charset="-34"/>
            </a:endParaRPr>
          </a:p>
        </p:txBody>
      </p:sp>
      <p:sp>
        <p:nvSpPr>
          <p:cNvPr id="14346" name="AutoShape 32" descr="data:image/jpeg;base64,/9j/4AAQSkZJRgABAQAAAQABAAD/2wCEAAkGBhISERUTExMVFRQWFhgaGBUYGBkaGhcYGRUXFBoYGBcXHCYfGBslGhQYHzAgIycpMCwsFR4xNTAqNSYrLCoBCQoKDgwOGg8PGjUkHyQpLywvLC8sLCopKiwsLC0sKS8sLCwpLCosLCosKSwsLCwsKSksLCwsLCksLDQsKSwsLP/AABEIAKoBKAMBIgACEQEDEQH/xAAbAAEAAgMBAQAAAAAAAAAAAAAABQYDBAcCAf/EAD4QAAEDAgQEBAMGBAUEAwAAAAEAAhEDIQQFEjEGQVFhEyJxgTKRoUJSYrHB8AcUFeEjcoLR8RZjkqIXM1P/xAAaAQEAAwEBAQAAAAAAAAAAAAAAAQIDBAUG/8QALhEAAgIBAwIDCAIDAQAAAAAAAAECEQMEEiExQVFhgQUTInGRseHwwfEUodEy/9oADAMBAAIRAxEAPwDuKIiAIiIAiIgCIiAIiIAiIgCIiAIiIAiIgCIiAIiIAiIgCIiAIiIAiIgCIiAIiIAiIgCIiAIiIAiIgCIiAIiIAiIgCIiAIiIAiIgCIiAIiwHGs8M1J8jQ4kwdmzNt+RUNpdQZyVWavF4ZiHsdp8Jsw4XnySIItc/mozMeNHvEUjpGo+aBJbys4GD1UNi6IqPmmLOjy7mYvEb3Xgav2rG0sL6P6+X76FWy8ZdxZRqxuwkfaiJ6SCphtQHYg+64njHVKT+bXA/CZBv+E3hTeXZqWMFRx8xPkHM9z2U4faWVcZEn59KX0/4QpHU0VV4S4lfiKlRlS5+JsDytAsR9Val7WHLHLHfHoXCIi1AREQBERAEREAREQBERAERaOa4x1NoLNJIN2k309vdVnNQW5g3lqZhmAogOIJBcAT0lV7LM2IxGkEimXHynlqP+698Z4h7dLQTpc0yPskggj0P9lwT1q9zLJHtx++RBZqdZrtiD/wAT+q9qj8PZ0KTnF8wW7dTZXShWD2hw2Ilb6bUxzxtdfAkyIiLqAREQBERAEREARYn4tgmXtGneSLTtPTdZVFpg+Exc7KvZvxnSo6msaajwYAmGm0zq6Tbqp7EB2k6Q0mLB0wfWOS5JnTtL3N0hp1HyiYF9hN49V52v1OTDtjj7lWzoGI4npPwZrMJEnQAYBD+hgm8X9FhynGtOHqMc5xApknT8UO1Ahvfb/wAlSMqwpLYMxMxyldB4XwGhheftxH+Uf7mT8lbFknlavwC5OcY7C1GN1taW03E6NR3H6+sJgMWXWNyN4Fh7jZWTiLKqlSs86HBl4LjyaJJHRvRVDKMNWo1qjHlsPg6GP1NETpDuju3dfNf49zlGSpJ9a6/39ir6krnGDdWbTBcfLU3m+nSbSetglfLS6Tz6dto9FuVGyGjut3LAXubT0ySY5wOf5Aq+p3b4wj3RNGjw+11PE0jBB1wYBMggiIG+66aozAZfTpG7Bqmz959Cfh9FJFwG6+h9n4JYMbU3zd/IslR9Raz8wYOc+ixf1UHZrj6LsebGnVkm8i0v6l/23/JehmbOct9QQnvoeINtFibiGnZwPusq0Uk+gCIikBERAEREAUPxBljqga5jZcN73LekbG6lqlUNEkwOqq+ZZ3Va+G1GkAyC0C4PI+i4NdmxQhtyd/CrBFYoFh8wLXDqII+fJbeNzxlfDllS1RpBb+LkY7wSvWY55Sr0i2owh4Hlc2Df35dlTc5xvhU5BudrTBXiynTcMTtSVf2vFFXwb7XQVduEsY0s8MAyJJPK5gD5fkuXZTnhe/S8AA7OBt79F1HhB1IUoa4F5JLhzF4HtEfNdOh02THlT7dwmT6Ii+gLBERAEReHVmgwSAekib2FvVAYsfj2UWa6hhsgTBO9uSqeY8X1Kdc+G9lSkYLRGwi4kXBmd+oUrxPw87EQ5lXS5ojS6dB5zb4T3uuZ1cTE7HuPzXh+0NRnhLbHhdn4/vg0VbJnPse2rWNVgLdQGppj4gIsRygBa+D41xTHA6vha1kES1waTBifivuIlQdXGgyCJC1KpafhJn7sLzcbyKTknTfPBSzrmC48w9RkkhtSJ8NxAk/hcbH92UZnmLo4ksc1kVYM2G3KSN+3qqlkXDFJjhUrg6oltMnYdXxt6c1ZJYzYjr9OS9ZZpS4ySXy4+pe/E94Cmxj2h4JaZ1BoJgATENveR81KDjSm12kAaAYENIIaBER1lQOGxVZz4pOIc+1j0vF1GnLqhe4vGgydTnWvztzXnv2hPrj4V9a/JFl7wXFLKuoCm9xE/CwnynaZ/dlQsRlrBVdUBDWl7nBjWloHm+GOwW3QzJlFpbSl5dEuJgW2UM7iinh8W04im2pTI+GBAcSIcZMQO6PNk1Sin26vt5eYZMeNMAfsqcyXOq5Hh02NhgBcQDJ5CY52WjwZhBVrnEGCxklobtrdNo5aRy7hbGPzL+UxxNID/Eb/APXe8nl31beq68a+FSbrmvMlGzjM6dpLajixxc0NG+5uT0U1h8la4BxqvcI67qPwuVOfiKNWrOvzPIOwAAaAR1l30W3m3FOGoPLXuex4/A6D9IcO4WuHBCNzz+NK/wAv/RJuf0GnyLx/q/3XkZJF21HD5Ko4jj11R4dTqBjR9mJk/ikSPRZcJxbX1T4rXi/lLQBe+7Y2WMtXooyrZ6pV+SLRbBhK42qA+oX0+PzDCtbLOIfEaS5gaBu7W2PrBUhhMxp1RLHg3P07dF6GJ4siTxzfPm/sySNr4R5Mlun/ACrLQqVW2B1dj/upUlalGtLyD7KfcKMrTfJJ7bi/vAt/L5rYa4HZCJWvUw+m7THbl8l1fFHzBsosWGqlzZIgrKrJ2rAREUg1MzwrqlMta7Sfoex7KmYrDAEiZjmNir6RNitVuW02kuDBPK0x6BeVrdC9RJSi68fwgc4xL2sMOIBOwP8AdRWcYgvov0hriBtH6BbmbGnVrPqOJ8QnzSCNrARFrCIUM/NCLACfX6QV5WDBGfRv1M2yq/1J7JGkt7XsfQqf4D4wdRxjXVJLCC1wG8EWI6wQFv134SsAKlI0H2l7fM13dwOx9OqwP4WYZDPLzD239/RekpSToqdPybibXUOp4cx1ha4dYAQNlaFxTLcqxGH8xdN/ibPsfVdZyrGxhGVKhIhgLiZJtuTzld+Kbp7jSLJJeHVmgwXAE7AkSfZRNfimhp8riSSRYEabbkOiyqWc4/xXg6i8AQCRY8zH75Ln1HtHFijui93yZNm+7jquCQ6g3yvu4EkFoJBgcj3n2UHxdixVxDa9KoXeRsNiCwtJOn53nv6LPTqA7mwG3XssVRjblrdhJmS0d7X+oXDHUx1Mdu6+9Prx8vmVID/5NxGGNYMpkuqGddV0w772hrQNrRPTooDBcZ1A+XU6Dpn4mEi4PIGOduismfYGjWbqeSLWcG/kJuqu7JqLPvPP4rAf6Qf1XQ48JPsQZsLWNUw0STzH7srdkGRik4OfDnb7ghvfuVSaT3/DSF9vT9Arrw1gfBw7i86qlSDPQDYDtcqkMcYuwiQxFZskhwMnnY9vkFhkmALrGyn+9l9xLw0RrDXGJAGoxv1tAkwuDNolTknySZf5gUz95/KNgsOJqOqS6o4k9OX91F1MUKdYBriZsZETJi+97K14bBUbEgaj9nUSPkLLLHoMmVfA6+f6yCuMLdYb2k9gOqpHFWKFSuYuBYLovFuY+C0aQxpgg6ABuuUVw6pUhokuJ+Q3PoF6mHTe4jtbsg6h/D3PKWDwjyxj6mIrOGlgE6nAWDQLkC7iYULxRmTqhZDn/wAyDNUkwGu1SGsH2Q3buoHJs4dhqratN0vZOk8m8iI2uvmKzF1R76zj5nuLnHuSsp5Ht2+AsuGX8bYrDAONTxSGQQ+SAJmxBmZ5qs5hndSq8uc4nvJP1N1EVs5aZYXgSN1hwFSRHTvKoozcfjfQglKOO6nnYqSoZkRvfuoTw+S3sEyeY7hZZIR6gnaed2vZWrhfiWhSMmk59V1g8EWHQSbKm16FIPhhdoLZ84iDzbLZnsVNZZlWFdUA8V2l0ENaDqB5gmNu6zxQ93PdDr6FkdIGbVKg8lIn3C+0Me/xA17NPS8r1gseAwMpMdDQACe1rnmstPDku1ON+gXtY53TUm/Tj7GhIeIsbo3K+ikfRY6pY3e5Xa3IHmpi+QXx8yACZXlkuNhC26VENVIwcuZA9hF9RbgIURAcZ/iJjMaKn+PTYwfYczmOfm+J0d/kJVIOKLhLxbbWuocRYY1nzVa8hpIZ4guBvHRUPGZe6o6CCAJgkbN7AbL56GZTnJffqZSRiyiHPDWPe4/No/fRdMybK5aNTf8A2j6DZVHhnANpgxvzcefO3XfdWM5/4b43aB7l3Mei6v8AIhD/ANMlE7V/lqYiSDaRJJvMGPY/JaLc9ezUweZjraXAmx97KoYriGtVrNJdpAtYW0zMEH4olSdXEtI3nuB9bbLytXq8s5JY3S8v5FnupUg22XytjC5oG4Ex2mJ/JaVWvH2o91HYvNvDEl1upHWwXnRxN8IWSwxViFrY3N2ABrqoZPKYkD+6rj+J2uB+EkdJH5yoHG5kKrydN9t7ld+m0clkUnxRBZMTiWufLXlwjckzE7XXxtLWQ0WB3P5qAw1cz17KVoZjDmtuSd97ADsvXqibJllMDTTZYvcBJ3DZ3PfmrJWvAabWEDlE7+35KvZa3zayZO/6W/fJS+U0T4lSo9zQwMvJAiDJcZ2aBFz95WSssSNChMWUFj8ypPxBY37FibXNwYI9IWlxDx6w0zTwhOp0h1WC3SJI8k3JIvPIEc9qdl2YGnVZMwCBc7A8vTmq5Y2qRVsvOa4MlktF9Q3jYAzz9/ktzCZoGMkHUdO569pXp1QPabb2+kW/fNUfH0qjKtRjXOLGEATubSOkxMT2WeCe1sEhmmONUu1nn9mLW52utHCZgWSBpBPONhvA6A2Jj7oWpgQ+q4tbJgOJJ2bDSeQ7LexFAtpgny94Jlaym9xBhdggZc0kiCSNhJPILCCx7Sw2Bt+i3cFj6LZ1GoT7Fvy3Ufi2Av1U5cPQqs4p8gjcbkTKY3LjuI2jv3XigfDgNO/LorNQyqrVpkPaW7QSL/L9LbrTrcLOa8QSGx5nOHOdg1vb/lXc24/EDWo1DZbeHrwfVa1Wg6m2XCATAmJO8W5bLDhzexXO42mQWWh5hf6rfwr3sMsJaRzBULl+LLbbxyU3VzE1tMw1wjzhsGPxRvC4JRcWSX/gbODUBp1G1CRfxDJb/lP3T2VqfjmN2+ii8ioMrUhUY8ODgNTmjTqcBBkdVM0cC1uwX0WnhKMErvzNEa/j1H7DSOqy0cCBd1ytoBfV0bfEk+AQvqIrAIiIAiIgI3NckGILS57gG/ZEQe9+ao/E1NjK3htphgYImZL5vJPToF0mVFZpkeHqkue2HEtJcNzHKe4tZeZrdEssW4Vub5f707A5rMfvZe+JcsOGZRm5qtLiem3ljtIurZjsmouruc4O8OGhrWCIIABv0t9VJ5zWpVqD6TjAe0iwkt6EdwY+S4MXs11Le+e31/krRx+jcqfxWUvpsMyWEiHjYgiR++yk6XDTadOoGA1XO0aS6AQWmSRHXooVtBxcW3kn9jusZ4HDiS6/vqVqjVqYJpe2HODI8x3cTOzRaLddu685lnhDXU2NDGOBBAABcCIIc74nWJG6kH4WLc+nPoo/F4FrQXVXNY0bkmGtk8ytoYa6Cil44OkmJ6AACABA22stHD0DMxM8u6n80xNF7ow5eWkeZ7xGo89Ld2t9b/rky3LdXJdcLXBBoYXLqlSRTaJG7nGw+W6nsDw+WC5JJ35AHtK3K2GqUw0E1PCE+WmQHuJ7gFwbvtBnmOcpSzrDscWaX6GCC4n7XSCZJ3klapxfUkZdlxA6XhQHGFSlWdTZSeHaNYqQYaSXU4BJsYLCZ22grHxJxZUAeKTQzWADq30iY8vKdRPv6KjUdYMh3tyR+QZYn4JgPxiBaYN/SVFZhSaHEA6ibiL2OxkLUxzQTYkjoSbddyvYzSpoLGspskEamtOr/wAnON+6pTfJB0nInl1Km54hzmAnsSJVXzKs0YmqQ4Rq3mRsJv6q24DEDQ0DYNAaeo0iD2P+y5tnFINr1G8mvdEbQTI+i5owUm0SbtHMnfzEh7tMQRNo525nZb9Zx5SAd4PNVvBVdLp7RJEwOsdVc8PQpuLdFRjhUgAT54m5LTcREmQF1KCSpEET/LtJhzS1x2c2wP8ApP8AZDgi1wOqY59PkVZn5U1gMQfYX9Z69VG4ygYkMAjkI9zPNJRoElldem8R4rQ/0cD7F1vkpelgqZGl1Qz1c0gfQKAy7KS65AI63sphmX1abdQkjrZ3zA2+qpb8AaeaZPQqkCHHTMuu0DsDfoqjVwLqVTS4Cd7GRB2uugUnudZ0eoAH1W/lHDLalbxYbBt94EfCd/kqRi5OkTVlMrZK+lUaz4i9jHt031B7Q4R16eytfBtGX+EcNTrT5iHQ14iAdLj+S6E3hfDl1CoWQ6gAGFtrDZpHMDcKQp5ZRbUNVtJgqHd4aA4+p3XTHR1K7JUTPSphogAAdB/Ze0ReiXCIiAIiIAiIgCIiA8OXk0llRAatTBA8li/pbei30VdqBovwrWtJIsAZgKpYvHFkspU20hzAHmP+ZxurjmNUtpnSQCbAkgfKVQM3qupklrXPm3KzrySSbjbZcmoXKohnxuGhpcdzYdz29vzHVRmbYfVQqMbU0VHQNWjVFxqtIuRIB5TKzOz8MhzxGkWB0u/9R3M7KEzHiFtSS20zctAF+fxj6BZbPArZF4HhwgeUyBYuIj6Tb5rZxXEmGwrW6SKrpgtYQdIG5J2mYtN591E4y4IdpeDfSAd+sOe75wq7iqLYuwNJOwOw9Yv8lG1dyLLfmPF9F7C+iXOqbQWlse+1uy2ch47oUmCm55piftNJEnclzQd+6qOWZc54MCG/vnzWXHZEaZbIkH1g9rQR7KIwinwLOl4bE4TGGQ6hWc3ppLhPbcbKscZZZD3RiqDKUAtw8EOED7rAS8k3kwBI9VRcbhGt8zNQi8GNTXbghwi0xeAfVYcvrEujred/n1K1cVVoWbj6K28oyzxHgcv39VkoYVWzIsAGN283M+sGPkZWDYNzBYct8o+ERA9BMKlcVYecU5tNjibCAC6XaPEMR+FwMcgJXRWeXV2A2352VBzPjbE12Gn4jG0SdqTdBqAANaXPI1nyiNxIJERYVwxVtgrlNw+n6Ldw+IfSe0iQSDBBgwRG42kE/Ra7HgH4R25x81kY17iBMxsFvtBMYXiRzZ8Rrn28vm06TfcQdX0WzRzd1d+kAsEgkyJgciTyvy6KKo4NxgFT+AyUNEh1Muj4Xgj29VRt9CCTbxWykWjwXucDFSNMBv3mEG5Nt45ieakanF2HeHtpMqtqASxxDA3VHSZiSREFQL2Fk/4UE82TH5lYsHi6lMnQdJduQAHc/tRI9jzVJZZJULL7ldM1AGVfA8WNWmmDIbAjVqJvcdOSs2X0NAA5DkBC5fk4xDn6aGovqWOkwSNzLpECQOYXVuGspq0qDW13l9QkkyZ0zs0O5/3K6NLl3utvqXRJ08StinUXltFZWsXeWPYK+oEQBERAEREAREQBERAEREAREQEfmuX0ngveS3SPiBNhvtsfkqLj20xI16r2cTcmYtYx0gLpLmgiCJHRQ+bcPMe0+HSoh53cRpIEfZLRIOywyQb5RDRyDO8o1kObULB0gHUfV/mn0Kh3cMVnebxHk8g7ywOwi/uun4rIfCJ8okfE7S6Nv/0MStanSabNLXu2DARcxYdlySTiUoqWTcDCJqucPwA3P+Zx/IKys4dwopGm6m1zD8TSJO8ghwgyN5mVuYx+htg7xI8rAL6o22IsohmT42STQeJMi5dveed/VVTp9LJogMyyluHcadBxeN/N8QnkY39YH6nTxGCxNSNgB2tFrXXTMr4SfUa01QWm9yASOUN2i07grcrcHVBOgsPQOkE9yQInsAt/duroUzjHEOWuw9LxwWEgtBY4G5JDZbBvvJHrcbKq4FxLyY0yZgbX5AXgdl3zGfwnpVfPUcPFO7g0afYWN+cn3UbjP4RaWf4dQF3QgtEc4jUZTbJRqhRR8kwDnDX1s2dp2JPWI/d1aMJRa0ekCTuT3/fNYhlzsOC2odOnkQBpHQAdv2FlHmA0mwvPoP8AlcUn2BnxeIZSaajzpAi+/OBt3IXMq1PU5xa1olxNgBYk9B3XTs2yw1cOA46Q4AjzAGYkGD8QBgxaVWG8LNt5y7sBAn6q8IyRDKm3AEnef31UngKei4bJ6X+se/JTX/Tw5yY25ALdpMo0rvqMFrtsXn0aL+635og1ThtVHWBpcCYG8Fvc9ZHuVp4TMabiWVT4b/s1d2g8m1G7hp21D4bWiSNr+d8RzWNEU3E3vLpN3RfTYc+hWPNOGw4lzJbPLuquN8oGg7MSb6rjn+yRC9DF6tx8rKNrZVWZLSx2rcRcET6fuVlyhpNXQ+mXamuAElpB0mHAgGSDyi+xWbxtiiXw9Wd9uivf8O6TTWB/mSx1z4ABHiWPMnSbXiJt2lU7hjKC+v4VcupNh0VBBa12mQTO7TtAINxsukcLfw98J7K1Z58Rj5a1hBYRFjds8za3JZ4cMveKSXQlIu4avSIvaNAiIgCIiAIiIAiIgCIiAIiIAiIgCIiA8vpgiCAR0NwvAwrLeVttrC3osqIDx4QmYE9YXtEQBERAeS1eHMWVfCEBH18spOOp1NjndS0E/Mha78qp/cb8gpYtWM01XagV7M+EqdZjWBzqYb0vsIiDvZV6twwaROrXp5OJ6fhFwuhsavTqDTuAVm8S6oijnP8ASmlhdYsBu6RAMcz1uoB3ArQ41C1xpPJIADhHI6uccwRuCuztpgbABeK2GDxB26KssO7qyNpynBcIMY4uaCPLA9DvHt+alWZHDZiYtHPbp0sra/himXTqcGz8IJAPY9Qn/StBpJpg0z+EnT0u3YpGEl2G0qP9JA5GOixnK2NI1OibTH6q4P4ZDm3qO1n7QJaI6BoMe+695bw2ylq1PdVDuT4Md781LjJvhCiFwfB77ObUawzaxcY3mQ4Qfnsrbh6Ra0AmYG//ACvVKkGiGgADkF7WsYpFqCIisAiIgCIiAIiIAiIgCIiAIiIAiIgCIiAIiIAiIgCIiAIiIAvkL6iA+QvqIgCIiAIiIAiIgCIiAIiIAiIgCIiAIiIAiIgP/9k="/>
          <p:cNvSpPr>
            <a:spLocks noChangeAspect="1" noChangeArrowheads="1"/>
          </p:cNvSpPr>
          <p:nvPr/>
        </p:nvSpPr>
        <p:spPr bwMode="auto">
          <a:xfrm>
            <a:off x="190500" y="-212725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9pPr>
          </a:lstStyle>
          <a:p>
            <a:pPr eaLnBrk="1" hangingPunct="1"/>
            <a:endParaRPr lang="en-US" altLang="en-US">
              <a:latin typeface="Calibri" panose="020F0502020204030204" pitchFamily="34" charset="0"/>
              <a:cs typeface="Cordia New" panose="020B0304020202020204" pitchFamily="34" charset="-34"/>
            </a:endParaRPr>
          </a:p>
        </p:txBody>
      </p:sp>
      <p:pic>
        <p:nvPicPr>
          <p:cNvPr id="14347" name="รูปภาพ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7963" y="0"/>
            <a:ext cx="872807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4144390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7106"/>
            <a:ext cx="9144000" cy="67237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93791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27984" y="0"/>
            <a:ext cx="4572000" cy="6858000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116" y="116632"/>
            <a:ext cx="4877172" cy="64533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17292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7" y="0"/>
            <a:ext cx="914322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36748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87694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115616" y="2060848"/>
            <a:ext cx="7593745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h-TH" sz="7200" dirty="0" smtClean="0">
                <a:latin typeface="Browallia New" panose="020B0604020202020204" pitchFamily="34" charset="-34"/>
                <a:cs typeface="Browallia New" panose="020B0604020202020204" pitchFamily="34" charset="-34"/>
              </a:rPr>
              <a:t>ทางออกและข้อเสนอนโยบาย</a:t>
            </a:r>
            <a:endParaRPr lang="en-US" sz="7200" dirty="0">
              <a:latin typeface="Browallia New" panose="020B0604020202020204" pitchFamily="34" charset="-34"/>
              <a:cs typeface="Browallia New" panose="020B0604020202020204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3497167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642910" y="500042"/>
            <a:ext cx="807249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th-TH" dirty="0"/>
          </a:p>
        </p:txBody>
      </p:sp>
      <p:pic>
        <p:nvPicPr>
          <p:cNvPr id="4" name="รูปภาพ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898480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68" y="0"/>
            <a:ext cx="913626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60367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รูปภาพ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85725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2416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รูปภาพ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13745"/>
            <a:ext cx="8460432" cy="67276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93457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Picture 2" descr="https://scontent-a-kul.xx.fbcdn.net/hphotos-xap1/v/t1.0-9/10665108_783105165061340_4139065364219427559_n.jpg?oh=7d109d3380485f0c152c5fc023883a12&amp;oe=54AFEEC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648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5782000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8119" y="0"/>
            <a:ext cx="888776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27040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5451"/>
            <a:ext cx="9144000" cy="67470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35857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5451"/>
            <a:ext cx="9144000" cy="67470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82287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รูปภาพ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7882" y="0"/>
            <a:ext cx="806823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906820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รูปภาพ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2638621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รูปภาพ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8710"/>
            <a:ext cx="9144000" cy="68405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35793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ชุดรูปแบบของ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ชุดรูปแบบของ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8108</TotalTime>
  <Words>180</Words>
  <Application>Microsoft Office PowerPoint</Application>
  <PresentationFormat>นำเสนอทางหน้าจอ (4:3)</PresentationFormat>
  <Paragraphs>13</Paragraphs>
  <Slides>49</Slides>
  <Notes>5</Notes>
  <HiddenSlides>0</HiddenSlides>
  <MMClips>0</MMClips>
  <ScaleCrop>false</ScaleCrop>
  <HeadingPairs>
    <vt:vector size="4" baseType="variant">
      <vt:variant>
        <vt:lpstr>ชุดรูปแบบ</vt:lpstr>
      </vt:variant>
      <vt:variant>
        <vt:i4>1</vt:i4>
      </vt:variant>
      <vt:variant>
        <vt:lpstr>ชื่อเรื่องภาพนิ่ง</vt:lpstr>
      </vt:variant>
      <vt:variant>
        <vt:i4>49</vt:i4>
      </vt:variant>
    </vt:vector>
  </HeadingPairs>
  <TitlesOfParts>
    <vt:vector size="50" baseType="lpstr">
      <vt:lpstr>ชุดรูปแบบของ Office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</vt:vector>
  </TitlesOfParts>
  <Company>Ra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ภาพนิ่ง 1</dc:title>
  <dc:creator>N-COM</dc:creator>
  <cp:lastModifiedBy>atsapmoac</cp:lastModifiedBy>
  <cp:revision>473</cp:revision>
  <dcterms:created xsi:type="dcterms:W3CDTF">2013-08-08T13:14:35Z</dcterms:created>
  <dcterms:modified xsi:type="dcterms:W3CDTF">2018-02-01T05:34:09Z</dcterms:modified>
</cp:coreProperties>
</file>