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notesMasterIdLst>
    <p:notesMasterId r:id="rId3"/>
  </p:notesMasterIdLst>
  <p:sldIdLst>
    <p:sldId id="327" r:id="rId2"/>
  </p:sldIdLst>
  <p:sldSz cx="22399625" cy="12599988"/>
  <p:notesSz cx="6797675" cy="9926638"/>
  <p:defaultTextStyle>
    <a:defPPr>
      <a:defRPr lang="th-TH"/>
    </a:defPPr>
    <a:lvl1pPr marL="0" algn="l" defTabSz="1468801" rtl="0" eaLnBrk="1" latinLnBrk="0" hangingPunct="1">
      <a:defRPr sz="4498" kern="1200">
        <a:solidFill>
          <a:schemeClr val="tx1"/>
        </a:solidFill>
        <a:latin typeface="+mn-lt"/>
        <a:ea typeface="+mn-ea"/>
        <a:cs typeface="+mn-cs"/>
      </a:defRPr>
    </a:lvl1pPr>
    <a:lvl2pPr marL="734400" algn="l" defTabSz="1468801" rtl="0" eaLnBrk="1" latinLnBrk="0" hangingPunct="1">
      <a:defRPr sz="4498" kern="1200">
        <a:solidFill>
          <a:schemeClr val="tx1"/>
        </a:solidFill>
        <a:latin typeface="+mn-lt"/>
        <a:ea typeface="+mn-ea"/>
        <a:cs typeface="+mn-cs"/>
      </a:defRPr>
    </a:lvl2pPr>
    <a:lvl3pPr marL="1468801" algn="l" defTabSz="1468801" rtl="0" eaLnBrk="1" latinLnBrk="0" hangingPunct="1">
      <a:defRPr sz="4498" kern="1200">
        <a:solidFill>
          <a:schemeClr val="tx1"/>
        </a:solidFill>
        <a:latin typeface="+mn-lt"/>
        <a:ea typeface="+mn-ea"/>
        <a:cs typeface="+mn-cs"/>
      </a:defRPr>
    </a:lvl3pPr>
    <a:lvl4pPr marL="2203201" algn="l" defTabSz="1468801" rtl="0" eaLnBrk="1" latinLnBrk="0" hangingPunct="1">
      <a:defRPr sz="4498" kern="1200">
        <a:solidFill>
          <a:schemeClr val="tx1"/>
        </a:solidFill>
        <a:latin typeface="+mn-lt"/>
        <a:ea typeface="+mn-ea"/>
        <a:cs typeface="+mn-cs"/>
      </a:defRPr>
    </a:lvl4pPr>
    <a:lvl5pPr marL="2937601" algn="l" defTabSz="1468801" rtl="0" eaLnBrk="1" latinLnBrk="0" hangingPunct="1">
      <a:defRPr sz="4498" kern="1200">
        <a:solidFill>
          <a:schemeClr val="tx1"/>
        </a:solidFill>
        <a:latin typeface="+mn-lt"/>
        <a:ea typeface="+mn-ea"/>
        <a:cs typeface="+mn-cs"/>
      </a:defRPr>
    </a:lvl5pPr>
    <a:lvl6pPr marL="3672002" algn="l" defTabSz="1468801" rtl="0" eaLnBrk="1" latinLnBrk="0" hangingPunct="1">
      <a:defRPr sz="4498" kern="1200">
        <a:solidFill>
          <a:schemeClr val="tx1"/>
        </a:solidFill>
        <a:latin typeface="+mn-lt"/>
        <a:ea typeface="+mn-ea"/>
        <a:cs typeface="+mn-cs"/>
      </a:defRPr>
    </a:lvl6pPr>
    <a:lvl7pPr marL="4406402" algn="l" defTabSz="1468801" rtl="0" eaLnBrk="1" latinLnBrk="0" hangingPunct="1">
      <a:defRPr sz="4498" kern="1200">
        <a:solidFill>
          <a:schemeClr val="tx1"/>
        </a:solidFill>
        <a:latin typeface="+mn-lt"/>
        <a:ea typeface="+mn-ea"/>
        <a:cs typeface="+mn-cs"/>
      </a:defRPr>
    </a:lvl7pPr>
    <a:lvl8pPr marL="5140803" algn="l" defTabSz="1468801" rtl="0" eaLnBrk="1" latinLnBrk="0" hangingPunct="1">
      <a:defRPr sz="4498" kern="1200">
        <a:solidFill>
          <a:schemeClr val="tx1"/>
        </a:solidFill>
        <a:latin typeface="+mn-lt"/>
        <a:ea typeface="+mn-ea"/>
        <a:cs typeface="+mn-cs"/>
      </a:defRPr>
    </a:lvl8pPr>
    <a:lvl9pPr marL="5875203" algn="l" defTabSz="1468801" rtl="0" eaLnBrk="1" latinLnBrk="0" hangingPunct="1">
      <a:defRPr sz="4498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968" userDrawn="1">
          <p15:clr>
            <a:srgbClr val="A4A3A4"/>
          </p15:clr>
        </p15:guide>
        <p15:guide id="2" pos="705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66"/>
    <a:srgbClr val="33CCCC"/>
    <a:srgbClr val="6AB493"/>
    <a:srgbClr val="008080"/>
    <a:srgbClr val="105753"/>
    <a:srgbClr val="009999"/>
    <a:srgbClr val="B8E4DB"/>
    <a:srgbClr val="F5CFD0"/>
    <a:srgbClr val="F6D45A"/>
    <a:srgbClr val="FF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สไตล์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สไตล์สีอ่อน 1 - เน้น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940675A-B579-460E-94D1-54222C63F5DA}" styleName="ไม่มีสไตล์, เส้นตาราง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D7B26C5-4107-4FEC-AEDC-1716B250A1EF}" styleName="ลักษณะสีอ่อน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459" autoAdjust="0"/>
    <p:restoredTop sz="99568" autoAdjust="0"/>
  </p:normalViewPr>
  <p:slideViewPr>
    <p:cSldViewPr snapToGrid="0">
      <p:cViewPr varScale="1">
        <p:scale>
          <a:sx n="61" d="100"/>
          <a:sy n="61" d="100"/>
        </p:scale>
        <p:origin x="138" y="114"/>
      </p:cViewPr>
      <p:guideLst>
        <p:guide orient="horz" pos="3968"/>
        <p:guide pos="705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3497" tIns="46749" rIns="93497" bIns="46749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3497" tIns="46749" rIns="93497" bIns="46749" rtlCol="0"/>
          <a:lstStyle>
            <a:lvl1pPr algn="r">
              <a:defRPr sz="1200"/>
            </a:lvl1pPr>
          </a:lstStyle>
          <a:p>
            <a:fld id="{7F147A62-11A1-4FD9-889C-9A3FAEF250DF}" type="datetimeFigureOut">
              <a:rPr lang="th-TH" smtClean="0"/>
              <a:t>07/07/68</a:t>
            </a:fld>
            <a:endParaRPr lang="th-TH"/>
          </a:p>
        </p:txBody>
      </p:sp>
      <p:sp>
        <p:nvSpPr>
          <p:cNvPr id="4" name="ตัวแทน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497" tIns="46749" rIns="93497" bIns="46749" rtlCol="0" anchor="ctr"/>
          <a:lstStyle/>
          <a:p>
            <a:endParaRPr lang="th-TH"/>
          </a:p>
        </p:txBody>
      </p:sp>
      <p:sp>
        <p:nvSpPr>
          <p:cNvPr id="5" name="ตัวแทน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79768" y="4715154"/>
            <a:ext cx="5438140" cy="4466987"/>
          </a:xfrm>
          <a:prstGeom prst="rect">
            <a:avLst/>
          </a:prstGeom>
        </p:spPr>
        <p:txBody>
          <a:bodyPr vert="horz" lIns="93497" tIns="46749" rIns="93497" bIns="46749" rtlCol="0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3497" tIns="46749" rIns="93497" bIns="46749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3497" tIns="46749" rIns="93497" bIns="46749" rtlCol="0" anchor="b"/>
          <a:lstStyle>
            <a:lvl1pPr algn="r">
              <a:defRPr sz="1200"/>
            </a:lvl1pPr>
          </a:lstStyle>
          <a:p>
            <a:fld id="{76991419-F39B-4CB3-B2BF-88CF582A4374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574463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2799953" y="2062083"/>
            <a:ext cx="16799719" cy="4386662"/>
          </a:xfrm>
        </p:spPr>
        <p:txBody>
          <a:bodyPr anchor="b"/>
          <a:lstStyle>
            <a:lvl1pPr algn="ctr">
              <a:defRPr sz="11023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2799953" y="6617911"/>
            <a:ext cx="16799719" cy="3042080"/>
          </a:xfrm>
        </p:spPr>
        <p:txBody>
          <a:bodyPr/>
          <a:lstStyle>
            <a:lvl1pPr marL="0" indent="0" algn="ctr">
              <a:buNone/>
              <a:defRPr sz="4409"/>
            </a:lvl1pPr>
            <a:lvl2pPr marL="839968" indent="0" algn="ctr">
              <a:buNone/>
              <a:defRPr sz="3674"/>
            </a:lvl2pPr>
            <a:lvl3pPr marL="1679936" indent="0" algn="ctr">
              <a:buNone/>
              <a:defRPr sz="3307"/>
            </a:lvl3pPr>
            <a:lvl4pPr marL="2519904" indent="0" algn="ctr">
              <a:buNone/>
              <a:defRPr sz="2940"/>
            </a:lvl4pPr>
            <a:lvl5pPr marL="3359871" indent="0" algn="ctr">
              <a:buNone/>
              <a:defRPr sz="2940"/>
            </a:lvl5pPr>
            <a:lvl6pPr marL="4199839" indent="0" algn="ctr">
              <a:buNone/>
              <a:defRPr sz="2940"/>
            </a:lvl6pPr>
            <a:lvl7pPr marL="5039807" indent="0" algn="ctr">
              <a:buNone/>
              <a:defRPr sz="2940"/>
            </a:lvl7pPr>
            <a:lvl8pPr marL="5879775" indent="0" algn="ctr">
              <a:buNone/>
              <a:defRPr sz="2940"/>
            </a:lvl8pPr>
            <a:lvl9pPr marL="6719743" indent="0" algn="ctr">
              <a:buNone/>
              <a:defRPr sz="2940"/>
            </a:lvl9pPr>
          </a:lstStyle>
          <a:p>
            <a:r>
              <a:rPr lang="th-TH"/>
              <a:t>คลิกเพื่อแก้ไขสไตล์ชื่อเรื่องรองต้นแบบ</a:t>
            </a:r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7099C-13FD-4AAB-9324-5803CE226611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07/07/68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C1196-E85B-42FB-957D-B3C5ADC5188E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62873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7099C-13FD-4AAB-9324-5803CE226611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07/07/68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C1196-E85B-42FB-957D-B3C5ADC5188E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06793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528308" y="3141249"/>
            <a:ext cx="19319677" cy="5241244"/>
          </a:xfrm>
        </p:spPr>
        <p:txBody>
          <a:bodyPr anchor="b"/>
          <a:lstStyle>
            <a:lvl1pPr>
              <a:defRPr sz="11023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1528308" y="8432077"/>
            <a:ext cx="19319677" cy="2756246"/>
          </a:xfrm>
        </p:spPr>
        <p:txBody>
          <a:bodyPr/>
          <a:lstStyle>
            <a:lvl1pPr marL="0" indent="0">
              <a:buNone/>
              <a:defRPr sz="4409">
                <a:solidFill>
                  <a:schemeClr val="tx1">
                    <a:tint val="75000"/>
                  </a:schemeClr>
                </a:solidFill>
              </a:defRPr>
            </a:lvl1pPr>
            <a:lvl2pPr marL="839968" indent="0">
              <a:buNone/>
              <a:defRPr sz="3674">
                <a:solidFill>
                  <a:schemeClr val="tx1">
                    <a:tint val="75000"/>
                  </a:schemeClr>
                </a:solidFill>
              </a:defRPr>
            </a:lvl2pPr>
            <a:lvl3pPr marL="1679936" indent="0">
              <a:buNone/>
              <a:defRPr sz="3307">
                <a:solidFill>
                  <a:schemeClr val="tx1">
                    <a:tint val="75000"/>
                  </a:schemeClr>
                </a:solidFill>
              </a:defRPr>
            </a:lvl3pPr>
            <a:lvl4pPr marL="2519904" indent="0">
              <a:buNone/>
              <a:defRPr sz="2940">
                <a:solidFill>
                  <a:schemeClr val="tx1">
                    <a:tint val="75000"/>
                  </a:schemeClr>
                </a:solidFill>
              </a:defRPr>
            </a:lvl4pPr>
            <a:lvl5pPr marL="3359871" indent="0">
              <a:buNone/>
              <a:defRPr sz="2940">
                <a:solidFill>
                  <a:schemeClr val="tx1">
                    <a:tint val="75000"/>
                  </a:schemeClr>
                </a:solidFill>
              </a:defRPr>
            </a:lvl5pPr>
            <a:lvl6pPr marL="4199839" indent="0">
              <a:buNone/>
              <a:defRPr sz="2940">
                <a:solidFill>
                  <a:schemeClr val="tx1">
                    <a:tint val="75000"/>
                  </a:schemeClr>
                </a:solidFill>
              </a:defRPr>
            </a:lvl6pPr>
            <a:lvl7pPr marL="5039807" indent="0">
              <a:buNone/>
              <a:defRPr sz="2940">
                <a:solidFill>
                  <a:schemeClr val="tx1">
                    <a:tint val="75000"/>
                  </a:schemeClr>
                </a:solidFill>
              </a:defRPr>
            </a:lvl7pPr>
            <a:lvl8pPr marL="5879775" indent="0">
              <a:buNone/>
              <a:defRPr sz="2940">
                <a:solidFill>
                  <a:schemeClr val="tx1">
                    <a:tint val="75000"/>
                  </a:schemeClr>
                </a:solidFill>
              </a:defRPr>
            </a:lvl8pPr>
            <a:lvl9pPr marL="6719743" indent="0">
              <a:buNone/>
              <a:defRPr sz="29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7099C-13FD-4AAB-9324-5803CE226611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07/07/68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C1196-E85B-42FB-957D-B3C5ADC5188E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5476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sz="half" idx="1"/>
          </p:nvPr>
        </p:nvSpPr>
        <p:spPr>
          <a:xfrm>
            <a:off x="1539974" y="3354163"/>
            <a:ext cx="9519841" cy="7994577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11339810" y="3354163"/>
            <a:ext cx="9519841" cy="7994577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7099C-13FD-4AAB-9324-5803CE226611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07/07/68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C1196-E85B-42FB-957D-B3C5ADC5188E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5851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542892" y="670834"/>
            <a:ext cx="19319677" cy="2435415"/>
          </a:xfrm>
        </p:spPr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1542893" y="3088748"/>
            <a:ext cx="9476090" cy="1513748"/>
          </a:xfrm>
        </p:spPr>
        <p:txBody>
          <a:bodyPr anchor="b"/>
          <a:lstStyle>
            <a:lvl1pPr marL="0" indent="0">
              <a:buNone/>
              <a:defRPr sz="4409" b="1"/>
            </a:lvl1pPr>
            <a:lvl2pPr marL="839968" indent="0">
              <a:buNone/>
              <a:defRPr sz="3674" b="1"/>
            </a:lvl2pPr>
            <a:lvl3pPr marL="1679936" indent="0">
              <a:buNone/>
              <a:defRPr sz="3307" b="1"/>
            </a:lvl3pPr>
            <a:lvl4pPr marL="2519904" indent="0">
              <a:buNone/>
              <a:defRPr sz="2940" b="1"/>
            </a:lvl4pPr>
            <a:lvl5pPr marL="3359871" indent="0">
              <a:buNone/>
              <a:defRPr sz="2940" b="1"/>
            </a:lvl5pPr>
            <a:lvl6pPr marL="4199839" indent="0">
              <a:buNone/>
              <a:defRPr sz="2940" b="1"/>
            </a:lvl6pPr>
            <a:lvl7pPr marL="5039807" indent="0">
              <a:buNone/>
              <a:defRPr sz="2940" b="1"/>
            </a:lvl7pPr>
            <a:lvl8pPr marL="5879775" indent="0">
              <a:buNone/>
              <a:defRPr sz="2940" b="1"/>
            </a:lvl8pPr>
            <a:lvl9pPr marL="6719743" indent="0">
              <a:buNone/>
              <a:defRPr sz="294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1542893" y="4602496"/>
            <a:ext cx="9476090" cy="676957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แทนข้อความ 4"/>
          <p:cNvSpPr>
            <a:spLocks noGrp="1"/>
          </p:cNvSpPr>
          <p:nvPr>
            <p:ph type="body" sz="quarter" idx="3"/>
          </p:nvPr>
        </p:nvSpPr>
        <p:spPr>
          <a:xfrm>
            <a:off x="11339810" y="3088748"/>
            <a:ext cx="9522758" cy="1513748"/>
          </a:xfrm>
        </p:spPr>
        <p:txBody>
          <a:bodyPr anchor="b"/>
          <a:lstStyle>
            <a:lvl1pPr marL="0" indent="0">
              <a:buNone/>
              <a:defRPr sz="4409" b="1"/>
            </a:lvl1pPr>
            <a:lvl2pPr marL="839968" indent="0">
              <a:buNone/>
              <a:defRPr sz="3674" b="1"/>
            </a:lvl2pPr>
            <a:lvl3pPr marL="1679936" indent="0">
              <a:buNone/>
              <a:defRPr sz="3307" b="1"/>
            </a:lvl3pPr>
            <a:lvl4pPr marL="2519904" indent="0">
              <a:buNone/>
              <a:defRPr sz="2940" b="1"/>
            </a:lvl4pPr>
            <a:lvl5pPr marL="3359871" indent="0">
              <a:buNone/>
              <a:defRPr sz="2940" b="1"/>
            </a:lvl5pPr>
            <a:lvl6pPr marL="4199839" indent="0">
              <a:buNone/>
              <a:defRPr sz="2940" b="1"/>
            </a:lvl6pPr>
            <a:lvl7pPr marL="5039807" indent="0">
              <a:buNone/>
              <a:defRPr sz="2940" b="1"/>
            </a:lvl7pPr>
            <a:lvl8pPr marL="5879775" indent="0">
              <a:buNone/>
              <a:defRPr sz="2940" b="1"/>
            </a:lvl8pPr>
            <a:lvl9pPr marL="6719743" indent="0">
              <a:buNone/>
              <a:defRPr sz="294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6" name="ตัวแทนเนื้อหา 5"/>
          <p:cNvSpPr>
            <a:spLocks noGrp="1"/>
          </p:cNvSpPr>
          <p:nvPr>
            <p:ph sz="quarter" idx="4"/>
          </p:nvPr>
        </p:nvSpPr>
        <p:spPr>
          <a:xfrm>
            <a:off x="11339810" y="4602496"/>
            <a:ext cx="9522758" cy="676957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7" name="ตัวแทน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7099C-13FD-4AAB-9324-5803CE226611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07/07/68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ตัวแทน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ตัวแทนหมายเลขสไลด์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C1196-E85B-42FB-957D-B3C5ADC5188E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92674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7099C-13FD-4AAB-9324-5803CE226611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07/07/68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แทนหมายเลขสไลด์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C1196-E85B-42FB-957D-B3C5ADC5188E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21803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7099C-13FD-4AAB-9324-5803CE226611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07/07/68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ตัวแทน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C1196-E85B-42FB-957D-B3C5ADC5188E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58564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542893" y="839999"/>
            <a:ext cx="7224461" cy="2939997"/>
          </a:xfrm>
        </p:spPr>
        <p:txBody>
          <a:bodyPr anchor="b"/>
          <a:lstStyle>
            <a:lvl1pPr>
              <a:defRPr sz="5879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9522758" y="1814166"/>
            <a:ext cx="11339810" cy="8954158"/>
          </a:xfrm>
        </p:spPr>
        <p:txBody>
          <a:bodyPr/>
          <a:lstStyle>
            <a:lvl1pPr>
              <a:defRPr sz="5879"/>
            </a:lvl1pPr>
            <a:lvl2pPr>
              <a:defRPr sz="5144"/>
            </a:lvl2pPr>
            <a:lvl3pPr>
              <a:defRPr sz="4409"/>
            </a:lvl3pPr>
            <a:lvl4pPr>
              <a:defRPr sz="3674"/>
            </a:lvl4pPr>
            <a:lvl5pPr>
              <a:defRPr sz="3674"/>
            </a:lvl5pPr>
            <a:lvl6pPr>
              <a:defRPr sz="3674"/>
            </a:lvl6pPr>
            <a:lvl7pPr>
              <a:defRPr sz="3674"/>
            </a:lvl7pPr>
            <a:lvl8pPr>
              <a:defRPr sz="3674"/>
            </a:lvl8pPr>
            <a:lvl9pPr>
              <a:defRPr sz="3674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1542893" y="3779996"/>
            <a:ext cx="7224461" cy="7002911"/>
          </a:xfrm>
        </p:spPr>
        <p:txBody>
          <a:bodyPr/>
          <a:lstStyle>
            <a:lvl1pPr marL="0" indent="0">
              <a:buNone/>
              <a:defRPr sz="2940"/>
            </a:lvl1pPr>
            <a:lvl2pPr marL="839968" indent="0">
              <a:buNone/>
              <a:defRPr sz="2572"/>
            </a:lvl2pPr>
            <a:lvl3pPr marL="1679936" indent="0">
              <a:buNone/>
              <a:defRPr sz="2205"/>
            </a:lvl3pPr>
            <a:lvl4pPr marL="2519904" indent="0">
              <a:buNone/>
              <a:defRPr sz="1837"/>
            </a:lvl4pPr>
            <a:lvl5pPr marL="3359871" indent="0">
              <a:buNone/>
              <a:defRPr sz="1837"/>
            </a:lvl5pPr>
            <a:lvl6pPr marL="4199839" indent="0">
              <a:buNone/>
              <a:defRPr sz="1837"/>
            </a:lvl6pPr>
            <a:lvl7pPr marL="5039807" indent="0">
              <a:buNone/>
              <a:defRPr sz="1837"/>
            </a:lvl7pPr>
            <a:lvl8pPr marL="5879775" indent="0">
              <a:buNone/>
              <a:defRPr sz="1837"/>
            </a:lvl8pPr>
            <a:lvl9pPr marL="6719743" indent="0">
              <a:buNone/>
              <a:defRPr sz="1837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7099C-13FD-4AAB-9324-5803CE226611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07/07/68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C1196-E85B-42FB-957D-B3C5ADC5188E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32111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542893" y="839999"/>
            <a:ext cx="7224461" cy="2939997"/>
          </a:xfrm>
        </p:spPr>
        <p:txBody>
          <a:bodyPr anchor="b"/>
          <a:lstStyle>
            <a:lvl1pPr>
              <a:defRPr sz="5879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รูปภาพ 2"/>
          <p:cNvSpPr>
            <a:spLocks noGrp="1"/>
          </p:cNvSpPr>
          <p:nvPr>
            <p:ph type="pic" idx="1"/>
          </p:nvPr>
        </p:nvSpPr>
        <p:spPr>
          <a:xfrm>
            <a:off x="9522758" y="1814166"/>
            <a:ext cx="11339810" cy="8954158"/>
          </a:xfrm>
        </p:spPr>
        <p:txBody>
          <a:bodyPr/>
          <a:lstStyle>
            <a:lvl1pPr marL="0" indent="0">
              <a:buNone/>
              <a:defRPr sz="5879"/>
            </a:lvl1pPr>
            <a:lvl2pPr marL="839968" indent="0">
              <a:buNone/>
              <a:defRPr sz="5144"/>
            </a:lvl2pPr>
            <a:lvl3pPr marL="1679936" indent="0">
              <a:buNone/>
              <a:defRPr sz="4409"/>
            </a:lvl3pPr>
            <a:lvl4pPr marL="2519904" indent="0">
              <a:buNone/>
              <a:defRPr sz="3674"/>
            </a:lvl4pPr>
            <a:lvl5pPr marL="3359871" indent="0">
              <a:buNone/>
              <a:defRPr sz="3674"/>
            </a:lvl5pPr>
            <a:lvl6pPr marL="4199839" indent="0">
              <a:buNone/>
              <a:defRPr sz="3674"/>
            </a:lvl6pPr>
            <a:lvl7pPr marL="5039807" indent="0">
              <a:buNone/>
              <a:defRPr sz="3674"/>
            </a:lvl7pPr>
            <a:lvl8pPr marL="5879775" indent="0">
              <a:buNone/>
              <a:defRPr sz="3674"/>
            </a:lvl8pPr>
            <a:lvl9pPr marL="6719743" indent="0">
              <a:buNone/>
              <a:defRPr sz="3674"/>
            </a:lvl9pPr>
          </a:lstStyle>
          <a:p>
            <a:endParaRPr lang="th-TH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1542893" y="3779996"/>
            <a:ext cx="7224461" cy="7002911"/>
          </a:xfrm>
        </p:spPr>
        <p:txBody>
          <a:bodyPr/>
          <a:lstStyle>
            <a:lvl1pPr marL="0" indent="0">
              <a:buNone/>
              <a:defRPr sz="2940"/>
            </a:lvl1pPr>
            <a:lvl2pPr marL="839968" indent="0">
              <a:buNone/>
              <a:defRPr sz="2572"/>
            </a:lvl2pPr>
            <a:lvl3pPr marL="1679936" indent="0">
              <a:buNone/>
              <a:defRPr sz="2205"/>
            </a:lvl3pPr>
            <a:lvl4pPr marL="2519904" indent="0">
              <a:buNone/>
              <a:defRPr sz="1837"/>
            </a:lvl4pPr>
            <a:lvl5pPr marL="3359871" indent="0">
              <a:buNone/>
              <a:defRPr sz="1837"/>
            </a:lvl5pPr>
            <a:lvl6pPr marL="4199839" indent="0">
              <a:buNone/>
              <a:defRPr sz="1837"/>
            </a:lvl6pPr>
            <a:lvl7pPr marL="5039807" indent="0">
              <a:buNone/>
              <a:defRPr sz="1837"/>
            </a:lvl7pPr>
            <a:lvl8pPr marL="5879775" indent="0">
              <a:buNone/>
              <a:defRPr sz="1837"/>
            </a:lvl8pPr>
            <a:lvl9pPr marL="6719743" indent="0">
              <a:buNone/>
              <a:defRPr sz="1837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7099C-13FD-4AAB-9324-5803CE226611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07/07/68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C1196-E85B-42FB-957D-B3C5ADC5188E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21791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7099C-13FD-4AAB-9324-5803CE226611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07/07/68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C1196-E85B-42FB-957D-B3C5ADC5188E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01466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16029732" y="670833"/>
            <a:ext cx="4829919" cy="10677907"/>
          </a:xfrm>
        </p:spPr>
        <p:txBody>
          <a:bodyPr vert="eaVert"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1539974" y="670833"/>
            <a:ext cx="14209762" cy="10677907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7099C-13FD-4AAB-9324-5803CE226611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07/07/68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C1196-E85B-42FB-957D-B3C5ADC5188E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75197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ชื่อเรื่อง 1"/>
          <p:cNvSpPr>
            <a:spLocks noGrp="1"/>
          </p:cNvSpPr>
          <p:nvPr>
            <p:ph type="title"/>
          </p:nvPr>
        </p:nvSpPr>
        <p:spPr>
          <a:xfrm>
            <a:off x="1539974" y="670834"/>
            <a:ext cx="19319677" cy="243541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1539974" y="3354163"/>
            <a:ext cx="19319677" cy="79945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2"/>
          </p:nvPr>
        </p:nvSpPr>
        <p:spPr>
          <a:xfrm>
            <a:off x="1539974" y="11678323"/>
            <a:ext cx="5039916" cy="670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20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A7099C-13FD-4AAB-9324-5803CE226611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07/07/68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7419876" y="11678323"/>
            <a:ext cx="7559873" cy="670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20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4"/>
          </p:nvPr>
        </p:nvSpPr>
        <p:spPr>
          <a:xfrm>
            <a:off x="15819735" y="11678323"/>
            <a:ext cx="5039916" cy="670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20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4C1196-E85B-42FB-957D-B3C5ADC5188E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45869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</p:sldLayoutIdLst>
  <p:txStyles>
    <p:titleStyle>
      <a:lvl1pPr algn="l" defTabSz="1679936" rtl="0" eaLnBrk="1" latinLnBrk="0" hangingPunct="1">
        <a:lnSpc>
          <a:spcPct val="90000"/>
        </a:lnSpc>
        <a:spcBef>
          <a:spcPct val="0"/>
        </a:spcBef>
        <a:buNone/>
        <a:defRPr sz="808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19984" indent="-419984" algn="l" defTabSz="1679936" rtl="0" eaLnBrk="1" latinLnBrk="0" hangingPunct="1">
        <a:lnSpc>
          <a:spcPct val="90000"/>
        </a:lnSpc>
        <a:spcBef>
          <a:spcPts val="1837"/>
        </a:spcBef>
        <a:buFont typeface="Arial" panose="020B0604020202020204" pitchFamily="34" charset="0"/>
        <a:buChar char="•"/>
        <a:defRPr sz="5144" kern="1200">
          <a:solidFill>
            <a:schemeClr val="tx1"/>
          </a:solidFill>
          <a:latin typeface="+mn-lt"/>
          <a:ea typeface="+mn-ea"/>
          <a:cs typeface="+mn-cs"/>
        </a:defRPr>
      </a:lvl1pPr>
      <a:lvl2pPr marL="1259952" indent="-419984" algn="l" defTabSz="1679936" rtl="0" eaLnBrk="1" latinLnBrk="0" hangingPunct="1">
        <a:lnSpc>
          <a:spcPct val="90000"/>
        </a:lnSpc>
        <a:spcBef>
          <a:spcPts val="919"/>
        </a:spcBef>
        <a:buFont typeface="Arial" panose="020B0604020202020204" pitchFamily="34" charset="0"/>
        <a:buChar char="•"/>
        <a:defRPr sz="4409" kern="1200">
          <a:solidFill>
            <a:schemeClr val="tx1"/>
          </a:solidFill>
          <a:latin typeface="+mn-lt"/>
          <a:ea typeface="+mn-ea"/>
          <a:cs typeface="+mn-cs"/>
        </a:defRPr>
      </a:lvl2pPr>
      <a:lvl3pPr marL="2099920" indent="-419984" algn="l" defTabSz="1679936" rtl="0" eaLnBrk="1" latinLnBrk="0" hangingPunct="1">
        <a:lnSpc>
          <a:spcPct val="90000"/>
        </a:lnSpc>
        <a:spcBef>
          <a:spcPts val="919"/>
        </a:spcBef>
        <a:buFont typeface="Arial" panose="020B0604020202020204" pitchFamily="34" charset="0"/>
        <a:buChar char="•"/>
        <a:defRPr sz="3674" kern="1200">
          <a:solidFill>
            <a:schemeClr val="tx1"/>
          </a:solidFill>
          <a:latin typeface="+mn-lt"/>
          <a:ea typeface="+mn-ea"/>
          <a:cs typeface="+mn-cs"/>
        </a:defRPr>
      </a:lvl3pPr>
      <a:lvl4pPr marL="2939887" indent="-419984" algn="l" defTabSz="1679936" rtl="0" eaLnBrk="1" latinLnBrk="0" hangingPunct="1">
        <a:lnSpc>
          <a:spcPct val="90000"/>
        </a:lnSpc>
        <a:spcBef>
          <a:spcPts val="919"/>
        </a:spcBef>
        <a:buFont typeface="Arial" panose="020B0604020202020204" pitchFamily="34" charset="0"/>
        <a:buChar char="•"/>
        <a:defRPr sz="3307" kern="1200">
          <a:solidFill>
            <a:schemeClr val="tx1"/>
          </a:solidFill>
          <a:latin typeface="+mn-lt"/>
          <a:ea typeface="+mn-ea"/>
          <a:cs typeface="+mn-cs"/>
        </a:defRPr>
      </a:lvl4pPr>
      <a:lvl5pPr marL="3779855" indent="-419984" algn="l" defTabSz="1679936" rtl="0" eaLnBrk="1" latinLnBrk="0" hangingPunct="1">
        <a:lnSpc>
          <a:spcPct val="90000"/>
        </a:lnSpc>
        <a:spcBef>
          <a:spcPts val="919"/>
        </a:spcBef>
        <a:buFont typeface="Arial" panose="020B0604020202020204" pitchFamily="34" charset="0"/>
        <a:buChar char="•"/>
        <a:defRPr sz="3307" kern="1200">
          <a:solidFill>
            <a:schemeClr val="tx1"/>
          </a:solidFill>
          <a:latin typeface="+mn-lt"/>
          <a:ea typeface="+mn-ea"/>
          <a:cs typeface="+mn-cs"/>
        </a:defRPr>
      </a:lvl5pPr>
      <a:lvl6pPr marL="4619823" indent="-419984" algn="l" defTabSz="1679936" rtl="0" eaLnBrk="1" latinLnBrk="0" hangingPunct="1">
        <a:lnSpc>
          <a:spcPct val="90000"/>
        </a:lnSpc>
        <a:spcBef>
          <a:spcPts val="919"/>
        </a:spcBef>
        <a:buFont typeface="Arial" panose="020B0604020202020204" pitchFamily="34" charset="0"/>
        <a:buChar char="•"/>
        <a:defRPr sz="3307" kern="1200">
          <a:solidFill>
            <a:schemeClr val="tx1"/>
          </a:solidFill>
          <a:latin typeface="+mn-lt"/>
          <a:ea typeface="+mn-ea"/>
          <a:cs typeface="+mn-cs"/>
        </a:defRPr>
      </a:lvl6pPr>
      <a:lvl7pPr marL="5459791" indent="-419984" algn="l" defTabSz="1679936" rtl="0" eaLnBrk="1" latinLnBrk="0" hangingPunct="1">
        <a:lnSpc>
          <a:spcPct val="90000"/>
        </a:lnSpc>
        <a:spcBef>
          <a:spcPts val="919"/>
        </a:spcBef>
        <a:buFont typeface="Arial" panose="020B0604020202020204" pitchFamily="34" charset="0"/>
        <a:buChar char="•"/>
        <a:defRPr sz="3307" kern="1200">
          <a:solidFill>
            <a:schemeClr val="tx1"/>
          </a:solidFill>
          <a:latin typeface="+mn-lt"/>
          <a:ea typeface="+mn-ea"/>
          <a:cs typeface="+mn-cs"/>
        </a:defRPr>
      </a:lvl7pPr>
      <a:lvl8pPr marL="6299759" indent="-419984" algn="l" defTabSz="1679936" rtl="0" eaLnBrk="1" latinLnBrk="0" hangingPunct="1">
        <a:lnSpc>
          <a:spcPct val="90000"/>
        </a:lnSpc>
        <a:spcBef>
          <a:spcPts val="919"/>
        </a:spcBef>
        <a:buFont typeface="Arial" panose="020B0604020202020204" pitchFamily="34" charset="0"/>
        <a:buChar char="•"/>
        <a:defRPr sz="3307" kern="1200">
          <a:solidFill>
            <a:schemeClr val="tx1"/>
          </a:solidFill>
          <a:latin typeface="+mn-lt"/>
          <a:ea typeface="+mn-ea"/>
          <a:cs typeface="+mn-cs"/>
        </a:defRPr>
      </a:lvl8pPr>
      <a:lvl9pPr marL="7139727" indent="-419984" algn="l" defTabSz="1679936" rtl="0" eaLnBrk="1" latinLnBrk="0" hangingPunct="1">
        <a:lnSpc>
          <a:spcPct val="90000"/>
        </a:lnSpc>
        <a:spcBef>
          <a:spcPts val="919"/>
        </a:spcBef>
        <a:buFont typeface="Arial" panose="020B0604020202020204" pitchFamily="34" charset="0"/>
        <a:buChar char="•"/>
        <a:defRPr sz="330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1679936" rtl="0" eaLnBrk="1" latinLnBrk="0" hangingPunct="1">
        <a:defRPr sz="5144" kern="1200">
          <a:solidFill>
            <a:schemeClr val="tx1"/>
          </a:solidFill>
          <a:latin typeface="+mn-lt"/>
          <a:ea typeface="+mn-ea"/>
          <a:cs typeface="+mn-cs"/>
        </a:defRPr>
      </a:lvl1pPr>
      <a:lvl2pPr marL="839968" algn="l" defTabSz="1679936" rtl="0" eaLnBrk="1" latinLnBrk="0" hangingPunct="1">
        <a:defRPr sz="5144" kern="1200">
          <a:solidFill>
            <a:schemeClr val="tx1"/>
          </a:solidFill>
          <a:latin typeface="+mn-lt"/>
          <a:ea typeface="+mn-ea"/>
          <a:cs typeface="+mn-cs"/>
        </a:defRPr>
      </a:lvl2pPr>
      <a:lvl3pPr marL="1679936" algn="l" defTabSz="1679936" rtl="0" eaLnBrk="1" latinLnBrk="0" hangingPunct="1">
        <a:defRPr sz="5144" kern="1200">
          <a:solidFill>
            <a:schemeClr val="tx1"/>
          </a:solidFill>
          <a:latin typeface="+mn-lt"/>
          <a:ea typeface="+mn-ea"/>
          <a:cs typeface="+mn-cs"/>
        </a:defRPr>
      </a:lvl3pPr>
      <a:lvl4pPr marL="2519904" algn="l" defTabSz="1679936" rtl="0" eaLnBrk="1" latinLnBrk="0" hangingPunct="1">
        <a:defRPr sz="5144" kern="1200">
          <a:solidFill>
            <a:schemeClr val="tx1"/>
          </a:solidFill>
          <a:latin typeface="+mn-lt"/>
          <a:ea typeface="+mn-ea"/>
          <a:cs typeface="+mn-cs"/>
        </a:defRPr>
      </a:lvl4pPr>
      <a:lvl5pPr marL="3359871" algn="l" defTabSz="1679936" rtl="0" eaLnBrk="1" latinLnBrk="0" hangingPunct="1">
        <a:defRPr sz="5144" kern="1200">
          <a:solidFill>
            <a:schemeClr val="tx1"/>
          </a:solidFill>
          <a:latin typeface="+mn-lt"/>
          <a:ea typeface="+mn-ea"/>
          <a:cs typeface="+mn-cs"/>
        </a:defRPr>
      </a:lvl5pPr>
      <a:lvl6pPr marL="4199839" algn="l" defTabSz="1679936" rtl="0" eaLnBrk="1" latinLnBrk="0" hangingPunct="1">
        <a:defRPr sz="5144" kern="1200">
          <a:solidFill>
            <a:schemeClr val="tx1"/>
          </a:solidFill>
          <a:latin typeface="+mn-lt"/>
          <a:ea typeface="+mn-ea"/>
          <a:cs typeface="+mn-cs"/>
        </a:defRPr>
      </a:lvl6pPr>
      <a:lvl7pPr marL="5039807" algn="l" defTabSz="1679936" rtl="0" eaLnBrk="1" latinLnBrk="0" hangingPunct="1">
        <a:defRPr sz="5144" kern="1200">
          <a:solidFill>
            <a:schemeClr val="tx1"/>
          </a:solidFill>
          <a:latin typeface="+mn-lt"/>
          <a:ea typeface="+mn-ea"/>
          <a:cs typeface="+mn-cs"/>
        </a:defRPr>
      </a:lvl7pPr>
      <a:lvl8pPr marL="5879775" algn="l" defTabSz="1679936" rtl="0" eaLnBrk="1" latinLnBrk="0" hangingPunct="1">
        <a:defRPr sz="5144" kern="1200">
          <a:solidFill>
            <a:schemeClr val="tx1"/>
          </a:solidFill>
          <a:latin typeface="+mn-lt"/>
          <a:ea typeface="+mn-ea"/>
          <a:cs typeface="+mn-cs"/>
        </a:defRPr>
      </a:lvl8pPr>
      <a:lvl9pPr marL="6719743" algn="l" defTabSz="1679936" rtl="0" eaLnBrk="1" latinLnBrk="0" hangingPunct="1">
        <a:defRPr sz="514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AutoShape 4" descr="รูปควายการ์ตูนน่ารักใส่เครื่องจักสานพรุ่งนี้ PNG , เทศกาลชิง หมิง,  ปศุสัตว์, วัวเก่าภาพ PNG และ PSD สำหรับดาวน์โหลดฟรี | วอลเปเปอร์ขำๆ,  สติกเกอร์"/>
          <p:cNvSpPr>
            <a:spLocks noChangeAspect="1" noChangeArrowheads="1"/>
          </p:cNvSpPr>
          <p:nvPr/>
        </p:nvSpPr>
        <p:spPr bwMode="auto">
          <a:xfrm>
            <a:off x="2389981" y="-2127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>
              <a:solidFill>
                <a:prstClr val="black"/>
              </a:solidFill>
            </a:endParaRPr>
          </a:p>
        </p:txBody>
      </p:sp>
      <p:sp>
        <p:nvSpPr>
          <p:cNvPr id="6" name="สี่เหลี่ยมผืนผ้า 5"/>
          <p:cNvSpPr/>
          <p:nvPr/>
        </p:nvSpPr>
        <p:spPr>
          <a:xfrm>
            <a:off x="228599" y="222534"/>
            <a:ext cx="21926551" cy="796387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4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 ระบุชื่อนโยบายของรัฐมนตรีว่าการกระทรวงเกษตรและสหกรณ์</a:t>
            </a:r>
          </a:p>
        </p:txBody>
      </p:sp>
      <p:sp>
        <p:nvSpPr>
          <p:cNvPr id="22" name="สี่เหลี่ยมผืนผ้า 21"/>
          <p:cNvSpPr/>
          <p:nvPr/>
        </p:nvSpPr>
        <p:spPr>
          <a:xfrm>
            <a:off x="419100" y="10370339"/>
            <a:ext cx="21545550" cy="1843088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4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ระบุแนวทางการแก้ไขปัญหา และ</a:t>
            </a:r>
            <a:r>
              <a:rPr lang="th-TH" sz="4000" b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การดำเนินงานในพื้นที่</a:t>
            </a:r>
            <a:endParaRPr lang="th-TH" sz="40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4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 </a:t>
            </a:r>
          </a:p>
          <a:p>
            <a:r>
              <a:rPr lang="th-TH" sz="4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</a:t>
            </a:r>
          </a:p>
        </p:txBody>
      </p:sp>
      <p:sp>
        <p:nvSpPr>
          <p:cNvPr id="7" name="สี่เหลี่ยมผืนผ้า 6"/>
          <p:cNvSpPr/>
          <p:nvPr/>
        </p:nvSpPr>
        <p:spPr>
          <a:xfrm>
            <a:off x="11638754" y="1277028"/>
            <a:ext cx="10532271" cy="796387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4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3. ระบุหน่วยงานรับผิดชอบ</a:t>
            </a:r>
          </a:p>
        </p:txBody>
      </p:sp>
      <p:sp>
        <p:nvSpPr>
          <p:cNvPr id="24" name="สี่เหลี่ยมผืนผ้า 23"/>
          <p:cNvSpPr/>
          <p:nvPr/>
        </p:nvSpPr>
        <p:spPr>
          <a:xfrm>
            <a:off x="228599" y="1283237"/>
            <a:ext cx="9886951" cy="796387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4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 ระบุชื่อแผนงาน/โครงการของกระทรวงเกษตรและสหกรณ์</a:t>
            </a:r>
          </a:p>
        </p:txBody>
      </p:sp>
      <p:sp>
        <p:nvSpPr>
          <p:cNvPr id="25" name="สี่เหลี่ยมผืนผ้า 24"/>
          <p:cNvSpPr/>
          <p:nvPr/>
        </p:nvSpPr>
        <p:spPr>
          <a:xfrm>
            <a:off x="9394891" y="2349682"/>
            <a:ext cx="3048001" cy="721997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4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ผลการดำเนินงาน</a:t>
            </a:r>
          </a:p>
        </p:txBody>
      </p:sp>
      <p:sp>
        <p:nvSpPr>
          <p:cNvPr id="26" name="สี่เหลี่ยมผืนผ้า 25"/>
          <p:cNvSpPr/>
          <p:nvPr/>
        </p:nvSpPr>
        <p:spPr>
          <a:xfrm>
            <a:off x="16947748" y="2371437"/>
            <a:ext cx="3048001" cy="70024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4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ปัญหาและอุปสรรค</a:t>
            </a:r>
          </a:p>
        </p:txBody>
      </p:sp>
      <p:sp>
        <p:nvSpPr>
          <p:cNvPr id="27" name="สี่เหลี่ยมผืนผ้า 26"/>
          <p:cNvSpPr/>
          <p:nvPr/>
        </p:nvSpPr>
        <p:spPr>
          <a:xfrm>
            <a:off x="2219324" y="2371437"/>
            <a:ext cx="3048001" cy="70146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4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กิจกรรม</a:t>
            </a:r>
          </a:p>
        </p:txBody>
      </p:sp>
      <p:sp>
        <p:nvSpPr>
          <p:cNvPr id="28" name="สี่เหลี่ยมผืนผ้า 27"/>
          <p:cNvSpPr/>
          <p:nvPr/>
        </p:nvSpPr>
        <p:spPr>
          <a:xfrm>
            <a:off x="419100" y="3306520"/>
            <a:ext cx="6849270" cy="6656627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4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ระบุกิจกรรมและระยะเวลาที่ดำเนินการ</a:t>
            </a:r>
          </a:p>
        </p:txBody>
      </p:sp>
      <p:sp>
        <p:nvSpPr>
          <p:cNvPr id="29" name="สี่เหลี่ยมผืนผ้า 28"/>
          <p:cNvSpPr/>
          <p:nvPr/>
        </p:nvSpPr>
        <p:spPr>
          <a:xfrm>
            <a:off x="7733107" y="3306519"/>
            <a:ext cx="6849270" cy="6656627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4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ระบุผลการดำเนินงานพร้อมภาพประกอบ</a:t>
            </a:r>
          </a:p>
          <a:p>
            <a:pPr algn="ctr"/>
            <a:r>
              <a:rPr lang="th-TH" sz="4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ไม่น้อยกว่า 3 ภาพ</a:t>
            </a:r>
          </a:p>
        </p:txBody>
      </p:sp>
      <p:sp>
        <p:nvSpPr>
          <p:cNvPr id="30" name="สี่เหลี่ยมผืนผ้า 29"/>
          <p:cNvSpPr/>
          <p:nvPr/>
        </p:nvSpPr>
        <p:spPr>
          <a:xfrm>
            <a:off x="15047114" y="3306518"/>
            <a:ext cx="6849270" cy="6656627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4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ระบุปัญหาและอุปสรรค</a:t>
            </a:r>
          </a:p>
        </p:txBody>
      </p:sp>
    </p:spTree>
    <p:extLst>
      <p:ext uri="{BB962C8B-B14F-4D97-AF65-F5344CB8AC3E}">
        <p14:creationId xmlns:p14="http://schemas.microsoft.com/office/powerpoint/2010/main" val="68781123"/>
      </p:ext>
    </p:extLst>
  </p:cSld>
  <p:clrMapOvr>
    <a:masterClrMapping/>
  </p:clrMapOvr>
</p:sld>
</file>

<file path=ppt/theme/theme1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9942</TotalTime>
  <Words>70</Words>
  <Application>Microsoft Office PowerPoint</Application>
  <PresentationFormat>กำหนดเอง</PresentationFormat>
  <Paragraphs>13</Paragraphs>
  <Slides>1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4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TH SarabunPSK</vt:lpstr>
      <vt:lpstr>ธีมของ Office</vt:lpstr>
      <vt:lpstr>งานนำเสนอ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งานนำเสนอ PowerPoint</dc:title>
  <dc:creator>Administrator</dc:creator>
  <cp:lastModifiedBy>สำนักงาน เกษตรและสหกรณ์จังหวัดอุทัยธานี</cp:lastModifiedBy>
  <cp:revision>774</cp:revision>
  <cp:lastPrinted>2024-07-19T07:20:52Z</cp:lastPrinted>
  <dcterms:created xsi:type="dcterms:W3CDTF">2023-06-30T02:46:30Z</dcterms:created>
  <dcterms:modified xsi:type="dcterms:W3CDTF">2025-07-07T09:00:03Z</dcterms:modified>
</cp:coreProperties>
</file>